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81" r:id="rId2"/>
    <p:sldMasterId id="2147483703" r:id="rId3"/>
    <p:sldMasterId id="2147483729" r:id="rId4"/>
    <p:sldMasterId id="2147483745" r:id="rId5"/>
  </p:sldMasterIdLst>
  <p:notesMasterIdLst>
    <p:notesMasterId r:id="rId11"/>
  </p:notesMasterIdLst>
  <p:sldIdLst>
    <p:sldId id="259" r:id="rId6"/>
    <p:sldId id="263" r:id="rId7"/>
    <p:sldId id="359" r:id="rId8"/>
    <p:sldId id="363" r:id="rId9"/>
    <p:sldId id="364" r:id="rId10"/>
  </p:sldIdLst>
  <p:sldSz cx="12192000" cy="6858000"/>
  <p:notesSz cx="7102475" cy="10234613"/>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C Rajendhiran" initials="PCR" lastIdx="3" clrIdx="0">
    <p:extLst>
      <p:ext uri="{19B8F6BF-5375-455C-9EA6-DF929625EA0E}">
        <p15:presenceInfo xmlns:p15="http://schemas.microsoft.com/office/powerpoint/2012/main" userId="Praveen C Rajendhiran" providerId="None"/>
      </p:ext>
    </p:extLst>
  </p:cmAuthor>
  <p:cmAuthor id="2" name="Praveen C Rajendhiran" initials="PCR [2]" lastIdx="17" clrIdx="1">
    <p:extLst>
      <p:ext uri="{19B8F6BF-5375-455C-9EA6-DF929625EA0E}">
        <p15:presenceInfo xmlns:p15="http://schemas.microsoft.com/office/powerpoint/2012/main" userId="S-1-5-21-1644491937-1275210071-1417001333-564348" providerId="AD"/>
      </p:ext>
    </p:extLst>
  </p:cmAuthor>
  <p:cmAuthor id="3" name="Hiral Rao" initials="HR" lastIdx="20" clrIdx="2">
    <p:extLst>
      <p:ext uri="{19B8F6BF-5375-455C-9EA6-DF929625EA0E}">
        <p15:presenceInfo xmlns:p15="http://schemas.microsoft.com/office/powerpoint/2012/main" userId="S-1-5-21-3814449816-1147414744-3287126245-377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2AD"/>
    <a:srgbClr val="E4F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5394" autoAdjust="0"/>
  </p:normalViewPr>
  <p:slideViewPr>
    <p:cSldViewPr snapToGrid="0">
      <p:cViewPr varScale="1">
        <p:scale>
          <a:sx n="63" d="100"/>
          <a:sy n="63" d="100"/>
        </p:scale>
        <p:origin x="52" y="156"/>
      </p:cViewPr>
      <p:guideLst/>
    </p:cSldViewPr>
  </p:slideViewPr>
  <p:notesTextViewPr>
    <p:cViewPr>
      <p:scale>
        <a:sx n="3" d="2"/>
        <a:sy n="3" d="2"/>
      </p:scale>
      <p:origin x="0" y="0"/>
    </p:cViewPr>
  </p:notesTextViewPr>
  <p:sorterViewPr>
    <p:cViewPr>
      <p:scale>
        <a:sx n="100" d="100"/>
        <a:sy n="100" d="100"/>
      </p:scale>
      <p:origin x="0" y="-11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Range 100+</cx:pt>
          <cx:pt idx="1">Range 61-100</cx:pt>
          <cx:pt idx="2">Range 41-60</cx:pt>
          <cx:pt idx="3">Range 21-40</cx:pt>
          <cx:pt idx="4">Range 1-20</cx:pt>
        </cx:lvl>
      </cx:strDim>
      <cx:numDim type="val">
        <cx:f>Sheet1!$B$2:$B$6</cx:f>
        <cx:lvl ptCount="5" formatCode="General">
          <cx:pt idx="0">6</cx:pt>
          <cx:pt idx="1">1</cx:pt>
          <cx:pt idx="2">2</cx:pt>
          <cx:pt idx="3">10</cx:pt>
          <cx:pt idx="4">48</cx:pt>
        </cx:lvl>
      </cx:numDim>
    </cx:data>
  </cx:chartData>
  <cx:chart>
    <cx:title pos="t" align="ctr" overlay="0">
      <cx:tx>
        <cx:txData>
          <cx:v>                     Current Monthly Trends</cx:v>
        </cx:txData>
      </cx:tx>
      <cx:txPr>
        <a:bodyPr spcFirstLastPara="1" vertOverflow="ellipsis" horzOverflow="overflow" wrap="square" lIns="0" tIns="0" rIns="0" bIns="0" anchor="ctr" anchorCtr="1"/>
        <a:lstStyle/>
        <a:p>
          <a:pPr algn="ctr" rtl="0">
            <a:defRPr/>
          </a:pPr>
          <a:r>
            <a:rPr lang="en-US" sz="1600" b="1" i="0" u="none" strike="noStrike" baseline="0" dirty="0">
              <a:solidFill>
                <a:srgbClr val="000000">
                  <a:lumMod val="65000"/>
                  <a:lumOff val="35000"/>
                </a:srgbClr>
              </a:solidFill>
              <a:latin typeface="Calibri" panose="020F0502020204030204" pitchFamily="34" charset="0"/>
              <a:cs typeface="Calibri" panose="020F0502020204030204" pitchFamily="34" charset="0"/>
            </a:rPr>
            <a:t>                     Current Monthly Trends</a:t>
          </a:r>
        </a:p>
      </cx:txPr>
    </cx:title>
    <cx:plotArea>
      <cx:plotAreaRegion>
        <cx:series layoutId="funnel" uniqueId="{A875C67F-9EA0-44C3-9C73-A6F2326DD327}">
          <cx:tx>
            <cx:txData>
              <cx:f>Sheet1!$B$1</cx:f>
              <cx:v>Rating</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I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7BE45B1A-FC03-4DB2-93BC-5B567A65B4D0}" type="datetimeFigureOut">
              <a:rPr lang="en-IN" smtClean="0"/>
              <a:t>26-02-2020</a:t>
            </a:fld>
            <a:endParaRPr lang="en-IN"/>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I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I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99B1A3DA-BDE6-47A0-A407-019842333645}" type="slidenum">
              <a:rPr lang="en-IN" smtClean="0"/>
              <a:t>‹#›</a:t>
            </a:fld>
            <a:endParaRPr lang="en-IN"/>
          </a:p>
        </p:txBody>
      </p:sp>
    </p:spTree>
    <p:extLst>
      <p:ext uri="{BB962C8B-B14F-4D97-AF65-F5344CB8AC3E}">
        <p14:creationId xmlns:p14="http://schemas.microsoft.com/office/powerpoint/2010/main" val="52114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465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jpe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2.w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2.wmf"/><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5.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image" Target="../media/image22.jpe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
        <p:nvSpPr>
          <p:cNvPr id="9" name="Rectangle 1"/>
          <p:cNvSpPr>
            <a:spLocks noChangeAspect="1"/>
          </p:cNvSpPr>
          <p:nvPr userDrawn="1"/>
        </p:nvSpPr>
        <p:spPr>
          <a:xfrm>
            <a:off x="3851956" y="615950"/>
            <a:ext cx="7731797"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10" name="Title 1"/>
          <p:cNvSpPr>
            <a:spLocks noGrp="1"/>
          </p:cNvSpPr>
          <p:nvPr>
            <p:ph type="ctrTitle"/>
          </p:nvPr>
        </p:nvSpPr>
        <p:spPr>
          <a:xfrm>
            <a:off x="4149215" y="2240280"/>
            <a:ext cx="722000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4149215" y="3218688"/>
            <a:ext cx="7220000" cy="645742"/>
          </a:xfr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111971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8"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12" name="Date Placeholder 11"/>
          <p:cNvSpPr>
            <a:spLocks noGrp="1"/>
          </p:cNvSpPr>
          <p:nvPr>
            <p:ph type="dt" sz="half" idx="14"/>
          </p:nvPr>
        </p:nvSpPr>
        <p:spPr/>
        <p:txBody>
          <a:bodyPr/>
          <a:lstStyle/>
          <a:p>
            <a:r>
              <a:rPr lang="en-US">
                <a:solidFill>
                  <a:srgbClr val="646464"/>
                </a:solidFill>
              </a:rPr>
              <a:t>1 January 2014</a:t>
            </a:r>
            <a:endParaRPr lang="en-US" dirty="0">
              <a:solidFill>
                <a:srgbClr val="646464"/>
              </a:solidFill>
            </a:endParaRPr>
          </a:p>
        </p:txBody>
      </p:sp>
      <p:sp>
        <p:nvSpPr>
          <p:cNvPr id="13" name="Footer Placeholder 12"/>
          <p:cNvSpPr>
            <a:spLocks noGrp="1"/>
          </p:cNvSpPr>
          <p:nvPr>
            <p:ph type="ftr" sz="quarter" idx="15"/>
          </p:nvPr>
        </p:nvSpPr>
        <p:spPr/>
        <p:txBody>
          <a:bodyPr/>
          <a:lstStyle/>
          <a:p>
            <a:r>
              <a:rPr lang="en-GB">
                <a:solidFill>
                  <a:srgbClr val="646464"/>
                </a:solidFill>
              </a:rPr>
              <a:t>Presentation title</a:t>
            </a:r>
            <a:endParaRPr lang="en-GB" dirty="0">
              <a:solidFill>
                <a:srgbClr val="646464"/>
              </a:solidFill>
            </a:endParaRPr>
          </a:p>
        </p:txBody>
      </p:sp>
      <p:sp>
        <p:nvSpPr>
          <p:cNvPr id="14" name="Content Placeholder 2"/>
          <p:cNvSpPr>
            <a:spLocks noGrp="1"/>
          </p:cNvSpPr>
          <p:nvPr>
            <p:ph sz="half" idx="1"/>
          </p:nvPr>
        </p:nvSpPr>
        <p:spPr>
          <a:xfrm>
            <a:off x="612329" y="2130551"/>
            <a:ext cx="5390400" cy="3995928"/>
          </a:xfrm>
        </p:spPr>
        <p:txBody>
          <a:bodyPr/>
          <a:lstStyle>
            <a:lvl1pPr>
              <a:defRPr sz="2399"/>
            </a:lvl1pPr>
            <a:lvl2pPr>
              <a:defRPr sz="2399"/>
            </a:lvl2pPr>
            <a:lvl3pPr marL="1080511" indent="-356997">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3"/>
          <p:cNvSpPr>
            <a:spLocks noGrp="1"/>
          </p:cNvSpPr>
          <p:nvPr>
            <p:ph sz="half" idx="2"/>
          </p:nvPr>
        </p:nvSpPr>
        <p:spPr>
          <a:xfrm>
            <a:off x="6196405" y="2130551"/>
            <a:ext cx="5390400" cy="3995928"/>
          </a:xfrm>
        </p:spPr>
        <p:txBody>
          <a:bodyPr/>
          <a:lstStyle>
            <a:lvl1pPr>
              <a:defRPr sz="23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9"/>
          <p:cNvSpPr>
            <a:spLocks noGrp="1"/>
          </p:cNvSpPr>
          <p:nvPr>
            <p:ph type="body" sz="quarter" idx="12"/>
          </p:nvPr>
        </p:nvSpPr>
        <p:spPr>
          <a:xfrm>
            <a:off x="612329" y="1427144"/>
            <a:ext cx="5390400" cy="640800"/>
          </a:xfrm>
        </p:spPr>
        <p:txBody>
          <a:bodyPr anchor="t" anchorCtr="0"/>
          <a:lstStyle>
            <a:lvl1pPr>
              <a:buNone/>
              <a:defRPr b="1"/>
            </a:lvl1pPr>
          </a:lstStyle>
          <a:p>
            <a:pPr lvl="0"/>
            <a:r>
              <a:rPr lang="en-US" dirty="0"/>
              <a:t>Click to edit Master text styles</a:t>
            </a:r>
          </a:p>
        </p:txBody>
      </p:sp>
      <p:sp>
        <p:nvSpPr>
          <p:cNvPr id="17" name="Text Placeholder 9"/>
          <p:cNvSpPr>
            <a:spLocks noGrp="1"/>
          </p:cNvSpPr>
          <p:nvPr>
            <p:ph type="body" sz="quarter" idx="13"/>
          </p:nvPr>
        </p:nvSpPr>
        <p:spPr>
          <a:xfrm>
            <a:off x="6196405" y="1427144"/>
            <a:ext cx="5390400" cy="640800"/>
          </a:xfrm>
        </p:spPr>
        <p:txBody>
          <a:bodyPr anchor="t" anchorCtr="0"/>
          <a:lstStyle>
            <a:lvl1pPr>
              <a:buNone/>
              <a:defRPr b="1"/>
            </a:lvl1pPr>
          </a:lstStyle>
          <a:p>
            <a:pPr lvl="0"/>
            <a:r>
              <a:rPr lang="en-US" dirty="0"/>
              <a:t>Click to edit Master text styles</a:t>
            </a:r>
          </a:p>
        </p:txBody>
      </p:sp>
      <p:sp>
        <p:nvSpPr>
          <p:cNvPr id="1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8347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2"/>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3"/>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19055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tx1">
                    <a:lumMod val="95000"/>
                    <a:lumOff val="5000"/>
                  </a:schemeClr>
                </a:solidFill>
                <a:latin typeface="EYInterstate Light" panose="02000506000000020004" pitchFamily="2" charset="0"/>
              </a:defRPr>
            </a:lvl1pPr>
          </a:lstStyle>
          <a:p>
            <a:pPr lvl="0" algn="l" fontAlgn="base">
              <a:lnSpc>
                <a:spcPct val="85000"/>
              </a:lnSpc>
              <a:spcAft>
                <a:spcPct val="0"/>
              </a:spcAft>
            </a:pPr>
            <a:r>
              <a:rPr lang="en-US" dirty="0"/>
              <a:t>Click to edit Master title style</a:t>
            </a:r>
          </a:p>
        </p:txBody>
      </p:sp>
      <p:sp>
        <p:nvSpPr>
          <p:cNvPr id="6" name="Freeform 6"/>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000000">
                  <a:lumMod val="95000"/>
                  <a:lumOff val="5000"/>
                </a:srgbClr>
              </a:solidFill>
              <a:latin typeface="EYInterstate Light" panose="02000506000000020004" pitchFamily="2" charset="0"/>
            </a:endParaRPr>
          </a:p>
        </p:txBody>
      </p:sp>
      <p:sp>
        <p:nvSpPr>
          <p:cNvPr id="5" name="Date Placeholder 4"/>
          <p:cNvSpPr>
            <a:spLocks noGrp="1"/>
          </p:cNvSpPr>
          <p:nvPr>
            <p:ph type="dt" sz="half" idx="10"/>
          </p:nvPr>
        </p:nvSpPr>
        <p:spPr/>
        <p:txBody>
          <a:bodyPr/>
          <a:lstStyle>
            <a:lvl1pPr>
              <a:defRPr>
                <a:solidFill>
                  <a:schemeClr val="tx1">
                    <a:lumMod val="95000"/>
                    <a:lumOff val="5000"/>
                  </a:schemeClr>
                </a:solidFill>
                <a:latin typeface="EYInterstate Light" panose="02000506000000020004" pitchFamily="2" charset="0"/>
              </a:defRPr>
            </a:lvl1pPr>
          </a:lstStyle>
          <a:p>
            <a:r>
              <a:rPr lang="en-US">
                <a:solidFill>
                  <a:srgbClr val="000000">
                    <a:lumMod val="95000"/>
                    <a:lumOff val="5000"/>
                  </a:srgbClr>
                </a:solidFill>
              </a:rPr>
              <a:t>1 January 2014</a:t>
            </a:r>
            <a:endParaRPr lang="en-US" dirty="0">
              <a:solidFill>
                <a:srgbClr val="000000">
                  <a:lumMod val="95000"/>
                  <a:lumOff val="5000"/>
                </a:srgbClr>
              </a:solidFill>
            </a:endParaRPr>
          </a:p>
        </p:txBody>
      </p:sp>
      <p:sp>
        <p:nvSpPr>
          <p:cNvPr id="7" name="Footer Placeholder 6"/>
          <p:cNvSpPr>
            <a:spLocks noGrp="1"/>
          </p:cNvSpPr>
          <p:nvPr>
            <p:ph type="ftr" sz="quarter" idx="11"/>
          </p:nvPr>
        </p:nvSpPr>
        <p:spPr/>
        <p:txBody>
          <a:bodyPr/>
          <a:lstStyle>
            <a:lvl1pPr>
              <a:defRPr>
                <a:solidFill>
                  <a:schemeClr val="tx1">
                    <a:lumMod val="95000"/>
                    <a:lumOff val="5000"/>
                  </a:schemeClr>
                </a:solidFill>
                <a:latin typeface="EYInterstate Light" panose="02000506000000020004" pitchFamily="2" charset="0"/>
              </a:defRPr>
            </a:lvl1pPr>
          </a:lstStyle>
          <a:p>
            <a:r>
              <a:rPr lang="en-GB" dirty="0">
                <a:solidFill>
                  <a:srgbClr val="000000">
                    <a:lumMod val="95000"/>
                    <a:lumOff val="5000"/>
                  </a:srgbClr>
                </a:solidFill>
              </a:rPr>
              <a:t>Hastings 2019 Managed Service Support Proposal</a:t>
            </a:r>
          </a:p>
        </p:txBody>
      </p:sp>
    </p:spTree>
    <p:extLst>
      <p:ext uri="{BB962C8B-B14F-4D97-AF65-F5344CB8AC3E}">
        <p14:creationId xmlns:p14="http://schemas.microsoft.com/office/powerpoint/2010/main" val="407525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6" name="Freeform 5"/>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646464"/>
              </a:solidFill>
            </a:endParaRPr>
          </a:p>
        </p:txBody>
      </p:sp>
      <p:sp>
        <p:nvSpPr>
          <p:cNvPr id="5" name="Date Placeholder 4"/>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0286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5" name="Freeform 4"/>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blipFill dpi="0" rotWithShape="1">
            <a:blip r:embed="rId2" cstate="print"/>
            <a:srcRect/>
            <a:tile tx="0" ty="0" sx="100000" sy="100000" flip="none" algn="tl"/>
          </a:blip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71840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
        <p:nvSpPr>
          <p:cNvPr id="6"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427110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31"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4831"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119" indent="-176119" algn="l" defTabSz="994831"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4831"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812" indent="-188812" algn="l" defTabSz="994831"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73872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62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sp>
        <p:nvSpPr>
          <p:cNvPr id="4" name="TextBox 3"/>
          <p:cNvSpPr txBox="1"/>
          <p:nvPr userDrawn="1"/>
        </p:nvSpPr>
        <p:spPr bwMode="gray">
          <a:xfrm>
            <a:off x="624419" y="620575"/>
            <a:ext cx="5473699" cy="2351250"/>
          </a:xfrm>
          <a:prstGeom prst="rect">
            <a:avLst/>
          </a:prstGeom>
          <a:noFill/>
        </p:spPr>
        <p:txBody>
          <a:bodyPr wrap="square" lIns="0" tIns="0" rIns="0" bIns="0" rtlCol="0">
            <a:noAutofit/>
          </a:bodyPr>
          <a:lstStyle/>
          <a:p>
            <a:pPr defTabSz="1088004">
              <a:spcAft>
                <a:spcPts val="1398"/>
              </a:spcAft>
              <a:buFont typeface="Arial" pitchFamily="34" charset="0"/>
              <a:buNone/>
              <a:defRPr/>
            </a:pPr>
            <a:r>
              <a:rPr lang="en-US" sz="1398" b="1" dirty="0">
                <a:solidFill>
                  <a:srgbClr val="000000">
                    <a:lumMod val="95000"/>
                    <a:lumOff val="5000"/>
                  </a:srgbClr>
                </a:solidFill>
                <a:latin typeface="EYInterstate Light" panose="02000506000000020004" pitchFamily="2" charset="0"/>
              </a:rPr>
              <a:t>EY</a:t>
            </a:r>
            <a:r>
              <a:rPr lang="en-GB" sz="1398" dirty="0">
                <a:solidFill>
                  <a:srgbClr val="000000">
                    <a:lumMod val="95000"/>
                    <a:lumOff val="5000"/>
                  </a:srgbClr>
                </a:solidFill>
                <a:latin typeface="EYInterstate Light" panose="02000506000000020004" pitchFamily="2" charset="0"/>
              </a:rPr>
              <a:t> | Assurance | Tax | Transactions | Advisory</a:t>
            </a:r>
          </a:p>
          <a:p>
            <a:pPr marL="0" lvl="3" defTabSz="1088004">
              <a:spcAft>
                <a:spcPts val="1398"/>
              </a:spcAft>
              <a:buSzPct val="75000"/>
              <a:defRPr/>
            </a:pPr>
            <a:r>
              <a:rPr lang="en-GB" sz="1398" dirty="0">
                <a:solidFill>
                  <a:srgbClr val="000000">
                    <a:lumMod val="95000"/>
                    <a:lumOff val="5000"/>
                  </a:srgbClr>
                </a:solidFill>
                <a:latin typeface="EYInterstate Light" panose="02000506000000020004" pitchFamily="2" charset="0"/>
              </a:rPr>
              <a:t>Ernst &amp; Young LLP</a:t>
            </a:r>
          </a:p>
          <a:p>
            <a:pPr marL="0" lvl="3" defTabSz="1088004">
              <a:spcAft>
                <a:spcPts val="800"/>
              </a:spcAft>
              <a:buSzPct val="75000"/>
              <a:defRPr/>
            </a:pPr>
            <a:r>
              <a:rPr lang="en-GB" sz="1100" dirty="0">
                <a:solidFill>
                  <a:srgbClr val="000000">
                    <a:lumMod val="95000"/>
                    <a:lumOff val="5000"/>
                  </a:srgbClr>
                </a:solidFill>
                <a:latin typeface="EYInterstate Light" panose="02000506000000020004" pitchFamily="2" charset="0"/>
              </a:rPr>
              <a:t>© 2018 Ernst &amp; Young LLP. Published in the UK.</a:t>
            </a:r>
            <a:br>
              <a:rPr lang="en-GB" sz="1100" dirty="0">
                <a:solidFill>
                  <a:srgbClr val="000000">
                    <a:lumMod val="95000"/>
                    <a:lumOff val="5000"/>
                  </a:srgbClr>
                </a:solidFill>
                <a:latin typeface="EYInterstate Light" panose="02000506000000020004" pitchFamily="2" charset="0"/>
              </a:rPr>
            </a:br>
            <a:r>
              <a:rPr lang="en-GB" sz="1100" spc="-12" dirty="0">
                <a:solidFill>
                  <a:srgbClr val="000000">
                    <a:lumMod val="95000"/>
                    <a:lumOff val="5000"/>
                  </a:srgbClr>
                </a:solidFill>
                <a:latin typeface="EYInterstate Light" panose="02000506000000020004" pitchFamily="2" charset="0"/>
              </a:rPr>
              <a:t>All Rights Reserved.</a:t>
            </a:r>
          </a:p>
          <a:p>
            <a:pPr marL="0" lvl="3" defTabSz="1088004">
              <a:spcAft>
                <a:spcPts val="800"/>
              </a:spcAft>
              <a:buSzPct val="75000"/>
              <a:defRPr/>
            </a:pPr>
            <a:r>
              <a:rPr lang="en-GB" sz="1000" spc="-24" dirty="0">
                <a:solidFill>
                  <a:srgbClr val="000000">
                    <a:lumMod val="95000"/>
                    <a:lumOff val="5000"/>
                  </a:srgbClr>
                </a:solidFill>
                <a:latin typeface="EYInterstate Light" panose="02000506000000020004" pitchFamily="2" charset="0"/>
              </a:rPr>
              <a:t>The UK firm Ernst &amp; Young LLP is a limited liability partnership registered in England and Wales</a:t>
            </a:r>
            <a:br>
              <a:rPr lang="en-GB" sz="1000" spc="-24" dirty="0">
                <a:solidFill>
                  <a:srgbClr val="000000">
                    <a:lumMod val="95000"/>
                    <a:lumOff val="5000"/>
                  </a:srgbClr>
                </a:solidFill>
                <a:latin typeface="EYInterstate Light" panose="02000506000000020004" pitchFamily="2" charset="0"/>
              </a:rPr>
            </a:br>
            <a:r>
              <a:rPr lang="en-GB" sz="1000" spc="-24" dirty="0">
                <a:solidFill>
                  <a:srgbClr val="000000">
                    <a:lumMod val="95000"/>
                    <a:lumOff val="5000"/>
                  </a:srgbClr>
                </a:solidFill>
                <a:latin typeface="EYInterstate Light" panose="02000506000000020004" pitchFamily="2" charset="0"/>
              </a:rPr>
              <a:t>with registered number OC300001 and is a member firm of Ernst &amp; Young Global Limited.</a:t>
            </a:r>
          </a:p>
          <a:p>
            <a:pPr marL="0" lvl="3" defTabSz="1088004">
              <a:spcAft>
                <a:spcPts val="800"/>
              </a:spcAft>
              <a:buSzPct val="75000"/>
              <a:defRPr/>
            </a:pPr>
            <a:r>
              <a:rPr lang="en-GB" sz="1000" spc="-24" dirty="0">
                <a:solidFill>
                  <a:srgbClr val="000000">
                    <a:lumMod val="95000"/>
                    <a:lumOff val="5000"/>
                  </a:srgbClr>
                </a:solidFill>
                <a:latin typeface="EYInterstate Light" panose="02000506000000020004" pitchFamily="2" charset="0"/>
              </a:rPr>
              <a:t>Ernst &amp; Young LLP, 1 More London Place, London, SE1 2AF.</a:t>
            </a:r>
          </a:p>
          <a:p>
            <a:pPr marL="0" lvl="3" defTabSz="1088004">
              <a:spcAft>
                <a:spcPts val="522"/>
              </a:spcAft>
              <a:buSzPct val="75000"/>
              <a:defRPr/>
            </a:pPr>
            <a:r>
              <a:rPr lang="en-GB" sz="1298" dirty="0">
                <a:solidFill>
                  <a:srgbClr val="000000">
                    <a:lumMod val="95000"/>
                    <a:lumOff val="5000"/>
                  </a:srgbClr>
                </a:solidFill>
                <a:latin typeface="EYInterstate Light" panose="02000506000000020004" pitchFamily="2" charset="0"/>
              </a:rPr>
              <a:t>ey.com</a:t>
            </a:r>
            <a:endParaRPr lang="en-GB" sz="1100" dirty="0">
              <a:solidFill>
                <a:srgbClr val="000000">
                  <a:lumMod val="95000"/>
                  <a:lumOff val="5000"/>
                </a:srgbClr>
              </a:solidFill>
              <a:latin typeface="EYInterstate Light" panose="02000506000000020004" pitchFamily="2" charset="0"/>
            </a:endParaRPr>
          </a:p>
        </p:txBody>
      </p:sp>
    </p:spTree>
    <p:extLst>
      <p:ext uri="{BB962C8B-B14F-4D97-AF65-F5344CB8AC3E}">
        <p14:creationId xmlns:p14="http://schemas.microsoft.com/office/powerpoint/2010/main" val="2126417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ppendix 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90"/>
          <a:ext cx="2116" cy="1587"/>
        </p:xfrm>
        <a:graphic>
          <a:graphicData uri="http://schemas.openxmlformats.org/presentationml/2006/ole">
            <mc:AlternateContent xmlns:mc="http://schemas.openxmlformats.org/markup-compatibility/2006">
              <mc:Choice xmlns:v="urn:schemas-microsoft-com:vml" Requires="v">
                <p:oleObj spid="_x0000_s153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90"/>
                        <a:ext cx="2116" cy="1587"/>
                      </a:xfrm>
                      <a:prstGeom prst="rect">
                        <a:avLst/>
                      </a:prstGeom>
                    </p:spPr>
                  </p:pic>
                </p:oleObj>
              </mc:Fallback>
            </mc:AlternateContent>
          </a:graphicData>
        </a:graphic>
      </p:graphicFrame>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0"/>
            <a:ext cx="12194428" cy="6858000"/>
          </a:xfrm>
          <a:prstGeom prst="rect">
            <a:avLst/>
          </a:prstGeom>
        </p:spPr>
      </p:pic>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t="91343"/>
          <a:stretch/>
        </p:blipFill>
        <p:spPr>
          <a:xfrm>
            <a:off x="-1" y="6264322"/>
            <a:ext cx="12194428" cy="593678"/>
          </a:xfrm>
          <a:prstGeom prst="rect">
            <a:avLst/>
          </a:prstGeom>
        </p:spPr>
      </p:pic>
    </p:spTree>
    <p:extLst>
      <p:ext uri="{BB962C8B-B14F-4D97-AF65-F5344CB8AC3E}">
        <p14:creationId xmlns:p14="http://schemas.microsoft.com/office/powerpoint/2010/main" val="274168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8" name="Freeform 5"/>
          <p:cNvSpPr>
            <a:spLocks noChangeAspect="1"/>
          </p:cNvSpPr>
          <p:nvPr userDrawn="1"/>
        </p:nvSpPr>
        <p:spPr bwMode="gray">
          <a:xfrm rot="10800000">
            <a:off x="4368558" y="457203"/>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000000"/>
              </a:solidFill>
            </a:endParaRPr>
          </a:p>
        </p:txBody>
      </p:sp>
      <p:sp>
        <p:nvSpPr>
          <p:cNvPr id="9" name="Title 1"/>
          <p:cNvSpPr>
            <a:spLocks noGrp="1"/>
          </p:cNvSpPr>
          <p:nvPr>
            <p:ph type="ctrTitle"/>
          </p:nvPr>
        </p:nvSpPr>
        <p:spPr>
          <a:xfrm>
            <a:off x="4807240" y="1737360"/>
            <a:ext cx="6397468"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0" name="Subtitle 2"/>
          <p:cNvSpPr>
            <a:spLocks noGrp="1"/>
          </p:cNvSpPr>
          <p:nvPr>
            <p:ph type="subTitle" idx="1"/>
          </p:nvPr>
        </p:nvSpPr>
        <p:spPr>
          <a:xfrm>
            <a:off x="4807240" y="2724912"/>
            <a:ext cx="6397468" cy="645742"/>
          </a:xfr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0"/>
            <a:r>
              <a:rPr lang="en-US" dirty="0"/>
              <a:t>Click to edit Master subtitle style</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Tree>
    <p:extLst>
      <p:ext uri="{BB962C8B-B14F-4D97-AF65-F5344CB8AC3E}">
        <p14:creationId xmlns:p14="http://schemas.microsoft.com/office/powerpoint/2010/main" val="4030686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
        <p:nvSpPr>
          <p:cNvPr id="9" name="Rectangle 1"/>
          <p:cNvSpPr>
            <a:spLocks noChangeAspect="1"/>
          </p:cNvSpPr>
          <p:nvPr userDrawn="1"/>
        </p:nvSpPr>
        <p:spPr>
          <a:xfrm>
            <a:off x="3851956" y="615950"/>
            <a:ext cx="7731797"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10" name="Title 1"/>
          <p:cNvSpPr>
            <a:spLocks noGrp="1"/>
          </p:cNvSpPr>
          <p:nvPr>
            <p:ph type="ctrTitle"/>
          </p:nvPr>
        </p:nvSpPr>
        <p:spPr>
          <a:xfrm>
            <a:off x="4149215" y="2240280"/>
            <a:ext cx="722000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4149215" y="3218688"/>
            <a:ext cx="7220000" cy="645742"/>
          </a:xfr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405893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8" name="Freeform 5"/>
          <p:cNvSpPr>
            <a:spLocks noChangeAspect="1"/>
          </p:cNvSpPr>
          <p:nvPr userDrawn="1"/>
        </p:nvSpPr>
        <p:spPr bwMode="gray">
          <a:xfrm rot="10800000">
            <a:off x="4368558" y="457203"/>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000000"/>
              </a:solidFill>
            </a:endParaRPr>
          </a:p>
        </p:txBody>
      </p:sp>
      <p:sp>
        <p:nvSpPr>
          <p:cNvPr id="9" name="Title 1"/>
          <p:cNvSpPr>
            <a:spLocks noGrp="1"/>
          </p:cNvSpPr>
          <p:nvPr>
            <p:ph type="ctrTitle"/>
          </p:nvPr>
        </p:nvSpPr>
        <p:spPr>
          <a:xfrm>
            <a:off x="4807240" y="1737360"/>
            <a:ext cx="6397468"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0" name="Subtitle 2"/>
          <p:cNvSpPr>
            <a:spLocks noGrp="1"/>
          </p:cNvSpPr>
          <p:nvPr>
            <p:ph type="subTitle" idx="1"/>
          </p:nvPr>
        </p:nvSpPr>
        <p:spPr>
          <a:xfrm>
            <a:off x="4807240" y="2724912"/>
            <a:ext cx="6397468" cy="645742"/>
          </a:xfr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0"/>
            <a:r>
              <a:rPr lang="en-US" dirty="0"/>
              <a:t>Click to edit Master subtitle style</a:t>
            </a:r>
            <a:endParaRPr lang="en-GB"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Tree>
    <p:extLst>
      <p:ext uri="{BB962C8B-B14F-4D97-AF65-F5344CB8AC3E}">
        <p14:creationId xmlns:p14="http://schemas.microsoft.com/office/powerpoint/2010/main" val="3497710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285" y="615950"/>
            <a:ext cx="7727100" cy="357505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051" y="5888736"/>
            <a:ext cx="3778032" cy="618750"/>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
        <p:nvSpPr>
          <p:cNvPr id="19" name="Title 1"/>
          <p:cNvSpPr>
            <a:spLocks noGrp="1"/>
          </p:cNvSpPr>
          <p:nvPr>
            <p:ph type="ctrTitle"/>
          </p:nvPr>
        </p:nvSpPr>
        <p:spPr>
          <a:xfrm>
            <a:off x="1005318" y="2240280"/>
            <a:ext cx="6875882" cy="860400"/>
          </a:xfrm>
          <a:prstGeom prst="rect">
            <a:avLst/>
          </a:prstGeo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20" name="Subtitle 2"/>
          <p:cNvSpPr>
            <a:spLocks noGrp="1"/>
          </p:cNvSpPr>
          <p:nvPr>
            <p:ph type="subTitle" idx="1"/>
          </p:nvPr>
        </p:nvSpPr>
        <p:spPr>
          <a:xfrm>
            <a:off x="1005318" y="3218688"/>
            <a:ext cx="6875882" cy="645742"/>
          </a:xfrm>
          <a:prstGeom prst="rect">
            <a:avLst/>
          </a:prstGeo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1"/>
            <a:r>
              <a:rPr lang="en-US" dirty="0"/>
              <a:t>Click to edit Master subtitle style</a:t>
            </a:r>
            <a:endParaRPr lang="en-GB" dirty="0"/>
          </a:p>
        </p:txBody>
      </p:sp>
    </p:spTree>
    <p:extLst>
      <p:ext uri="{BB962C8B-B14F-4D97-AF65-F5344CB8AC3E}">
        <p14:creationId xmlns:p14="http://schemas.microsoft.com/office/powerpoint/2010/main" val="2750465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7" name="Picture 6" descr="14H05627_RM.jpg"/>
          <p:cNvPicPr preferRelativeResize="0">
            <a:picLocks/>
          </p:cNvPicPr>
          <p:nvPr userDrawn="1"/>
        </p:nvPicPr>
        <p:blipFill rotWithShape="1">
          <a:blip r:embed="rId2" cstate="print">
            <a:extLst>
              <a:ext uri="{28A0092B-C50C-407E-A947-70E740481C1C}">
                <a14:useLocalDpi xmlns:a14="http://schemas.microsoft.com/office/drawing/2010/main" val="0"/>
              </a:ext>
            </a:extLst>
          </a:blip>
          <a:srcRect b="25031"/>
          <a:stretch/>
        </p:blipFill>
        <p:spPr>
          <a:xfrm>
            <a:off x="0" y="1"/>
            <a:ext cx="12190451" cy="6858000"/>
          </a:xfrm>
          <a:prstGeom prst="rect">
            <a:avLst/>
          </a:prstGeom>
        </p:spPr>
      </p:pic>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3189" y="384047"/>
            <a:ext cx="5410431" cy="4572744"/>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051" y="5888736"/>
            <a:ext cx="3778032" cy="618750"/>
          </a:xfrm>
          <a:prstGeom prst="rect">
            <a:avLst/>
          </a:prstGeom>
        </p:spPr>
      </p:pic>
      <p:pic>
        <p:nvPicPr>
          <p:cNvPr id="19" name="Picture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
        <p:nvSpPr>
          <p:cNvPr id="20" name="Title 1"/>
          <p:cNvSpPr>
            <a:spLocks noGrp="1"/>
          </p:cNvSpPr>
          <p:nvPr>
            <p:ph type="ctrTitle"/>
          </p:nvPr>
        </p:nvSpPr>
        <p:spPr>
          <a:xfrm>
            <a:off x="996178" y="1691640"/>
            <a:ext cx="4595007" cy="860400"/>
          </a:xfrm>
          <a:prstGeom prst="rect">
            <a:avLst/>
          </a:prstGeo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21" name="Subtitle 2"/>
          <p:cNvSpPr>
            <a:spLocks noGrp="1"/>
          </p:cNvSpPr>
          <p:nvPr>
            <p:ph type="subTitle" idx="1"/>
          </p:nvPr>
        </p:nvSpPr>
        <p:spPr>
          <a:xfrm>
            <a:off x="996178" y="2660904"/>
            <a:ext cx="4595007" cy="645742"/>
          </a:xfrm>
          <a:prstGeom prst="rect">
            <a:avLst/>
          </a:prstGeo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1147807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latin typeface="EYInterstate Light" panose="02000506000000020004" pitchFamily="2" charset="0"/>
              </a:defRPr>
            </a:lvl1pPr>
            <a:lvl2pPr>
              <a:defRPr>
                <a:solidFill>
                  <a:schemeClr val="tx1">
                    <a:lumMod val="95000"/>
                    <a:lumOff val="5000"/>
                  </a:schemeClr>
                </a:solidFill>
                <a:latin typeface="EYInterstate Light" panose="02000506000000020004" pitchFamily="2" charset="0"/>
              </a:defRPr>
            </a:lvl2pPr>
            <a:lvl3pPr>
              <a:defRPr>
                <a:solidFill>
                  <a:schemeClr val="tx1">
                    <a:lumMod val="95000"/>
                    <a:lumOff val="5000"/>
                  </a:schemeClr>
                </a:solidFill>
                <a:latin typeface="EYInterstate Light" panose="02000506000000020004" pitchFamily="2" charset="0"/>
              </a:defRPr>
            </a:lvl3pPr>
            <a:lvl4pPr>
              <a:defRPr>
                <a:solidFill>
                  <a:schemeClr val="tx1">
                    <a:lumMod val="95000"/>
                    <a:lumOff val="5000"/>
                  </a:schemeClr>
                </a:solidFill>
                <a:latin typeface="EYInterstate Light" panose="02000506000000020004" pitchFamily="2" charset="0"/>
              </a:defRPr>
            </a:lvl4pPr>
            <a:lvl5pPr>
              <a:defRPr>
                <a:solidFill>
                  <a:schemeClr val="tx1">
                    <a:lumMod val="95000"/>
                    <a:lumOff val="5000"/>
                  </a:schemeClr>
                </a:solidFill>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000000">
                  <a:lumMod val="95000"/>
                  <a:lumOff val="5000"/>
                </a:srgbClr>
              </a:solidFill>
              <a:latin typeface="EYInterstate Light" panose="02000506000000020004" pitchFamily="2" charset="0"/>
            </a:endParaRPr>
          </a:p>
        </p:txBody>
      </p:sp>
      <p:sp>
        <p:nvSpPr>
          <p:cNvPr id="11"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000000">
                  <a:lumMod val="95000"/>
                  <a:lumOff val="5000"/>
                </a:srgbClr>
              </a:solidFill>
              <a:latin typeface="EYInterstate Light" panose="02000506000000020004" pitchFamily="2" charset="0"/>
            </a:endParaRPr>
          </a:p>
        </p:txBody>
      </p:sp>
      <p:sp>
        <p:nvSpPr>
          <p:cNvPr id="4" name="Title 3"/>
          <p:cNvSpPr>
            <a:spLocks noGrp="1"/>
          </p:cNvSpPr>
          <p:nvPr>
            <p:ph type="title"/>
          </p:nvPr>
        </p:nvSpPr>
        <p:spPr/>
        <p:txBody>
          <a:bodyPr/>
          <a:lstStyle>
            <a:lvl1pPr>
              <a:defRPr>
                <a:solidFill>
                  <a:schemeClr val="tx1">
                    <a:lumMod val="95000"/>
                    <a:lumOff val="5000"/>
                  </a:schemeClr>
                </a:solidFill>
                <a:latin typeface="EYInterstate Light" panose="02000506000000020004" pitchFamily="2" charset="0"/>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tx1">
                    <a:lumMod val="95000"/>
                    <a:lumOff val="5000"/>
                  </a:schemeClr>
                </a:solidFill>
                <a:latin typeface="EYInterstate Light" panose="02000506000000020004" pitchFamily="2" charset="0"/>
              </a:defRPr>
            </a:lvl1pPr>
          </a:lstStyle>
          <a:p>
            <a:r>
              <a:rPr lang="en-US">
                <a:solidFill>
                  <a:srgbClr val="000000">
                    <a:lumMod val="95000"/>
                    <a:lumOff val="5000"/>
                  </a:srgbClr>
                </a:solidFill>
              </a:rPr>
              <a:t>1 January 2014</a:t>
            </a:r>
            <a:endParaRPr lang="en-US" dirty="0">
              <a:solidFill>
                <a:srgbClr val="000000">
                  <a:lumMod val="95000"/>
                  <a:lumOff val="5000"/>
                </a:srgbClr>
              </a:solidFill>
            </a:endParaRPr>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latin typeface="EYInterstate Light" panose="02000506000000020004" pitchFamily="2" charset="0"/>
              </a:defRPr>
            </a:lvl1pPr>
          </a:lstStyle>
          <a:p>
            <a:r>
              <a:rPr lang="en-GB" dirty="0">
                <a:solidFill>
                  <a:srgbClr val="000000">
                    <a:lumMod val="95000"/>
                    <a:lumOff val="5000"/>
                  </a:srgbClr>
                </a:solidFill>
              </a:rPr>
              <a:t>Hastings 2019 Managed Service Support Proposal</a:t>
            </a:r>
          </a:p>
        </p:txBody>
      </p:sp>
    </p:spTree>
    <p:extLst>
      <p:ext uri="{BB962C8B-B14F-4D97-AF65-F5344CB8AC3E}">
        <p14:creationId xmlns:p14="http://schemas.microsoft.com/office/powerpoint/2010/main" val="2530523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427586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426">
              <a:defRPr/>
            </a:lvl2pPr>
            <a:lvl3pPr marL="712851">
              <a:defRPr/>
            </a:lvl3pPr>
            <a:lvl4pPr marL="1069277">
              <a:defRPr/>
            </a:lvl4pPr>
            <a:lvl5pPr marL="14257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79143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78537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733824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0" y="1425578"/>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2" y="1425578"/>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12"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9" name="Date Placeholder 8"/>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10" name="Footer Placeholder 9"/>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92522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285" y="615950"/>
            <a:ext cx="7727100" cy="357505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051" y="5888736"/>
            <a:ext cx="3778032" cy="618750"/>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7556" y="5340096"/>
            <a:ext cx="987037" cy="1156968"/>
          </a:xfrm>
          <a:prstGeom prst="rect">
            <a:avLst/>
          </a:prstGeom>
        </p:spPr>
      </p:pic>
      <p:sp>
        <p:nvSpPr>
          <p:cNvPr id="19" name="Title 1"/>
          <p:cNvSpPr>
            <a:spLocks noGrp="1"/>
          </p:cNvSpPr>
          <p:nvPr>
            <p:ph type="ctrTitle"/>
          </p:nvPr>
        </p:nvSpPr>
        <p:spPr>
          <a:xfrm>
            <a:off x="1005318" y="2240280"/>
            <a:ext cx="6875882" cy="860400"/>
          </a:xfrm>
          <a:prstGeom prst="rect">
            <a:avLst/>
          </a:prstGeo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20" name="Subtitle 2"/>
          <p:cNvSpPr>
            <a:spLocks noGrp="1"/>
          </p:cNvSpPr>
          <p:nvPr>
            <p:ph type="subTitle" idx="1"/>
          </p:nvPr>
        </p:nvSpPr>
        <p:spPr>
          <a:xfrm>
            <a:off x="1005318" y="3218688"/>
            <a:ext cx="6875882" cy="645742"/>
          </a:xfrm>
          <a:prstGeom prst="rect">
            <a:avLst/>
          </a:prstGeom>
        </p:spPr>
        <p:txBody>
          <a:bodyPr/>
          <a:lstStyle>
            <a:lvl1pPr marL="0" indent="0" algn="l">
              <a:buNone/>
              <a:defRPr sz="1999">
                <a:solidFill>
                  <a:srgbClr val="404040"/>
                </a:solidFill>
                <a:latin typeface="+mn-lt"/>
                <a:cs typeface="Arial" pitchFamily="34" charset="0"/>
              </a:defRPr>
            </a:lvl1pPr>
            <a:lvl2pPr marL="0" indent="0" algn="l">
              <a:buNone/>
              <a:defRPr sz="1598">
                <a:solidFill>
                  <a:srgbClr val="404040"/>
                </a:solidFill>
              </a:defRPr>
            </a:lvl2pPr>
            <a:lvl3pPr marL="913912" indent="0" algn="ctr">
              <a:buNone/>
              <a:defRPr>
                <a:solidFill>
                  <a:schemeClr val="tx1">
                    <a:tint val="75000"/>
                  </a:schemeClr>
                </a:solidFill>
              </a:defRPr>
            </a:lvl3pPr>
            <a:lvl4pPr marL="1370867" indent="0" algn="ctr">
              <a:buNone/>
              <a:defRPr>
                <a:solidFill>
                  <a:schemeClr val="tx1">
                    <a:tint val="75000"/>
                  </a:schemeClr>
                </a:solidFill>
              </a:defRPr>
            </a:lvl4pPr>
            <a:lvl5pPr marL="1827824" indent="0" algn="ctr">
              <a:buNone/>
              <a:defRPr>
                <a:solidFill>
                  <a:schemeClr val="tx1">
                    <a:tint val="75000"/>
                  </a:schemeClr>
                </a:solidFill>
              </a:defRPr>
            </a:lvl5pPr>
            <a:lvl6pPr marL="2284781" indent="0" algn="ctr">
              <a:buNone/>
              <a:defRPr>
                <a:solidFill>
                  <a:schemeClr val="tx1">
                    <a:tint val="75000"/>
                  </a:schemeClr>
                </a:solidFill>
              </a:defRPr>
            </a:lvl6pPr>
            <a:lvl7pPr marL="2741736" indent="0" algn="ctr">
              <a:buNone/>
              <a:defRPr>
                <a:solidFill>
                  <a:schemeClr val="tx1">
                    <a:tint val="75000"/>
                  </a:schemeClr>
                </a:solidFill>
              </a:defRPr>
            </a:lvl7pPr>
            <a:lvl8pPr marL="3198693" indent="0" algn="ctr">
              <a:buNone/>
              <a:defRPr>
                <a:solidFill>
                  <a:schemeClr val="tx1">
                    <a:tint val="75000"/>
                  </a:schemeClr>
                </a:solidFill>
              </a:defRPr>
            </a:lvl8pPr>
            <a:lvl9pPr marL="3655648" indent="0" algn="ctr">
              <a:buNone/>
              <a:defRPr>
                <a:solidFill>
                  <a:schemeClr val="tx1">
                    <a:tint val="75000"/>
                  </a:schemeClr>
                </a:solidFill>
              </a:defRPr>
            </a:lvl9pPr>
          </a:lstStyle>
          <a:p>
            <a:pPr lvl="1"/>
            <a:r>
              <a:rPr lang="en-US" dirty="0"/>
              <a:t>Click to edit Master subtitle style</a:t>
            </a:r>
            <a:endParaRPr lang="en-GB" dirty="0"/>
          </a:p>
        </p:txBody>
      </p:sp>
    </p:spTree>
    <p:extLst>
      <p:ext uri="{BB962C8B-B14F-4D97-AF65-F5344CB8AC3E}">
        <p14:creationId xmlns:p14="http://schemas.microsoft.com/office/powerpoint/2010/main" val="310023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8"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12" name="Date Placeholder 11"/>
          <p:cNvSpPr>
            <a:spLocks noGrp="1"/>
          </p:cNvSpPr>
          <p:nvPr>
            <p:ph type="dt" sz="half" idx="14"/>
          </p:nvPr>
        </p:nvSpPr>
        <p:spPr/>
        <p:txBody>
          <a:bodyPr/>
          <a:lstStyle/>
          <a:p>
            <a:r>
              <a:rPr lang="en-US">
                <a:solidFill>
                  <a:srgbClr val="646464"/>
                </a:solidFill>
              </a:rPr>
              <a:t>1 January 2014</a:t>
            </a:r>
            <a:endParaRPr lang="en-US" dirty="0">
              <a:solidFill>
                <a:srgbClr val="646464"/>
              </a:solidFill>
            </a:endParaRPr>
          </a:p>
        </p:txBody>
      </p:sp>
      <p:sp>
        <p:nvSpPr>
          <p:cNvPr id="13" name="Footer Placeholder 12"/>
          <p:cNvSpPr>
            <a:spLocks noGrp="1"/>
          </p:cNvSpPr>
          <p:nvPr>
            <p:ph type="ftr" sz="quarter" idx="15"/>
          </p:nvPr>
        </p:nvSpPr>
        <p:spPr/>
        <p:txBody>
          <a:bodyPr/>
          <a:lstStyle/>
          <a:p>
            <a:r>
              <a:rPr lang="en-GB">
                <a:solidFill>
                  <a:srgbClr val="646464"/>
                </a:solidFill>
              </a:rPr>
              <a:t>Presentation title</a:t>
            </a:r>
            <a:endParaRPr lang="en-GB" dirty="0">
              <a:solidFill>
                <a:srgbClr val="646464"/>
              </a:solidFill>
            </a:endParaRPr>
          </a:p>
        </p:txBody>
      </p:sp>
      <p:sp>
        <p:nvSpPr>
          <p:cNvPr id="14" name="Content Placeholder 2"/>
          <p:cNvSpPr>
            <a:spLocks noGrp="1"/>
          </p:cNvSpPr>
          <p:nvPr>
            <p:ph sz="half" idx="1"/>
          </p:nvPr>
        </p:nvSpPr>
        <p:spPr>
          <a:xfrm>
            <a:off x="612329" y="2130551"/>
            <a:ext cx="5390400" cy="3995928"/>
          </a:xfrm>
        </p:spPr>
        <p:txBody>
          <a:bodyPr/>
          <a:lstStyle>
            <a:lvl1pPr>
              <a:defRPr sz="2399"/>
            </a:lvl1pPr>
            <a:lvl2pPr>
              <a:defRPr sz="2399"/>
            </a:lvl2pPr>
            <a:lvl3pPr marL="1080511" indent="-356997">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3"/>
          <p:cNvSpPr>
            <a:spLocks noGrp="1"/>
          </p:cNvSpPr>
          <p:nvPr>
            <p:ph sz="half" idx="2"/>
          </p:nvPr>
        </p:nvSpPr>
        <p:spPr>
          <a:xfrm>
            <a:off x="6196405" y="2130551"/>
            <a:ext cx="5390400" cy="3995928"/>
          </a:xfrm>
        </p:spPr>
        <p:txBody>
          <a:bodyPr/>
          <a:lstStyle>
            <a:lvl1pPr>
              <a:defRPr sz="23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9"/>
          <p:cNvSpPr>
            <a:spLocks noGrp="1"/>
          </p:cNvSpPr>
          <p:nvPr>
            <p:ph type="body" sz="quarter" idx="12"/>
          </p:nvPr>
        </p:nvSpPr>
        <p:spPr>
          <a:xfrm>
            <a:off x="612329" y="1427144"/>
            <a:ext cx="5390400" cy="640800"/>
          </a:xfrm>
        </p:spPr>
        <p:txBody>
          <a:bodyPr anchor="t" anchorCtr="0"/>
          <a:lstStyle>
            <a:lvl1pPr>
              <a:buNone/>
              <a:defRPr b="1"/>
            </a:lvl1pPr>
          </a:lstStyle>
          <a:p>
            <a:pPr lvl="0"/>
            <a:r>
              <a:rPr lang="en-US" dirty="0"/>
              <a:t>Click to edit Master text styles</a:t>
            </a:r>
          </a:p>
        </p:txBody>
      </p:sp>
      <p:sp>
        <p:nvSpPr>
          <p:cNvPr id="17" name="Text Placeholder 9"/>
          <p:cNvSpPr>
            <a:spLocks noGrp="1"/>
          </p:cNvSpPr>
          <p:nvPr>
            <p:ph type="body" sz="quarter" idx="13"/>
          </p:nvPr>
        </p:nvSpPr>
        <p:spPr>
          <a:xfrm>
            <a:off x="6196405" y="1427144"/>
            <a:ext cx="5390400" cy="640800"/>
          </a:xfrm>
        </p:spPr>
        <p:txBody>
          <a:bodyPr anchor="t" anchorCtr="0"/>
          <a:lstStyle>
            <a:lvl1pPr>
              <a:buNone/>
              <a:defRPr b="1"/>
            </a:lvl1pPr>
          </a:lstStyle>
          <a:p>
            <a:pPr lvl="0"/>
            <a:r>
              <a:rPr lang="en-US" dirty="0"/>
              <a:t>Click to edit Master text styles</a:t>
            </a:r>
          </a:p>
        </p:txBody>
      </p:sp>
      <p:sp>
        <p:nvSpPr>
          <p:cNvPr id="1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4139727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2"/>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3"/>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746545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tx1">
                    <a:lumMod val="95000"/>
                    <a:lumOff val="5000"/>
                  </a:schemeClr>
                </a:solidFill>
                <a:latin typeface="EYInterstate Light" panose="02000506000000020004" pitchFamily="2" charset="0"/>
              </a:defRPr>
            </a:lvl1pPr>
          </a:lstStyle>
          <a:p>
            <a:pPr lvl="0" algn="l" fontAlgn="base">
              <a:lnSpc>
                <a:spcPct val="85000"/>
              </a:lnSpc>
              <a:spcAft>
                <a:spcPct val="0"/>
              </a:spcAft>
            </a:pPr>
            <a:r>
              <a:rPr lang="en-US" dirty="0"/>
              <a:t>Click to edit Master title style</a:t>
            </a:r>
          </a:p>
        </p:txBody>
      </p:sp>
      <p:sp>
        <p:nvSpPr>
          <p:cNvPr id="6" name="Freeform 6"/>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000000">
                  <a:lumMod val="95000"/>
                  <a:lumOff val="5000"/>
                </a:srgbClr>
              </a:solidFill>
              <a:latin typeface="EYInterstate Light" panose="02000506000000020004" pitchFamily="2" charset="0"/>
            </a:endParaRPr>
          </a:p>
        </p:txBody>
      </p:sp>
      <p:sp>
        <p:nvSpPr>
          <p:cNvPr id="5" name="Date Placeholder 4"/>
          <p:cNvSpPr>
            <a:spLocks noGrp="1"/>
          </p:cNvSpPr>
          <p:nvPr>
            <p:ph type="dt" sz="half" idx="10"/>
          </p:nvPr>
        </p:nvSpPr>
        <p:spPr/>
        <p:txBody>
          <a:bodyPr/>
          <a:lstStyle>
            <a:lvl1pPr>
              <a:defRPr>
                <a:solidFill>
                  <a:schemeClr val="tx1">
                    <a:lumMod val="95000"/>
                    <a:lumOff val="5000"/>
                  </a:schemeClr>
                </a:solidFill>
                <a:latin typeface="EYInterstate Light" panose="02000506000000020004" pitchFamily="2" charset="0"/>
              </a:defRPr>
            </a:lvl1pPr>
          </a:lstStyle>
          <a:p>
            <a:r>
              <a:rPr lang="en-US">
                <a:solidFill>
                  <a:srgbClr val="000000">
                    <a:lumMod val="95000"/>
                    <a:lumOff val="5000"/>
                  </a:srgbClr>
                </a:solidFill>
              </a:rPr>
              <a:t>1 January 2014</a:t>
            </a:r>
            <a:endParaRPr lang="en-US" dirty="0">
              <a:solidFill>
                <a:srgbClr val="000000">
                  <a:lumMod val="95000"/>
                  <a:lumOff val="5000"/>
                </a:srgbClr>
              </a:solidFill>
            </a:endParaRPr>
          </a:p>
        </p:txBody>
      </p:sp>
      <p:sp>
        <p:nvSpPr>
          <p:cNvPr id="7" name="Footer Placeholder 6"/>
          <p:cNvSpPr>
            <a:spLocks noGrp="1"/>
          </p:cNvSpPr>
          <p:nvPr>
            <p:ph type="ftr" sz="quarter" idx="11"/>
          </p:nvPr>
        </p:nvSpPr>
        <p:spPr/>
        <p:txBody>
          <a:bodyPr/>
          <a:lstStyle>
            <a:lvl1pPr>
              <a:defRPr>
                <a:solidFill>
                  <a:schemeClr val="tx1">
                    <a:lumMod val="95000"/>
                    <a:lumOff val="5000"/>
                  </a:schemeClr>
                </a:solidFill>
                <a:latin typeface="EYInterstate Light" panose="02000506000000020004" pitchFamily="2" charset="0"/>
              </a:defRPr>
            </a:lvl1pPr>
          </a:lstStyle>
          <a:p>
            <a:r>
              <a:rPr lang="en-GB" dirty="0">
                <a:solidFill>
                  <a:srgbClr val="000000">
                    <a:lumMod val="95000"/>
                    <a:lumOff val="5000"/>
                  </a:srgbClr>
                </a:solidFill>
              </a:rPr>
              <a:t>Hastings 2019 Managed Service Support Proposal</a:t>
            </a:r>
          </a:p>
        </p:txBody>
      </p:sp>
    </p:spTree>
    <p:extLst>
      <p:ext uri="{BB962C8B-B14F-4D97-AF65-F5344CB8AC3E}">
        <p14:creationId xmlns:p14="http://schemas.microsoft.com/office/powerpoint/2010/main" val="1341373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6" name="Freeform 5"/>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646464"/>
              </a:solidFill>
            </a:endParaRPr>
          </a:p>
        </p:txBody>
      </p:sp>
      <p:sp>
        <p:nvSpPr>
          <p:cNvPr id="5" name="Date Placeholder 4"/>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446667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2"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5" name="Freeform 4"/>
          <p:cNvSpPr>
            <a:spLocks/>
          </p:cNvSpPr>
          <p:nvPr userDrawn="1"/>
        </p:nvSpPr>
        <p:spPr bwMode="gray">
          <a:xfrm>
            <a:off x="598178"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blipFill dpi="0" rotWithShape="1">
            <a:blip r:embed="rId2" cstate="print"/>
            <a:srcRect/>
            <a:tile tx="0" ty="0" sx="100000" sy="100000" flip="none" algn="tl"/>
          </a:blip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7" name="Footer Placeholder 6"/>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303656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
        <p:nvSpPr>
          <p:cNvPr id="6"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382464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31"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4831"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119" indent="-176119" algn="l" defTabSz="994831"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4831"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812" indent="-188812" algn="l" defTabSz="994831"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704020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5911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sp>
        <p:nvSpPr>
          <p:cNvPr id="4" name="TextBox 3"/>
          <p:cNvSpPr txBox="1"/>
          <p:nvPr userDrawn="1"/>
        </p:nvSpPr>
        <p:spPr bwMode="gray">
          <a:xfrm>
            <a:off x="624419" y="620575"/>
            <a:ext cx="5473699" cy="2351250"/>
          </a:xfrm>
          <a:prstGeom prst="rect">
            <a:avLst/>
          </a:prstGeom>
          <a:noFill/>
        </p:spPr>
        <p:txBody>
          <a:bodyPr wrap="square" lIns="0" tIns="0" rIns="0" bIns="0" rtlCol="0">
            <a:noAutofit/>
          </a:bodyPr>
          <a:lstStyle/>
          <a:p>
            <a:pPr defTabSz="1088004">
              <a:spcAft>
                <a:spcPts val="1398"/>
              </a:spcAft>
              <a:buFont typeface="Arial" pitchFamily="34" charset="0"/>
              <a:buNone/>
              <a:defRPr/>
            </a:pPr>
            <a:r>
              <a:rPr lang="en-US" sz="1398" b="1" dirty="0">
                <a:solidFill>
                  <a:srgbClr val="000000">
                    <a:lumMod val="95000"/>
                    <a:lumOff val="5000"/>
                  </a:srgbClr>
                </a:solidFill>
                <a:latin typeface="EYInterstate Light" panose="02000506000000020004" pitchFamily="2" charset="0"/>
              </a:rPr>
              <a:t>EY</a:t>
            </a:r>
            <a:r>
              <a:rPr lang="en-GB" sz="1398" dirty="0">
                <a:solidFill>
                  <a:srgbClr val="000000">
                    <a:lumMod val="95000"/>
                    <a:lumOff val="5000"/>
                  </a:srgbClr>
                </a:solidFill>
                <a:latin typeface="EYInterstate Light" panose="02000506000000020004" pitchFamily="2" charset="0"/>
              </a:rPr>
              <a:t> | Assurance | Tax | Transactions | Advisory</a:t>
            </a:r>
          </a:p>
          <a:p>
            <a:pPr marL="0" lvl="3" defTabSz="1088004">
              <a:spcAft>
                <a:spcPts val="1398"/>
              </a:spcAft>
              <a:buSzPct val="75000"/>
              <a:defRPr/>
            </a:pPr>
            <a:r>
              <a:rPr lang="en-GB" sz="1398" dirty="0">
                <a:solidFill>
                  <a:srgbClr val="000000">
                    <a:lumMod val="95000"/>
                    <a:lumOff val="5000"/>
                  </a:srgbClr>
                </a:solidFill>
                <a:latin typeface="EYInterstate Light" panose="02000506000000020004" pitchFamily="2" charset="0"/>
              </a:rPr>
              <a:t>Ernst &amp; Young LLP</a:t>
            </a:r>
          </a:p>
          <a:p>
            <a:pPr marL="0" lvl="3" defTabSz="1088004">
              <a:spcAft>
                <a:spcPts val="800"/>
              </a:spcAft>
              <a:buSzPct val="75000"/>
              <a:defRPr/>
            </a:pPr>
            <a:r>
              <a:rPr lang="en-GB" sz="1100" dirty="0">
                <a:solidFill>
                  <a:srgbClr val="000000">
                    <a:lumMod val="95000"/>
                    <a:lumOff val="5000"/>
                  </a:srgbClr>
                </a:solidFill>
                <a:latin typeface="EYInterstate Light" panose="02000506000000020004" pitchFamily="2" charset="0"/>
              </a:rPr>
              <a:t>© 2018 Ernst &amp; Young LLP. Published in the UK.</a:t>
            </a:r>
            <a:br>
              <a:rPr lang="en-GB" sz="1100" dirty="0">
                <a:solidFill>
                  <a:srgbClr val="000000">
                    <a:lumMod val="95000"/>
                    <a:lumOff val="5000"/>
                  </a:srgbClr>
                </a:solidFill>
                <a:latin typeface="EYInterstate Light" panose="02000506000000020004" pitchFamily="2" charset="0"/>
              </a:rPr>
            </a:br>
            <a:r>
              <a:rPr lang="en-GB" sz="1100" spc="-12" dirty="0">
                <a:solidFill>
                  <a:srgbClr val="000000">
                    <a:lumMod val="95000"/>
                    <a:lumOff val="5000"/>
                  </a:srgbClr>
                </a:solidFill>
                <a:latin typeface="EYInterstate Light" panose="02000506000000020004" pitchFamily="2" charset="0"/>
              </a:rPr>
              <a:t>All Rights Reserved.</a:t>
            </a:r>
          </a:p>
          <a:p>
            <a:pPr marL="0" lvl="3" defTabSz="1088004">
              <a:spcAft>
                <a:spcPts val="800"/>
              </a:spcAft>
              <a:buSzPct val="75000"/>
              <a:defRPr/>
            </a:pPr>
            <a:r>
              <a:rPr lang="en-GB" sz="1000" spc="-24" dirty="0">
                <a:solidFill>
                  <a:srgbClr val="000000">
                    <a:lumMod val="95000"/>
                    <a:lumOff val="5000"/>
                  </a:srgbClr>
                </a:solidFill>
                <a:latin typeface="EYInterstate Light" panose="02000506000000020004" pitchFamily="2" charset="0"/>
              </a:rPr>
              <a:t>The UK firm Ernst &amp; Young LLP is a limited liability partnership registered in England and Wales</a:t>
            </a:r>
            <a:br>
              <a:rPr lang="en-GB" sz="1000" spc="-24" dirty="0">
                <a:solidFill>
                  <a:srgbClr val="000000">
                    <a:lumMod val="95000"/>
                    <a:lumOff val="5000"/>
                  </a:srgbClr>
                </a:solidFill>
                <a:latin typeface="EYInterstate Light" panose="02000506000000020004" pitchFamily="2" charset="0"/>
              </a:rPr>
            </a:br>
            <a:r>
              <a:rPr lang="en-GB" sz="1000" spc="-24" dirty="0">
                <a:solidFill>
                  <a:srgbClr val="000000">
                    <a:lumMod val="95000"/>
                    <a:lumOff val="5000"/>
                  </a:srgbClr>
                </a:solidFill>
                <a:latin typeface="EYInterstate Light" panose="02000506000000020004" pitchFamily="2" charset="0"/>
              </a:rPr>
              <a:t>with registered number OC300001 and is a member firm of Ernst &amp; Young Global Limited.</a:t>
            </a:r>
          </a:p>
          <a:p>
            <a:pPr marL="0" lvl="3" defTabSz="1088004">
              <a:spcAft>
                <a:spcPts val="800"/>
              </a:spcAft>
              <a:buSzPct val="75000"/>
              <a:defRPr/>
            </a:pPr>
            <a:r>
              <a:rPr lang="en-GB" sz="1000" spc="-24" dirty="0">
                <a:solidFill>
                  <a:srgbClr val="000000">
                    <a:lumMod val="95000"/>
                    <a:lumOff val="5000"/>
                  </a:srgbClr>
                </a:solidFill>
                <a:latin typeface="EYInterstate Light" panose="02000506000000020004" pitchFamily="2" charset="0"/>
              </a:rPr>
              <a:t>Ernst &amp; Young LLP, 1 More London Place, London, SE1 2AF.</a:t>
            </a:r>
          </a:p>
          <a:p>
            <a:pPr marL="0" lvl="3" defTabSz="1088004">
              <a:spcAft>
                <a:spcPts val="522"/>
              </a:spcAft>
              <a:buSzPct val="75000"/>
              <a:defRPr/>
            </a:pPr>
            <a:r>
              <a:rPr lang="en-GB" sz="1298" dirty="0">
                <a:solidFill>
                  <a:srgbClr val="000000">
                    <a:lumMod val="95000"/>
                    <a:lumOff val="5000"/>
                  </a:srgbClr>
                </a:solidFill>
                <a:latin typeface="EYInterstate Light" panose="02000506000000020004" pitchFamily="2" charset="0"/>
              </a:rPr>
              <a:t>ey.com</a:t>
            </a:r>
            <a:endParaRPr lang="en-GB" sz="1100" dirty="0">
              <a:solidFill>
                <a:srgbClr val="000000">
                  <a:lumMod val="95000"/>
                  <a:lumOff val="5000"/>
                </a:srgbClr>
              </a:solidFill>
              <a:latin typeface="EYInterstate Light" panose="02000506000000020004" pitchFamily="2" charset="0"/>
            </a:endParaRPr>
          </a:p>
        </p:txBody>
      </p:sp>
    </p:spTree>
    <p:extLst>
      <p:ext uri="{BB962C8B-B14F-4D97-AF65-F5344CB8AC3E}">
        <p14:creationId xmlns:p14="http://schemas.microsoft.com/office/powerpoint/2010/main" val="2954071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appendix 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90"/>
          <a:ext cx="2116" cy="1587"/>
        </p:xfrm>
        <a:graphic>
          <a:graphicData uri="http://schemas.openxmlformats.org/presentationml/2006/ole">
            <mc:AlternateContent xmlns:mc="http://schemas.openxmlformats.org/markup-compatibility/2006">
              <mc:Choice xmlns:v="urn:schemas-microsoft-com:vml" Requires="v">
                <p:oleObj spid="_x0000_s51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90"/>
                        <a:ext cx="2116" cy="1587"/>
                      </a:xfrm>
                      <a:prstGeom prst="rect">
                        <a:avLst/>
                      </a:prstGeom>
                    </p:spPr>
                  </p:pic>
                </p:oleObj>
              </mc:Fallback>
            </mc:AlternateContent>
          </a:graphicData>
        </a:graphic>
      </p:graphicFrame>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0"/>
            <a:ext cx="12194428" cy="6858000"/>
          </a:xfrm>
          <a:prstGeom prst="rect">
            <a:avLst/>
          </a:prstGeom>
        </p:spPr>
      </p:pic>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t="91343"/>
          <a:stretch/>
        </p:blipFill>
        <p:spPr>
          <a:xfrm>
            <a:off x="-1" y="6264322"/>
            <a:ext cx="12194428" cy="593678"/>
          </a:xfrm>
          <a:prstGeom prst="rect">
            <a:avLst/>
          </a:prstGeom>
        </p:spPr>
      </p:pic>
    </p:spTree>
    <p:extLst>
      <p:ext uri="{BB962C8B-B14F-4D97-AF65-F5344CB8AC3E}">
        <p14:creationId xmlns:p14="http://schemas.microsoft.com/office/powerpoint/2010/main" val="229771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latin typeface="EYInterstate Light" panose="02000506000000020004" pitchFamily="2" charset="0"/>
              </a:defRPr>
            </a:lvl1pPr>
            <a:lvl2pPr>
              <a:defRPr>
                <a:solidFill>
                  <a:schemeClr val="tx1">
                    <a:lumMod val="95000"/>
                    <a:lumOff val="5000"/>
                  </a:schemeClr>
                </a:solidFill>
                <a:latin typeface="EYInterstate Light" panose="02000506000000020004" pitchFamily="2" charset="0"/>
              </a:defRPr>
            </a:lvl2pPr>
            <a:lvl3pPr>
              <a:defRPr>
                <a:solidFill>
                  <a:schemeClr val="tx1">
                    <a:lumMod val="95000"/>
                    <a:lumOff val="5000"/>
                  </a:schemeClr>
                </a:solidFill>
                <a:latin typeface="EYInterstate Light" panose="02000506000000020004" pitchFamily="2" charset="0"/>
              </a:defRPr>
            </a:lvl3pPr>
            <a:lvl4pPr>
              <a:defRPr>
                <a:solidFill>
                  <a:schemeClr val="tx1">
                    <a:lumMod val="95000"/>
                    <a:lumOff val="5000"/>
                  </a:schemeClr>
                </a:solidFill>
                <a:latin typeface="EYInterstate Light" panose="02000506000000020004" pitchFamily="2" charset="0"/>
              </a:defRPr>
            </a:lvl4pPr>
            <a:lvl5pPr>
              <a:defRPr>
                <a:solidFill>
                  <a:schemeClr val="tx1">
                    <a:lumMod val="95000"/>
                    <a:lumOff val="5000"/>
                  </a:schemeClr>
                </a:solidFill>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000000">
                  <a:lumMod val="95000"/>
                  <a:lumOff val="5000"/>
                </a:srgbClr>
              </a:solidFill>
              <a:latin typeface="EYInterstate Light" panose="02000506000000020004" pitchFamily="2" charset="0"/>
            </a:endParaRPr>
          </a:p>
        </p:txBody>
      </p:sp>
      <p:sp>
        <p:nvSpPr>
          <p:cNvPr id="11"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000000">
                  <a:lumMod val="95000"/>
                  <a:lumOff val="5000"/>
                </a:srgbClr>
              </a:solidFill>
              <a:latin typeface="EYInterstate Light" panose="02000506000000020004" pitchFamily="2" charset="0"/>
            </a:endParaRPr>
          </a:p>
        </p:txBody>
      </p:sp>
      <p:sp>
        <p:nvSpPr>
          <p:cNvPr id="4" name="Title 3"/>
          <p:cNvSpPr>
            <a:spLocks noGrp="1"/>
          </p:cNvSpPr>
          <p:nvPr>
            <p:ph type="title"/>
          </p:nvPr>
        </p:nvSpPr>
        <p:spPr/>
        <p:txBody>
          <a:bodyPr/>
          <a:lstStyle>
            <a:lvl1pPr>
              <a:defRPr>
                <a:solidFill>
                  <a:schemeClr val="tx1">
                    <a:lumMod val="95000"/>
                    <a:lumOff val="5000"/>
                  </a:schemeClr>
                </a:solidFill>
                <a:latin typeface="EYInterstate Light" panose="02000506000000020004" pitchFamily="2" charset="0"/>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tx1">
                    <a:lumMod val="95000"/>
                    <a:lumOff val="5000"/>
                  </a:schemeClr>
                </a:solidFill>
                <a:latin typeface="EYInterstate Light" panose="02000506000000020004" pitchFamily="2" charset="0"/>
              </a:defRPr>
            </a:lvl1pPr>
          </a:lstStyle>
          <a:p>
            <a:r>
              <a:rPr lang="en-US">
                <a:solidFill>
                  <a:srgbClr val="000000">
                    <a:lumMod val="95000"/>
                    <a:lumOff val="5000"/>
                  </a:srgbClr>
                </a:solidFill>
              </a:rPr>
              <a:t>1 January 2014</a:t>
            </a:r>
            <a:endParaRPr lang="en-US" dirty="0">
              <a:solidFill>
                <a:srgbClr val="000000">
                  <a:lumMod val="95000"/>
                  <a:lumOff val="5000"/>
                </a:srgbClr>
              </a:solidFill>
            </a:endParaRPr>
          </a:p>
        </p:txBody>
      </p:sp>
      <p:sp>
        <p:nvSpPr>
          <p:cNvPr id="6" name="Footer Placeholder 5"/>
          <p:cNvSpPr>
            <a:spLocks noGrp="1"/>
          </p:cNvSpPr>
          <p:nvPr>
            <p:ph type="ftr" sz="quarter" idx="11"/>
          </p:nvPr>
        </p:nvSpPr>
        <p:spPr/>
        <p:txBody>
          <a:bodyPr/>
          <a:lstStyle>
            <a:lvl1pPr>
              <a:defRPr>
                <a:solidFill>
                  <a:schemeClr val="tx1">
                    <a:lumMod val="95000"/>
                    <a:lumOff val="5000"/>
                  </a:schemeClr>
                </a:solidFill>
                <a:latin typeface="EYInterstate Light" panose="02000506000000020004" pitchFamily="2" charset="0"/>
              </a:defRPr>
            </a:lvl1pPr>
          </a:lstStyle>
          <a:p>
            <a:r>
              <a:rPr lang="en-GB" dirty="0">
                <a:solidFill>
                  <a:srgbClr val="000000">
                    <a:lumMod val="95000"/>
                    <a:lumOff val="5000"/>
                  </a:srgbClr>
                </a:solidFill>
              </a:rPr>
              <a:t>Hastings 2019 Managed Service Support Proposal</a:t>
            </a:r>
          </a:p>
        </p:txBody>
      </p:sp>
    </p:spTree>
    <p:extLst>
      <p:ext uri="{BB962C8B-B14F-4D97-AF65-F5344CB8AC3E}">
        <p14:creationId xmlns:p14="http://schemas.microsoft.com/office/powerpoint/2010/main" val="1142074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p:cNvSpPr>
            <a:spLocks/>
          </p:cNvSpPr>
          <p:nvPr userDrawn="1"/>
        </p:nvSpPr>
        <p:spPr bwMode="auto">
          <a:xfrm>
            <a:off x="488694" y="390199"/>
            <a:ext cx="4242584" cy="3973983"/>
          </a:xfrm>
          <a:custGeom>
            <a:avLst/>
            <a:gdLst>
              <a:gd name="T0" fmla="*/ 0 w 2344"/>
              <a:gd name="T1" fmla="*/ 414 h 2760"/>
              <a:gd name="T2" fmla="*/ 0 w 2344"/>
              <a:gd name="T3" fmla="*/ 2760 h 2760"/>
              <a:gd name="T4" fmla="*/ 2344 w 2344"/>
              <a:gd name="T5" fmla="*/ 2760 h 2760"/>
              <a:gd name="T6" fmla="*/ 2344 w 2344"/>
              <a:gd name="T7" fmla="*/ 0 h 2760"/>
              <a:gd name="T8" fmla="*/ 0 w 2344"/>
              <a:gd name="T9" fmla="*/ 414 h 2760"/>
            </a:gdLst>
            <a:ahLst/>
            <a:cxnLst>
              <a:cxn ang="0">
                <a:pos x="T0" y="T1"/>
              </a:cxn>
              <a:cxn ang="0">
                <a:pos x="T2" y="T3"/>
              </a:cxn>
              <a:cxn ang="0">
                <a:pos x="T4" y="T5"/>
              </a:cxn>
              <a:cxn ang="0">
                <a:pos x="T6" y="T7"/>
              </a:cxn>
              <a:cxn ang="0">
                <a:pos x="T8" y="T9"/>
              </a:cxn>
            </a:cxnLst>
            <a:rect l="0" t="0" r="r" b="b"/>
            <a:pathLst>
              <a:path w="2344" h="2760">
                <a:moveTo>
                  <a:pt x="0" y="414"/>
                </a:moveTo>
                <a:lnTo>
                  <a:pt x="0" y="2760"/>
                </a:lnTo>
                <a:lnTo>
                  <a:pt x="2344" y="2760"/>
                </a:lnTo>
                <a:lnTo>
                  <a:pt x="2344" y="0"/>
                </a:lnTo>
                <a:lnTo>
                  <a:pt x="0" y="414"/>
                </a:lnTo>
                <a:close/>
              </a:path>
            </a:pathLst>
          </a:custGeom>
          <a:solidFill>
            <a:srgbClr val="FFE600"/>
          </a:solidFill>
          <a:ln>
            <a:noFill/>
          </a:ln>
          <a:extLst/>
        </p:spPr>
        <p:txBody>
          <a:bodyPr vert="horz" wrap="square" lIns="82935" tIns="41468" rIns="82935" bIns="41468"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074" name="Rectangle 2"/>
          <p:cNvSpPr>
            <a:spLocks noGrp="1" noChangeArrowheads="1"/>
          </p:cNvSpPr>
          <p:nvPr>
            <p:ph type="ctrTitle" hasCustomPrompt="1"/>
          </p:nvPr>
        </p:nvSpPr>
        <p:spPr>
          <a:xfrm>
            <a:off x="705976" y="1136279"/>
            <a:ext cx="3492941" cy="807755"/>
          </a:xfrm>
          <a:ln algn="ctr"/>
        </p:spPr>
        <p:txBody>
          <a:bodyPr anchor="t"/>
          <a:lstStyle>
            <a:lvl1pPr>
              <a:lnSpc>
                <a:spcPct val="90000"/>
              </a:lnSpc>
              <a:defRPr b="1">
                <a:solidFill>
                  <a:srgbClr val="333333"/>
                </a:solidFill>
              </a:defRPr>
            </a:lvl1pPr>
          </a:lstStyle>
          <a:p>
            <a:r>
              <a:rPr lang="en-US" dirty="0"/>
              <a:t>Proposal title </a:t>
            </a:r>
          </a:p>
        </p:txBody>
      </p:sp>
      <p:sp>
        <p:nvSpPr>
          <p:cNvPr id="3075" name="Rectangle 3"/>
          <p:cNvSpPr>
            <a:spLocks noGrp="1" noChangeArrowheads="1"/>
          </p:cNvSpPr>
          <p:nvPr>
            <p:ph type="subTitle" idx="1" hasCustomPrompt="1"/>
          </p:nvPr>
        </p:nvSpPr>
        <p:spPr>
          <a:xfrm>
            <a:off x="705976" y="2174172"/>
            <a:ext cx="3492941" cy="600417"/>
          </a:xfrm>
        </p:spPr>
        <p:txBody>
          <a:bodyPr rIns="0"/>
          <a:lstStyle>
            <a:lvl1pPr>
              <a:lnSpc>
                <a:spcPct val="90000"/>
              </a:lnSpc>
              <a:spcAft>
                <a:spcPct val="0"/>
              </a:spcAft>
              <a:defRPr sz="1633">
                <a:solidFill>
                  <a:srgbClr val="333333"/>
                </a:solidFill>
              </a:defRPr>
            </a:lvl1pPr>
          </a:lstStyle>
          <a:p>
            <a:r>
              <a:rPr lang="en-US" dirty="0"/>
              <a:t>Subheading</a:t>
            </a:r>
          </a:p>
        </p:txBody>
      </p:sp>
      <p:sp>
        <p:nvSpPr>
          <p:cNvPr id="3165" name="Rectangle 93"/>
          <p:cNvSpPr>
            <a:spLocks noGrp="1" noChangeArrowheads="1"/>
          </p:cNvSpPr>
          <p:nvPr>
            <p:ph type="dt" sz="quarter" idx="2"/>
          </p:nvPr>
        </p:nvSpPr>
        <p:spPr bwMode="gray">
          <a:xfrm>
            <a:off x="705976" y="2950250"/>
            <a:ext cx="3492941" cy="215977"/>
          </a:xfrm>
          <a:prstGeom prst="rect">
            <a:avLst/>
          </a:prstGeom>
          <a:noFill/>
          <a:ln algn="ctr">
            <a:miter lim="800000"/>
            <a:headEnd/>
            <a:tailEnd/>
          </a:ln>
        </p:spPr>
        <p:txBody>
          <a:bodyPr vert="horz" wrap="square" lIns="0" tIns="0" rIns="0" bIns="0" numCol="1" anchor="t" anchorCtr="0" compatLnSpc="1">
            <a:prstTxWarp prst="textNoShape">
              <a:avLst/>
            </a:prstTxWarp>
          </a:bodyPr>
          <a:lstStyle>
            <a:lvl1pPr algn="l" defTabSz="902794">
              <a:lnSpc>
                <a:spcPct val="85000"/>
              </a:lnSpc>
              <a:spcAft>
                <a:spcPct val="50000"/>
              </a:spcAft>
              <a:buClr>
                <a:srgbClr val="FFD200"/>
              </a:buClr>
              <a:buSzPct val="75000"/>
              <a:buFont typeface="Arial Unicode MS" pitchFamily="34" charset="-128"/>
              <a:buNone/>
              <a:defRPr sz="1088">
                <a:solidFill>
                  <a:srgbClr val="333333"/>
                </a:solidFill>
              </a:defRPr>
            </a:lvl1pPr>
          </a:lstStyle>
          <a:p>
            <a:pPr fontAlgn="base">
              <a:spcBef>
                <a:spcPct val="0"/>
              </a:spcBef>
            </a:pPr>
            <a:fld id="{8EA5DDDA-3EAB-46DB-8D12-A05F363305D4}" type="datetime3">
              <a:rPr lang="en-US" smtClean="0"/>
              <a:pPr fontAlgn="base">
                <a:spcBef>
                  <a:spcPct val="0"/>
                </a:spcBef>
              </a:pPr>
              <a:t>26 February 2020</a:t>
            </a:fld>
            <a:endParaRPr lang="en-US" dirty="0"/>
          </a:p>
        </p:txBody>
      </p:sp>
      <p:pic>
        <p:nvPicPr>
          <p:cNvPr id="1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69013" y="5320964"/>
            <a:ext cx="1232594" cy="114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358806"/>
      </p:ext>
    </p:extLst>
  </p:cSld>
  <p:clrMapOvr>
    <a:masterClrMapping/>
  </p:clrMapOvr>
  <p:extLst mod="1">
    <p:ext uri="{DCECCB84-F9BA-43D5-87BE-67443E8EF086}">
      <p15:sldGuideLst xmlns:p15="http://schemas.microsoft.com/office/powerpoint/2012/main">
        <p15:guide id="1" orient="horz" pos="2381">
          <p15:clr>
            <a:srgbClr val="FBAE40"/>
          </p15:clr>
        </p15:guide>
        <p15:guide id="2" pos="336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78135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Freeform 7"/>
          <p:cNvSpPr>
            <a:spLocks/>
          </p:cNvSpPr>
          <p:nvPr userDrawn="1"/>
        </p:nvSpPr>
        <p:spPr bwMode="auto">
          <a:xfrm>
            <a:off x="488694" y="390200"/>
            <a:ext cx="4242584" cy="2845141"/>
          </a:xfrm>
          <a:custGeom>
            <a:avLst/>
            <a:gdLst>
              <a:gd name="T0" fmla="*/ 0 w 2344"/>
              <a:gd name="T1" fmla="*/ 414 h 1976"/>
              <a:gd name="T2" fmla="*/ 0 w 2344"/>
              <a:gd name="T3" fmla="*/ 1976 h 1976"/>
              <a:gd name="T4" fmla="*/ 2344 w 2344"/>
              <a:gd name="T5" fmla="*/ 1976 h 1976"/>
              <a:gd name="T6" fmla="*/ 2344 w 2344"/>
              <a:gd name="T7" fmla="*/ 0 h 1976"/>
              <a:gd name="T8" fmla="*/ 0 w 2344"/>
              <a:gd name="T9" fmla="*/ 414 h 1976"/>
            </a:gdLst>
            <a:ahLst/>
            <a:cxnLst>
              <a:cxn ang="0">
                <a:pos x="T0" y="T1"/>
              </a:cxn>
              <a:cxn ang="0">
                <a:pos x="T2" y="T3"/>
              </a:cxn>
              <a:cxn ang="0">
                <a:pos x="T4" y="T5"/>
              </a:cxn>
              <a:cxn ang="0">
                <a:pos x="T6" y="T7"/>
              </a:cxn>
              <a:cxn ang="0">
                <a:pos x="T8" y="T9"/>
              </a:cxn>
            </a:cxnLst>
            <a:rect l="0" t="0" r="r" b="b"/>
            <a:pathLst>
              <a:path w="2344" h="1976">
                <a:moveTo>
                  <a:pt x="0" y="414"/>
                </a:moveTo>
                <a:lnTo>
                  <a:pt x="0" y="1976"/>
                </a:lnTo>
                <a:lnTo>
                  <a:pt x="2344" y="1976"/>
                </a:lnTo>
                <a:lnTo>
                  <a:pt x="2344" y="0"/>
                </a:lnTo>
                <a:lnTo>
                  <a:pt x="0" y="414"/>
                </a:lnTo>
                <a:close/>
              </a:path>
            </a:pathLst>
          </a:custGeom>
          <a:solidFill>
            <a:srgbClr val="FFE600"/>
          </a:solidFill>
          <a:ln>
            <a:noFill/>
          </a:ln>
          <a:extLst/>
        </p:spPr>
        <p:txBody>
          <a:bodyPr vert="horz" wrap="square" lIns="82935" tIns="41468" rIns="82935" bIns="41468"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074" name="Rectangle 2"/>
          <p:cNvSpPr>
            <a:spLocks noGrp="1" noChangeArrowheads="1"/>
          </p:cNvSpPr>
          <p:nvPr>
            <p:ph type="ctrTitle" hasCustomPrompt="1"/>
          </p:nvPr>
        </p:nvSpPr>
        <p:spPr>
          <a:xfrm>
            <a:off x="705976" y="1136279"/>
            <a:ext cx="3492941" cy="807755"/>
          </a:xfrm>
          <a:ln algn="ctr"/>
        </p:spPr>
        <p:txBody>
          <a:bodyPr anchor="t"/>
          <a:lstStyle>
            <a:lvl1pPr>
              <a:lnSpc>
                <a:spcPct val="90000"/>
              </a:lnSpc>
              <a:defRPr b="1">
                <a:solidFill>
                  <a:srgbClr val="333333"/>
                </a:solidFill>
              </a:defRPr>
            </a:lvl1pPr>
          </a:lstStyle>
          <a:p>
            <a:r>
              <a:rPr lang="en-US" dirty="0"/>
              <a:t>Proposal title </a:t>
            </a:r>
          </a:p>
        </p:txBody>
      </p:sp>
      <p:sp>
        <p:nvSpPr>
          <p:cNvPr id="3075" name="Rectangle 3"/>
          <p:cNvSpPr>
            <a:spLocks noGrp="1" noChangeArrowheads="1"/>
          </p:cNvSpPr>
          <p:nvPr>
            <p:ph type="subTitle" idx="1" hasCustomPrompt="1"/>
          </p:nvPr>
        </p:nvSpPr>
        <p:spPr>
          <a:xfrm>
            <a:off x="705976" y="2046745"/>
            <a:ext cx="3492941" cy="600417"/>
          </a:xfrm>
        </p:spPr>
        <p:txBody>
          <a:bodyPr rIns="0"/>
          <a:lstStyle>
            <a:lvl1pPr>
              <a:lnSpc>
                <a:spcPct val="90000"/>
              </a:lnSpc>
              <a:spcAft>
                <a:spcPct val="0"/>
              </a:spcAft>
              <a:defRPr sz="1633">
                <a:solidFill>
                  <a:srgbClr val="333333"/>
                </a:solidFill>
              </a:defRPr>
            </a:lvl1pPr>
          </a:lstStyle>
          <a:p>
            <a:r>
              <a:rPr lang="en-US" dirty="0"/>
              <a:t>Subheading</a:t>
            </a:r>
          </a:p>
        </p:txBody>
      </p:sp>
      <p:sp>
        <p:nvSpPr>
          <p:cNvPr id="3165" name="Rectangle 93"/>
          <p:cNvSpPr>
            <a:spLocks noGrp="1" noChangeArrowheads="1"/>
          </p:cNvSpPr>
          <p:nvPr>
            <p:ph type="dt" sz="quarter" idx="2"/>
          </p:nvPr>
        </p:nvSpPr>
        <p:spPr bwMode="gray">
          <a:xfrm>
            <a:off x="705976" y="2734273"/>
            <a:ext cx="3492941" cy="215977"/>
          </a:xfrm>
          <a:prstGeom prst="rect">
            <a:avLst/>
          </a:prstGeom>
          <a:noFill/>
          <a:ln algn="ctr">
            <a:miter lim="800000"/>
            <a:headEnd/>
            <a:tailEnd/>
          </a:ln>
        </p:spPr>
        <p:txBody>
          <a:bodyPr vert="horz" wrap="square" lIns="0" tIns="0" rIns="0" bIns="0" numCol="1" anchor="t" anchorCtr="0" compatLnSpc="1">
            <a:prstTxWarp prst="textNoShape">
              <a:avLst/>
            </a:prstTxWarp>
          </a:bodyPr>
          <a:lstStyle>
            <a:lvl1pPr algn="l" defTabSz="902794">
              <a:lnSpc>
                <a:spcPct val="85000"/>
              </a:lnSpc>
              <a:spcAft>
                <a:spcPct val="50000"/>
              </a:spcAft>
              <a:buClr>
                <a:srgbClr val="FFD200"/>
              </a:buClr>
              <a:buSzPct val="75000"/>
              <a:buFont typeface="Arial Unicode MS" pitchFamily="34" charset="-128"/>
              <a:buNone/>
              <a:defRPr sz="1088">
                <a:solidFill>
                  <a:srgbClr val="333333"/>
                </a:solidFill>
              </a:defRPr>
            </a:lvl1pPr>
          </a:lstStyle>
          <a:p>
            <a:pPr fontAlgn="base">
              <a:spcBef>
                <a:spcPct val="0"/>
              </a:spcBef>
            </a:pPr>
            <a:fld id="{8EA5DDDA-3EAB-46DB-8D12-A05F363305D4}" type="datetime3">
              <a:rPr lang="en-US" smtClean="0"/>
              <a:pPr fontAlgn="base">
                <a:spcBef>
                  <a:spcPct val="0"/>
                </a:spcBef>
              </a:pPr>
              <a:t>26 February 2020</a:t>
            </a:fld>
            <a:endParaRPr lang="en-US" dirty="0"/>
          </a:p>
        </p:txBody>
      </p:sp>
      <p:pic>
        <p:nvPicPr>
          <p:cNvPr id="1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69013" y="5320964"/>
            <a:ext cx="1232594" cy="114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321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l="21156" r="12622"/>
          <a:stretch/>
        </p:blipFill>
        <p:spPr>
          <a:xfrm>
            <a:off x="1" y="0"/>
            <a:ext cx="12192000" cy="6856854"/>
          </a:xfrm>
          <a:prstGeom prst="rect">
            <a:avLst/>
          </a:prstGeom>
        </p:spPr>
      </p:pic>
      <p:sp>
        <p:nvSpPr>
          <p:cNvPr id="3074" name="Rectangle 2"/>
          <p:cNvSpPr>
            <a:spLocks noGrp="1" noChangeArrowheads="1"/>
          </p:cNvSpPr>
          <p:nvPr>
            <p:ph type="ctrTitle" hasCustomPrompt="1"/>
          </p:nvPr>
        </p:nvSpPr>
        <p:spPr>
          <a:xfrm>
            <a:off x="705976" y="1335454"/>
            <a:ext cx="4900789" cy="807755"/>
          </a:xfrm>
          <a:ln algn="ctr"/>
        </p:spPr>
        <p:txBody>
          <a:bodyPr anchor="t"/>
          <a:lstStyle>
            <a:lvl1pPr>
              <a:lnSpc>
                <a:spcPct val="90000"/>
              </a:lnSpc>
              <a:defRPr b="1">
                <a:solidFill>
                  <a:schemeClr val="bg1"/>
                </a:solidFill>
              </a:defRPr>
            </a:lvl1pPr>
          </a:lstStyle>
          <a:p>
            <a:r>
              <a:rPr lang="en-US" dirty="0"/>
              <a:t>Proposal title </a:t>
            </a:r>
          </a:p>
        </p:txBody>
      </p:sp>
      <p:sp>
        <p:nvSpPr>
          <p:cNvPr id="3075" name="Rectangle 3"/>
          <p:cNvSpPr>
            <a:spLocks noGrp="1" noChangeArrowheads="1"/>
          </p:cNvSpPr>
          <p:nvPr>
            <p:ph type="subTitle" idx="1" hasCustomPrompt="1"/>
          </p:nvPr>
        </p:nvSpPr>
        <p:spPr>
          <a:xfrm>
            <a:off x="705976" y="2282106"/>
            <a:ext cx="4900789" cy="600417"/>
          </a:xfrm>
        </p:spPr>
        <p:txBody>
          <a:bodyPr rIns="0"/>
          <a:lstStyle>
            <a:lvl1pPr>
              <a:lnSpc>
                <a:spcPct val="90000"/>
              </a:lnSpc>
              <a:spcAft>
                <a:spcPct val="0"/>
              </a:spcAft>
              <a:defRPr sz="1633">
                <a:solidFill>
                  <a:schemeClr val="bg1"/>
                </a:solidFill>
              </a:defRPr>
            </a:lvl1pPr>
          </a:lstStyle>
          <a:p>
            <a:r>
              <a:rPr lang="en-US" dirty="0"/>
              <a:t>Subheading</a:t>
            </a:r>
          </a:p>
        </p:txBody>
      </p:sp>
      <p:sp>
        <p:nvSpPr>
          <p:cNvPr id="3165" name="Rectangle 93"/>
          <p:cNvSpPr>
            <a:spLocks noGrp="1" noChangeArrowheads="1"/>
          </p:cNvSpPr>
          <p:nvPr>
            <p:ph type="dt" sz="quarter" idx="2"/>
          </p:nvPr>
        </p:nvSpPr>
        <p:spPr bwMode="gray">
          <a:xfrm>
            <a:off x="705976" y="2969634"/>
            <a:ext cx="4900789" cy="215977"/>
          </a:xfrm>
          <a:prstGeom prst="rect">
            <a:avLst/>
          </a:prstGeom>
          <a:noFill/>
          <a:ln algn="ctr">
            <a:miter lim="800000"/>
            <a:headEnd/>
            <a:tailEnd/>
          </a:ln>
        </p:spPr>
        <p:txBody>
          <a:bodyPr vert="horz" wrap="square" lIns="0" tIns="0" rIns="0" bIns="0" numCol="1" anchor="t" anchorCtr="0" compatLnSpc="1">
            <a:prstTxWarp prst="textNoShape">
              <a:avLst/>
            </a:prstTxWarp>
          </a:bodyPr>
          <a:lstStyle>
            <a:lvl1pPr algn="l" defTabSz="902794">
              <a:lnSpc>
                <a:spcPct val="85000"/>
              </a:lnSpc>
              <a:spcAft>
                <a:spcPct val="50000"/>
              </a:spcAft>
              <a:buClr>
                <a:srgbClr val="FFD200"/>
              </a:buClr>
              <a:buSzPct val="75000"/>
              <a:buFont typeface="Arial Unicode MS" pitchFamily="34" charset="-128"/>
              <a:buNone/>
              <a:defRPr sz="1088">
                <a:solidFill>
                  <a:schemeClr val="bg1"/>
                </a:solidFill>
              </a:defRPr>
            </a:lvl1pPr>
          </a:lstStyle>
          <a:p>
            <a:pPr fontAlgn="base">
              <a:spcBef>
                <a:spcPct val="0"/>
              </a:spcBef>
            </a:pPr>
            <a:fld id="{8EA5DDDA-3EAB-46DB-8D12-A05F363305D4}" type="datetime3">
              <a:rPr lang="en-US" smtClean="0">
                <a:solidFill>
                  <a:srgbClr val="FFFFFF"/>
                </a:solidFill>
              </a:rPr>
              <a:pPr fontAlgn="base">
                <a:spcBef>
                  <a:spcPct val="0"/>
                </a:spcBef>
              </a:pPr>
              <a:t>26 February 2020</a:t>
            </a:fld>
            <a:endParaRPr lang="en-US" dirty="0">
              <a:solidFill>
                <a:srgbClr val="FFFFFF"/>
              </a:solidFill>
            </a:endParaRPr>
          </a:p>
        </p:txBody>
      </p:sp>
      <p:grpSp>
        <p:nvGrpSpPr>
          <p:cNvPr id="3" name="Group 4"/>
          <p:cNvGrpSpPr>
            <a:grpSpLocks noChangeAspect="1"/>
          </p:cNvGrpSpPr>
          <p:nvPr userDrawn="1"/>
        </p:nvGrpSpPr>
        <p:grpSpPr bwMode="auto">
          <a:xfrm>
            <a:off x="10468903" y="5321681"/>
            <a:ext cx="1232594" cy="1144680"/>
            <a:chOff x="5784" y="3696"/>
            <a:chExt cx="681" cy="795"/>
          </a:xfrm>
        </p:grpSpPr>
        <p:sp>
          <p:nvSpPr>
            <p:cNvPr id="4" name="AutoShape 3"/>
            <p:cNvSpPr>
              <a:spLocks noChangeAspect="1" noChangeArrowheads="1" noTextEdit="1"/>
            </p:cNvSpPr>
            <p:nvPr userDrawn="1"/>
          </p:nvSpPr>
          <p:spPr bwMode="auto">
            <a:xfrm>
              <a:off x="5784" y="3696"/>
              <a:ext cx="68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FFFFFF"/>
                </a:solidFill>
              </a:endParaRPr>
            </a:p>
          </p:txBody>
        </p:sp>
        <p:sp>
          <p:nvSpPr>
            <p:cNvPr id="5" name="Freeform 5"/>
            <p:cNvSpPr>
              <a:spLocks/>
            </p:cNvSpPr>
            <p:nvPr userDrawn="1"/>
          </p:nvSpPr>
          <p:spPr bwMode="auto">
            <a:xfrm>
              <a:off x="5784" y="3696"/>
              <a:ext cx="545" cy="197"/>
            </a:xfrm>
            <a:custGeom>
              <a:avLst/>
              <a:gdLst>
                <a:gd name="T0" fmla="*/ 545 w 545"/>
                <a:gd name="T1" fmla="*/ 0 h 197"/>
                <a:gd name="T2" fmla="*/ 0 w 545"/>
                <a:gd name="T3" fmla="*/ 197 h 197"/>
                <a:gd name="T4" fmla="*/ 545 w 545"/>
                <a:gd name="T5" fmla="*/ 101 h 197"/>
                <a:gd name="T6" fmla="*/ 545 w 545"/>
                <a:gd name="T7" fmla="*/ 0 h 197"/>
              </a:gdLst>
              <a:ahLst/>
              <a:cxnLst>
                <a:cxn ang="0">
                  <a:pos x="T0" y="T1"/>
                </a:cxn>
                <a:cxn ang="0">
                  <a:pos x="T2" y="T3"/>
                </a:cxn>
                <a:cxn ang="0">
                  <a:pos x="T4" y="T5"/>
                </a:cxn>
                <a:cxn ang="0">
                  <a:pos x="T6" y="T7"/>
                </a:cxn>
              </a:cxnLst>
              <a:rect l="0" t="0" r="r" b="b"/>
              <a:pathLst>
                <a:path w="545" h="197">
                  <a:moveTo>
                    <a:pt x="545" y="0"/>
                  </a:moveTo>
                  <a:lnTo>
                    <a:pt x="0" y="197"/>
                  </a:lnTo>
                  <a:lnTo>
                    <a:pt x="545" y="101"/>
                  </a:lnTo>
                  <a:lnTo>
                    <a:pt x="545"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FFFFFF"/>
                </a:solidFill>
              </a:endParaRPr>
            </a:p>
          </p:txBody>
        </p:sp>
        <p:sp>
          <p:nvSpPr>
            <p:cNvPr id="6" name="Freeform 6"/>
            <p:cNvSpPr>
              <a:spLocks noEditPoints="1"/>
            </p:cNvSpPr>
            <p:nvPr userDrawn="1"/>
          </p:nvSpPr>
          <p:spPr bwMode="auto">
            <a:xfrm>
              <a:off x="5784" y="3977"/>
              <a:ext cx="681" cy="515"/>
            </a:xfrm>
            <a:custGeom>
              <a:avLst/>
              <a:gdLst>
                <a:gd name="T0" fmla="*/ 6 w 681"/>
                <a:gd name="T1" fmla="*/ 342 h 515"/>
                <a:gd name="T2" fmla="*/ 38 w 681"/>
                <a:gd name="T3" fmla="*/ 380 h 515"/>
                <a:gd name="T4" fmla="*/ 34 w 681"/>
                <a:gd name="T5" fmla="*/ 354 h 515"/>
                <a:gd name="T6" fmla="*/ 78 w 681"/>
                <a:gd name="T7" fmla="*/ 392 h 515"/>
                <a:gd name="T8" fmla="*/ 96 w 681"/>
                <a:gd name="T9" fmla="*/ 406 h 515"/>
                <a:gd name="T10" fmla="*/ 250 w 681"/>
                <a:gd name="T11" fmla="*/ 364 h 515"/>
                <a:gd name="T12" fmla="*/ 266 w 681"/>
                <a:gd name="T13" fmla="*/ 372 h 515"/>
                <a:gd name="T14" fmla="*/ 132 w 681"/>
                <a:gd name="T15" fmla="*/ 380 h 515"/>
                <a:gd name="T16" fmla="*/ 164 w 681"/>
                <a:gd name="T17" fmla="*/ 374 h 515"/>
                <a:gd name="T18" fmla="*/ 192 w 681"/>
                <a:gd name="T19" fmla="*/ 364 h 515"/>
                <a:gd name="T20" fmla="*/ 192 w 681"/>
                <a:gd name="T21" fmla="*/ 374 h 515"/>
                <a:gd name="T22" fmla="*/ 445 w 681"/>
                <a:gd name="T23" fmla="*/ 406 h 515"/>
                <a:gd name="T24" fmla="*/ 455 w 681"/>
                <a:gd name="T25" fmla="*/ 358 h 515"/>
                <a:gd name="T26" fmla="*/ 445 w 681"/>
                <a:gd name="T27" fmla="*/ 394 h 515"/>
                <a:gd name="T28" fmla="*/ 290 w 681"/>
                <a:gd name="T29" fmla="*/ 384 h 515"/>
                <a:gd name="T30" fmla="*/ 304 w 681"/>
                <a:gd name="T31" fmla="*/ 420 h 515"/>
                <a:gd name="T32" fmla="*/ 320 w 681"/>
                <a:gd name="T33" fmla="*/ 394 h 515"/>
                <a:gd name="T34" fmla="*/ 316 w 681"/>
                <a:gd name="T35" fmla="*/ 372 h 515"/>
                <a:gd name="T36" fmla="*/ 379 w 681"/>
                <a:gd name="T37" fmla="*/ 376 h 515"/>
                <a:gd name="T38" fmla="*/ 402 w 681"/>
                <a:gd name="T39" fmla="*/ 410 h 515"/>
                <a:gd name="T40" fmla="*/ 373 w 681"/>
                <a:gd name="T41" fmla="*/ 388 h 515"/>
                <a:gd name="T42" fmla="*/ 513 w 681"/>
                <a:gd name="T43" fmla="*/ 394 h 515"/>
                <a:gd name="T44" fmla="*/ 512 w 681"/>
                <a:gd name="T45" fmla="*/ 360 h 515"/>
                <a:gd name="T46" fmla="*/ 521 w 681"/>
                <a:gd name="T47" fmla="*/ 402 h 515"/>
                <a:gd name="T48" fmla="*/ 631 w 681"/>
                <a:gd name="T49" fmla="*/ 394 h 515"/>
                <a:gd name="T50" fmla="*/ 619 w 681"/>
                <a:gd name="T51" fmla="*/ 358 h 515"/>
                <a:gd name="T52" fmla="*/ 631 w 681"/>
                <a:gd name="T53" fmla="*/ 394 h 515"/>
                <a:gd name="T54" fmla="*/ 583 w 681"/>
                <a:gd name="T55" fmla="*/ 396 h 515"/>
                <a:gd name="T56" fmla="*/ 562 w 681"/>
                <a:gd name="T57" fmla="*/ 372 h 515"/>
                <a:gd name="T58" fmla="*/ 547 w 681"/>
                <a:gd name="T59" fmla="*/ 410 h 515"/>
                <a:gd name="T60" fmla="*/ 547 w 681"/>
                <a:gd name="T61" fmla="*/ 372 h 515"/>
                <a:gd name="T62" fmla="*/ 663 w 681"/>
                <a:gd name="T63" fmla="*/ 374 h 515"/>
                <a:gd name="T64" fmla="*/ 677 w 681"/>
                <a:gd name="T65" fmla="*/ 374 h 515"/>
                <a:gd name="T66" fmla="*/ 228 w 681"/>
                <a:gd name="T67" fmla="*/ 354 h 515"/>
                <a:gd name="T68" fmla="*/ 530 w 681"/>
                <a:gd name="T69" fmla="*/ 470 h 515"/>
                <a:gd name="T70" fmla="*/ 551 w 681"/>
                <a:gd name="T71" fmla="*/ 485 h 515"/>
                <a:gd name="T72" fmla="*/ 559 w 681"/>
                <a:gd name="T73" fmla="*/ 480 h 515"/>
                <a:gd name="T74" fmla="*/ 120 w 681"/>
                <a:gd name="T75" fmla="*/ 495 h 515"/>
                <a:gd name="T76" fmla="*/ 42 w 681"/>
                <a:gd name="T77" fmla="*/ 495 h 515"/>
                <a:gd name="T78" fmla="*/ 20 w 681"/>
                <a:gd name="T79" fmla="*/ 476 h 515"/>
                <a:gd name="T80" fmla="*/ 70 w 681"/>
                <a:gd name="T81" fmla="*/ 460 h 515"/>
                <a:gd name="T82" fmla="*/ 106 w 681"/>
                <a:gd name="T83" fmla="*/ 452 h 515"/>
                <a:gd name="T84" fmla="*/ 90 w 681"/>
                <a:gd name="T85" fmla="*/ 456 h 515"/>
                <a:gd name="T86" fmla="*/ 495 w 681"/>
                <a:gd name="T87" fmla="*/ 458 h 515"/>
                <a:gd name="T88" fmla="*/ 493 w 681"/>
                <a:gd name="T89" fmla="*/ 444 h 515"/>
                <a:gd name="T90" fmla="*/ 375 w 681"/>
                <a:gd name="T91" fmla="*/ 495 h 515"/>
                <a:gd name="T92" fmla="*/ 398 w 681"/>
                <a:gd name="T93" fmla="*/ 476 h 515"/>
                <a:gd name="T94" fmla="*/ 442 w 681"/>
                <a:gd name="T95" fmla="*/ 497 h 515"/>
                <a:gd name="T96" fmla="*/ 437 w 681"/>
                <a:gd name="T97" fmla="*/ 485 h 515"/>
                <a:gd name="T98" fmla="*/ 451 w 681"/>
                <a:gd name="T99" fmla="*/ 470 h 515"/>
                <a:gd name="T100" fmla="*/ 170 w 681"/>
                <a:gd name="T101" fmla="*/ 426 h 515"/>
                <a:gd name="T102" fmla="*/ 253 w 681"/>
                <a:gd name="T103" fmla="*/ 444 h 515"/>
                <a:gd name="T104" fmla="*/ 252 w 681"/>
                <a:gd name="T105" fmla="*/ 456 h 515"/>
                <a:gd name="T106" fmla="*/ 279 w 681"/>
                <a:gd name="T107" fmla="*/ 470 h 515"/>
                <a:gd name="T108" fmla="*/ 296 w 681"/>
                <a:gd name="T109" fmla="*/ 507 h 515"/>
                <a:gd name="T110" fmla="*/ 310 w 681"/>
                <a:gd name="T111" fmla="*/ 480 h 515"/>
                <a:gd name="T112" fmla="*/ 308 w 681"/>
                <a:gd name="T113" fmla="*/ 458 h 515"/>
                <a:gd name="T114" fmla="*/ 220 w 681"/>
                <a:gd name="T115" fmla="*/ 432 h 515"/>
                <a:gd name="T116" fmla="*/ 6 w 681"/>
                <a:gd name="T117" fmla="*/ 0 h 515"/>
                <a:gd name="T118" fmla="*/ 463 w 681"/>
                <a:gd name="T1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515">
                  <a:moveTo>
                    <a:pt x="58" y="388"/>
                  </a:moveTo>
                  <a:lnTo>
                    <a:pt x="58" y="388"/>
                  </a:lnTo>
                  <a:lnTo>
                    <a:pt x="56" y="382"/>
                  </a:lnTo>
                  <a:lnTo>
                    <a:pt x="54" y="378"/>
                  </a:lnTo>
                  <a:lnTo>
                    <a:pt x="48" y="372"/>
                  </a:lnTo>
                  <a:lnTo>
                    <a:pt x="48" y="372"/>
                  </a:lnTo>
                  <a:lnTo>
                    <a:pt x="54" y="368"/>
                  </a:lnTo>
                  <a:lnTo>
                    <a:pt x="56" y="360"/>
                  </a:lnTo>
                  <a:lnTo>
                    <a:pt x="56" y="360"/>
                  </a:lnTo>
                  <a:lnTo>
                    <a:pt x="54" y="352"/>
                  </a:lnTo>
                  <a:lnTo>
                    <a:pt x="50" y="346"/>
                  </a:lnTo>
                  <a:lnTo>
                    <a:pt x="44" y="344"/>
                  </a:lnTo>
                  <a:lnTo>
                    <a:pt x="34" y="342"/>
                  </a:lnTo>
                  <a:lnTo>
                    <a:pt x="6" y="342"/>
                  </a:lnTo>
                  <a:lnTo>
                    <a:pt x="6" y="410"/>
                  </a:lnTo>
                  <a:lnTo>
                    <a:pt x="34" y="410"/>
                  </a:lnTo>
                  <a:lnTo>
                    <a:pt x="34" y="410"/>
                  </a:lnTo>
                  <a:lnTo>
                    <a:pt x="44" y="408"/>
                  </a:lnTo>
                  <a:lnTo>
                    <a:pt x="52" y="404"/>
                  </a:lnTo>
                  <a:lnTo>
                    <a:pt x="56" y="396"/>
                  </a:lnTo>
                  <a:lnTo>
                    <a:pt x="58" y="388"/>
                  </a:lnTo>
                  <a:lnTo>
                    <a:pt x="58" y="388"/>
                  </a:lnTo>
                  <a:close/>
                  <a:moveTo>
                    <a:pt x="34" y="398"/>
                  </a:moveTo>
                  <a:lnTo>
                    <a:pt x="18" y="398"/>
                  </a:lnTo>
                  <a:lnTo>
                    <a:pt x="18" y="378"/>
                  </a:lnTo>
                  <a:lnTo>
                    <a:pt x="34" y="378"/>
                  </a:lnTo>
                  <a:lnTo>
                    <a:pt x="34" y="378"/>
                  </a:lnTo>
                  <a:lnTo>
                    <a:pt x="38" y="380"/>
                  </a:lnTo>
                  <a:lnTo>
                    <a:pt x="42" y="380"/>
                  </a:lnTo>
                  <a:lnTo>
                    <a:pt x="44" y="384"/>
                  </a:lnTo>
                  <a:lnTo>
                    <a:pt x="44" y="388"/>
                  </a:lnTo>
                  <a:lnTo>
                    <a:pt x="44" y="388"/>
                  </a:lnTo>
                  <a:lnTo>
                    <a:pt x="44" y="392"/>
                  </a:lnTo>
                  <a:lnTo>
                    <a:pt x="42" y="396"/>
                  </a:lnTo>
                  <a:lnTo>
                    <a:pt x="38" y="398"/>
                  </a:lnTo>
                  <a:lnTo>
                    <a:pt x="34" y="398"/>
                  </a:lnTo>
                  <a:lnTo>
                    <a:pt x="34" y="398"/>
                  </a:lnTo>
                  <a:close/>
                  <a:moveTo>
                    <a:pt x="34" y="368"/>
                  </a:moveTo>
                  <a:lnTo>
                    <a:pt x="18" y="368"/>
                  </a:lnTo>
                  <a:lnTo>
                    <a:pt x="18" y="354"/>
                  </a:lnTo>
                  <a:lnTo>
                    <a:pt x="34" y="354"/>
                  </a:lnTo>
                  <a:lnTo>
                    <a:pt x="34" y="354"/>
                  </a:lnTo>
                  <a:lnTo>
                    <a:pt x="40" y="356"/>
                  </a:lnTo>
                  <a:lnTo>
                    <a:pt x="42" y="358"/>
                  </a:lnTo>
                  <a:lnTo>
                    <a:pt x="42" y="360"/>
                  </a:lnTo>
                  <a:lnTo>
                    <a:pt x="42" y="360"/>
                  </a:lnTo>
                  <a:lnTo>
                    <a:pt x="40" y="366"/>
                  </a:lnTo>
                  <a:lnTo>
                    <a:pt x="38" y="366"/>
                  </a:lnTo>
                  <a:lnTo>
                    <a:pt x="34" y="368"/>
                  </a:lnTo>
                  <a:lnTo>
                    <a:pt x="34" y="368"/>
                  </a:lnTo>
                  <a:close/>
                  <a:moveTo>
                    <a:pt x="66" y="388"/>
                  </a:moveTo>
                  <a:lnTo>
                    <a:pt x="66" y="360"/>
                  </a:lnTo>
                  <a:lnTo>
                    <a:pt x="78" y="360"/>
                  </a:lnTo>
                  <a:lnTo>
                    <a:pt x="78" y="388"/>
                  </a:lnTo>
                  <a:lnTo>
                    <a:pt x="78" y="388"/>
                  </a:lnTo>
                  <a:lnTo>
                    <a:pt x="78" y="392"/>
                  </a:lnTo>
                  <a:lnTo>
                    <a:pt x="80" y="396"/>
                  </a:lnTo>
                  <a:lnTo>
                    <a:pt x="84" y="398"/>
                  </a:lnTo>
                  <a:lnTo>
                    <a:pt x="88" y="400"/>
                  </a:lnTo>
                  <a:lnTo>
                    <a:pt x="88" y="400"/>
                  </a:lnTo>
                  <a:lnTo>
                    <a:pt x="92" y="398"/>
                  </a:lnTo>
                  <a:lnTo>
                    <a:pt x="94" y="396"/>
                  </a:lnTo>
                  <a:lnTo>
                    <a:pt x="96" y="392"/>
                  </a:lnTo>
                  <a:lnTo>
                    <a:pt x="96" y="388"/>
                  </a:lnTo>
                  <a:lnTo>
                    <a:pt x="96" y="360"/>
                  </a:lnTo>
                  <a:lnTo>
                    <a:pt x="108" y="360"/>
                  </a:lnTo>
                  <a:lnTo>
                    <a:pt x="108" y="410"/>
                  </a:lnTo>
                  <a:lnTo>
                    <a:pt x="96" y="410"/>
                  </a:lnTo>
                  <a:lnTo>
                    <a:pt x="96" y="406"/>
                  </a:lnTo>
                  <a:lnTo>
                    <a:pt x="96" y="406"/>
                  </a:lnTo>
                  <a:lnTo>
                    <a:pt x="92" y="408"/>
                  </a:lnTo>
                  <a:lnTo>
                    <a:pt x="84" y="410"/>
                  </a:lnTo>
                  <a:lnTo>
                    <a:pt x="84" y="410"/>
                  </a:lnTo>
                  <a:lnTo>
                    <a:pt x="80" y="410"/>
                  </a:lnTo>
                  <a:lnTo>
                    <a:pt x="74" y="408"/>
                  </a:lnTo>
                  <a:lnTo>
                    <a:pt x="70" y="402"/>
                  </a:lnTo>
                  <a:lnTo>
                    <a:pt x="66" y="394"/>
                  </a:lnTo>
                  <a:lnTo>
                    <a:pt x="66" y="388"/>
                  </a:lnTo>
                  <a:lnTo>
                    <a:pt x="66" y="388"/>
                  </a:lnTo>
                  <a:close/>
                  <a:moveTo>
                    <a:pt x="250" y="410"/>
                  </a:moveTo>
                  <a:lnTo>
                    <a:pt x="238" y="410"/>
                  </a:lnTo>
                  <a:lnTo>
                    <a:pt x="238" y="360"/>
                  </a:lnTo>
                  <a:lnTo>
                    <a:pt x="250" y="360"/>
                  </a:lnTo>
                  <a:lnTo>
                    <a:pt x="250" y="364"/>
                  </a:lnTo>
                  <a:lnTo>
                    <a:pt x="250" y="364"/>
                  </a:lnTo>
                  <a:lnTo>
                    <a:pt x="256" y="360"/>
                  </a:lnTo>
                  <a:lnTo>
                    <a:pt x="262" y="358"/>
                  </a:lnTo>
                  <a:lnTo>
                    <a:pt x="262" y="358"/>
                  </a:lnTo>
                  <a:lnTo>
                    <a:pt x="270" y="360"/>
                  </a:lnTo>
                  <a:lnTo>
                    <a:pt x="276" y="364"/>
                  </a:lnTo>
                  <a:lnTo>
                    <a:pt x="279" y="372"/>
                  </a:lnTo>
                  <a:lnTo>
                    <a:pt x="279" y="382"/>
                  </a:lnTo>
                  <a:lnTo>
                    <a:pt x="279" y="410"/>
                  </a:lnTo>
                  <a:lnTo>
                    <a:pt x="268" y="410"/>
                  </a:lnTo>
                  <a:lnTo>
                    <a:pt x="268" y="382"/>
                  </a:lnTo>
                  <a:lnTo>
                    <a:pt x="268" y="382"/>
                  </a:lnTo>
                  <a:lnTo>
                    <a:pt x="268" y="376"/>
                  </a:lnTo>
                  <a:lnTo>
                    <a:pt x="266" y="372"/>
                  </a:lnTo>
                  <a:lnTo>
                    <a:pt x="264" y="370"/>
                  </a:lnTo>
                  <a:lnTo>
                    <a:pt x="260" y="370"/>
                  </a:lnTo>
                  <a:lnTo>
                    <a:pt x="260" y="370"/>
                  </a:lnTo>
                  <a:lnTo>
                    <a:pt x="256" y="370"/>
                  </a:lnTo>
                  <a:lnTo>
                    <a:pt x="253" y="374"/>
                  </a:lnTo>
                  <a:lnTo>
                    <a:pt x="252" y="376"/>
                  </a:lnTo>
                  <a:lnTo>
                    <a:pt x="250" y="382"/>
                  </a:lnTo>
                  <a:lnTo>
                    <a:pt x="250" y="410"/>
                  </a:lnTo>
                  <a:close/>
                  <a:moveTo>
                    <a:pt x="132" y="380"/>
                  </a:moveTo>
                  <a:lnTo>
                    <a:pt x="132" y="410"/>
                  </a:lnTo>
                  <a:lnTo>
                    <a:pt x="120" y="410"/>
                  </a:lnTo>
                  <a:lnTo>
                    <a:pt x="120" y="360"/>
                  </a:lnTo>
                  <a:lnTo>
                    <a:pt x="132" y="360"/>
                  </a:lnTo>
                  <a:lnTo>
                    <a:pt x="132" y="380"/>
                  </a:lnTo>
                  <a:close/>
                  <a:moveTo>
                    <a:pt x="142" y="346"/>
                  </a:moveTo>
                  <a:lnTo>
                    <a:pt x="154" y="340"/>
                  </a:lnTo>
                  <a:lnTo>
                    <a:pt x="154" y="348"/>
                  </a:lnTo>
                  <a:lnTo>
                    <a:pt x="154" y="410"/>
                  </a:lnTo>
                  <a:lnTo>
                    <a:pt x="142" y="410"/>
                  </a:lnTo>
                  <a:lnTo>
                    <a:pt x="142" y="346"/>
                  </a:lnTo>
                  <a:close/>
                  <a:moveTo>
                    <a:pt x="192" y="364"/>
                  </a:moveTo>
                  <a:lnTo>
                    <a:pt x="192" y="364"/>
                  </a:lnTo>
                  <a:lnTo>
                    <a:pt x="188" y="360"/>
                  </a:lnTo>
                  <a:lnTo>
                    <a:pt x="182" y="358"/>
                  </a:lnTo>
                  <a:lnTo>
                    <a:pt x="182" y="358"/>
                  </a:lnTo>
                  <a:lnTo>
                    <a:pt x="174" y="360"/>
                  </a:lnTo>
                  <a:lnTo>
                    <a:pt x="168" y="366"/>
                  </a:lnTo>
                  <a:lnTo>
                    <a:pt x="164" y="374"/>
                  </a:lnTo>
                  <a:lnTo>
                    <a:pt x="162" y="384"/>
                  </a:lnTo>
                  <a:lnTo>
                    <a:pt x="162" y="384"/>
                  </a:lnTo>
                  <a:lnTo>
                    <a:pt x="164" y="394"/>
                  </a:lnTo>
                  <a:lnTo>
                    <a:pt x="168" y="404"/>
                  </a:lnTo>
                  <a:lnTo>
                    <a:pt x="174" y="408"/>
                  </a:lnTo>
                  <a:lnTo>
                    <a:pt x="182" y="410"/>
                  </a:lnTo>
                  <a:lnTo>
                    <a:pt x="182" y="410"/>
                  </a:lnTo>
                  <a:lnTo>
                    <a:pt x="188" y="408"/>
                  </a:lnTo>
                  <a:lnTo>
                    <a:pt x="192" y="406"/>
                  </a:lnTo>
                  <a:lnTo>
                    <a:pt x="192" y="410"/>
                  </a:lnTo>
                  <a:lnTo>
                    <a:pt x="203" y="410"/>
                  </a:lnTo>
                  <a:lnTo>
                    <a:pt x="203" y="340"/>
                  </a:lnTo>
                  <a:lnTo>
                    <a:pt x="192" y="346"/>
                  </a:lnTo>
                  <a:lnTo>
                    <a:pt x="192" y="364"/>
                  </a:lnTo>
                  <a:close/>
                  <a:moveTo>
                    <a:pt x="184" y="398"/>
                  </a:moveTo>
                  <a:lnTo>
                    <a:pt x="184" y="398"/>
                  </a:lnTo>
                  <a:lnTo>
                    <a:pt x="180" y="398"/>
                  </a:lnTo>
                  <a:lnTo>
                    <a:pt x="178" y="396"/>
                  </a:lnTo>
                  <a:lnTo>
                    <a:pt x="176" y="392"/>
                  </a:lnTo>
                  <a:lnTo>
                    <a:pt x="174" y="384"/>
                  </a:lnTo>
                  <a:lnTo>
                    <a:pt x="174" y="384"/>
                  </a:lnTo>
                  <a:lnTo>
                    <a:pt x="176" y="376"/>
                  </a:lnTo>
                  <a:lnTo>
                    <a:pt x="178" y="372"/>
                  </a:lnTo>
                  <a:lnTo>
                    <a:pt x="180" y="370"/>
                  </a:lnTo>
                  <a:lnTo>
                    <a:pt x="184" y="370"/>
                  </a:lnTo>
                  <a:lnTo>
                    <a:pt x="184" y="370"/>
                  </a:lnTo>
                  <a:lnTo>
                    <a:pt x="190" y="372"/>
                  </a:lnTo>
                  <a:lnTo>
                    <a:pt x="192" y="374"/>
                  </a:lnTo>
                  <a:lnTo>
                    <a:pt x="192" y="394"/>
                  </a:lnTo>
                  <a:lnTo>
                    <a:pt x="192" y="394"/>
                  </a:lnTo>
                  <a:lnTo>
                    <a:pt x="190" y="398"/>
                  </a:lnTo>
                  <a:lnTo>
                    <a:pt x="184" y="398"/>
                  </a:lnTo>
                  <a:lnTo>
                    <a:pt x="184" y="398"/>
                  </a:lnTo>
                  <a:close/>
                  <a:moveTo>
                    <a:pt x="455" y="358"/>
                  </a:moveTo>
                  <a:lnTo>
                    <a:pt x="455" y="358"/>
                  </a:lnTo>
                  <a:lnTo>
                    <a:pt x="451" y="360"/>
                  </a:lnTo>
                  <a:lnTo>
                    <a:pt x="445" y="364"/>
                  </a:lnTo>
                  <a:lnTo>
                    <a:pt x="445" y="340"/>
                  </a:lnTo>
                  <a:lnTo>
                    <a:pt x="434" y="346"/>
                  </a:lnTo>
                  <a:lnTo>
                    <a:pt x="434" y="410"/>
                  </a:lnTo>
                  <a:lnTo>
                    <a:pt x="445" y="410"/>
                  </a:lnTo>
                  <a:lnTo>
                    <a:pt x="445" y="406"/>
                  </a:lnTo>
                  <a:lnTo>
                    <a:pt x="445" y="406"/>
                  </a:lnTo>
                  <a:lnTo>
                    <a:pt x="449" y="408"/>
                  </a:lnTo>
                  <a:lnTo>
                    <a:pt x="457" y="410"/>
                  </a:lnTo>
                  <a:lnTo>
                    <a:pt x="457" y="410"/>
                  </a:lnTo>
                  <a:lnTo>
                    <a:pt x="466" y="408"/>
                  </a:lnTo>
                  <a:lnTo>
                    <a:pt x="472" y="404"/>
                  </a:lnTo>
                  <a:lnTo>
                    <a:pt x="474" y="396"/>
                  </a:lnTo>
                  <a:lnTo>
                    <a:pt x="475" y="384"/>
                  </a:lnTo>
                  <a:lnTo>
                    <a:pt x="475" y="384"/>
                  </a:lnTo>
                  <a:lnTo>
                    <a:pt x="474" y="374"/>
                  </a:lnTo>
                  <a:lnTo>
                    <a:pt x="469" y="366"/>
                  </a:lnTo>
                  <a:lnTo>
                    <a:pt x="463" y="360"/>
                  </a:lnTo>
                  <a:lnTo>
                    <a:pt x="455" y="358"/>
                  </a:lnTo>
                  <a:lnTo>
                    <a:pt x="455" y="358"/>
                  </a:lnTo>
                  <a:close/>
                  <a:moveTo>
                    <a:pt x="454" y="370"/>
                  </a:moveTo>
                  <a:lnTo>
                    <a:pt x="454" y="370"/>
                  </a:lnTo>
                  <a:lnTo>
                    <a:pt x="457" y="370"/>
                  </a:lnTo>
                  <a:lnTo>
                    <a:pt x="460" y="374"/>
                  </a:lnTo>
                  <a:lnTo>
                    <a:pt x="461" y="378"/>
                  </a:lnTo>
                  <a:lnTo>
                    <a:pt x="463" y="384"/>
                  </a:lnTo>
                  <a:lnTo>
                    <a:pt x="463" y="384"/>
                  </a:lnTo>
                  <a:lnTo>
                    <a:pt x="463" y="390"/>
                  </a:lnTo>
                  <a:lnTo>
                    <a:pt x="461" y="396"/>
                  </a:lnTo>
                  <a:lnTo>
                    <a:pt x="457" y="398"/>
                  </a:lnTo>
                  <a:lnTo>
                    <a:pt x="454" y="398"/>
                  </a:lnTo>
                  <a:lnTo>
                    <a:pt x="454" y="398"/>
                  </a:lnTo>
                  <a:lnTo>
                    <a:pt x="449" y="398"/>
                  </a:lnTo>
                  <a:lnTo>
                    <a:pt x="445" y="394"/>
                  </a:lnTo>
                  <a:lnTo>
                    <a:pt x="445" y="376"/>
                  </a:lnTo>
                  <a:lnTo>
                    <a:pt x="445" y="376"/>
                  </a:lnTo>
                  <a:lnTo>
                    <a:pt x="449" y="372"/>
                  </a:lnTo>
                  <a:lnTo>
                    <a:pt x="454" y="370"/>
                  </a:lnTo>
                  <a:lnTo>
                    <a:pt x="454" y="370"/>
                  </a:lnTo>
                  <a:close/>
                  <a:moveTo>
                    <a:pt x="320" y="364"/>
                  </a:moveTo>
                  <a:lnTo>
                    <a:pt x="320" y="364"/>
                  </a:lnTo>
                  <a:lnTo>
                    <a:pt x="314" y="360"/>
                  </a:lnTo>
                  <a:lnTo>
                    <a:pt x="308" y="358"/>
                  </a:lnTo>
                  <a:lnTo>
                    <a:pt x="308" y="358"/>
                  </a:lnTo>
                  <a:lnTo>
                    <a:pt x="300" y="360"/>
                  </a:lnTo>
                  <a:lnTo>
                    <a:pt x="294" y="366"/>
                  </a:lnTo>
                  <a:lnTo>
                    <a:pt x="290" y="374"/>
                  </a:lnTo>
                  <a:lnTo>
                    <a:pt x="290" y="384"/>
                  </a:lnTo>
                  <a:lnTo>
                    <a:pt x="290" y="384"/>
                  </a:lnTo>
                  <a:lnTo>
                    <a:pt x="290" y="394"/>
                  </a:lnTo>
                  <a:lnTo>
                    <a:pt x="294" y="404"/>
                  </a:lnTo>
                  <a:lnTo>
                    <a:pt x="300" y="408"/>
                  </a:lnTo>
                  <a:lnTo>
                    <a:pt x="308" y="410"/>
                  </a:lnTo>
                  <a:lnTo>
                    <a:pt x="308" y="410"/>
                  </a:lnTo>
                  <a:lnTo>
                    <a:pt x="314" y="408"/>
                  </a:lnTo>
                  <a:lnTo>
                    <a:pt x="320" y="406"/>
                  </a:lnTo>
                  <a:lnTo>
                    <a:pt x="320" y="406"/>
                  </a:lnTo>
                  <a:lnTo>
                    <a:pt x="320" y="406"/>
                  </a:lnTo>
                  <a:lnTo>
                    <a:pt x="317" y="410"/>
                  </a:lnTo>
                  <a:lnTo>
                    <a:pt x="317" y="414"/>
                  </a:lnTo>
                  <a:lnTo>
                    <a:pt x="311" y="418"/>
                  </a:lnTo>
                  <a:lnTo>
                    <a:pt x="304" y="420"/>
                  </a:lnTo>
                  <a:lnTo>
                    <a:pt x="302" y="420"/>
                  </a:lnTo>
                  <a:lnTo>
                    <a:pt x="308" y="428"/>
                  </a:lnTo>
                  <a:lnTo>
                    <a:pt x="308" y="428"/>
                  </a:lnTo>
                  <a:lnTo>
                    <a:pt x="308" y="428"/>
                  </a:lnTo>
                  <a:lnTo>
                    <a:pt x="317" y="428"/>
                  </a:lnTo>
                  <a:lnTo>
                    <a:pt x="326" y="422"/>
                  </a:lnTo>
                  <a:lnTo>
                    <a:pt x="329" y="416"/>
                  </a:lnTo>
                  <a:lnTo>
                    <a:pt x="332" y="404"/>
                  </a:lnTo>
                  <a:lnTo>
                    <a:pt x="332" y="360"/>
                  </a:lnTo>
                  <a:lnTo>
                    <a:pt x="320" y="360"/>
                  </a:lnTo>
                  <a:lnTo>
                    <a:pt x="320" y="364"/>
                  </a:lnTo>
                  <a:close/>
                  <a:moveTo>
                    <a:pt x="320" y="374"/>
                  </a:moveTo>
                  <a:lnTo>
                    <a:pt x="320" y="394"/>
                  </a:lnTo>
                  <a:lnTo>
                    <a:pt x="320" y="394"/>
                  </a:lnTo>
                  <a:lnTo>
                    <a:pt x="316" y="398"/>
                  </a:lnTo>
                  <a:lnTo>
                    <a:pt x="310" y="398"/>
                  </a:lnTo>
                  <a:lnTo>
                    <a:pt x="310" y="398"/>
                  </a:lnTo>
                  <a:lnTo>
                    <a:pt x="308" y="398"/>
                  </a:lnTo>
                  <a:lnTo>
                    <a:pt x="304" y="396"/>
                  </a:lnTo>
                  <a:lnTo>
                    <a:pt x="302" y="392"/>
                  </a:lnTo>
                  <a:lnTo>
                    <a:pt x="302" y="384"/>
                  </a:lnTo>
                  <a:lnTo>
                    <a:pt x="302" y="384"/>
                  </a:lnTo>
                  <a:lnTo>
                    <a:pt x="302" y="376"/>
                  </a:lnTo>
                  <a:lnTo>
                    <a:pt x="304" y="372"/>
                  </a:lnTo>
                  <a:lnTo>
                    <a:pt x="308" y="370"/>
                  </a:lnTo>
                  <a:lnTo>
                    <a:pt x="310" y="370"/>
                  </a:lnTo>
                  <a:lnTo>
                    <a:pt x="310" y="370"/>
                  </a:lnTo>
                  <a:lnTo>
                    <a:pt x="316" y="372"/>
                  </a:lnTo>
                  <a:lnTo>
                    <a:pt x="320" y="374"/>
                  </a:lnTo>
                  <a:lnTo>
                    <a:pt x="320" y="374"/>
                  </a:lnTo>
                  <a:close/>
                  <a:moveTo>
                    <a:pt x="367" y="372"/>
                  </a:moveTo>
                  <a:lnTo>
                    <a:pt x="367" y="372"/>
                  </a:lnTo>
                  <a:lnTo>
                    <a:pt x="373" y="370"/>
                  </a:lnTo>
                  <a:lnTo>
                    <a:pt x="381" y="368"/>
                  </a:lnTo>
                  <a:lnTo>
                    <a:pt x="381" y="368"/>
                  </a:lnTo>
                  <a:lnTo>
                    <a:pt x="387" y="370"/>
                  </a:lnTo>
                  <a:lnTo>
                    <a:pt x="390" y="372"/>
                  </a:lnTo>
                  <a:lnTo>
                    <a:pt x="390" y="376"/>
                  </a:lnTo>
                  <a:lnTo>
                    <a:pt x="390" y="380"/>
                  </a:lnTo>
                  <a:lnTo>
                    <a:pt x="390" y="380"/>
                  </a:lnTo>
                  <a:lnTo>
                    <a:pt x="379" y="376"/>
                  </a:lnTo>
                  <a:lnTo>
                    <a:pt x="379" y="376"/>
                  </a:lnTo>
                  <a:lnTo>
                    <a:pt x="372" y="378"/>
                  </a:lnTo>
                  <a:lnTo>
                    <a:pt x="366" y="380"/>
                  </a:lnTo>
                  <a:lnTo>
                    <a:pt x="361" y="386"/>
                  </a:lnTo>
                  <a:lnTo>
                    <a:pt x="360" y="392"/>
                  </a:lnTo>
                  <a:lnTo>
                    <a:pt x="360" y="392"/>
                  </a:lnTo>
                  <a:lnTo>
                    <a:pt x="361" y="400"/>
                  </a:lnTo>
                  <a:lnTo>
                    <a:pt x="366" y="406"/>
                  </a:lnTo>
                  <a:lnTo>
                    <a:pt x="372" y="410"/>
                  </a:lnTo>
                  <a:lnTo>
                    <a:pt x="378" y="410"/>
                  </a:lnTo>
                  <a:lnTo>
                    <a:pt x="378" y="410"/>
                  </a:lnTo>
                  <a:lnTo>
                    <a:pt x="384" y="408"/>
                  </a:lnTo>
                  <a:lnTo>
                    <a:pt x="390" y="406"/>
                  </a:lnTo>
                  <a:lnTo>
                    <a:pt x="390" y="410"/>
                  </a:lnTo>
                  <a:lnTo>
                    <a:pt x="402" y="410"/>
                  </a:lnTo>
                  <a:lnTo>
                    <a:pt x="402" y="376"/>
                  </a:lnTo>
                  <a:lnTo>
                    <a:pt x="402" y="376"/>
                  </a:lnTo>
                  <a:lnTo>
                    <a:pt x="399" y="368"/>
                  </a:lnTo>
                  <a:lnTo>
                    <a:pt x="398" y="364"/>
                  </a:lnTo>
                  <a:lnTo>
                    <a:pt x="390" y="360"/>
                  </a:lnTo>
                  <a:lnTo>
                    <a:pt x="381" y="358"/>
                  </a:lnTo>
                  <a:lnTo>
                    <a:pt x="381" y="358"/>
                  </a:lnTo>
                  <a:lnTo>
                    <a:pt x="372" y="360"/>
                  </a:lnTo>
                  <a:lnTo>
                    <a:pt x="364" y="364"/>
                  </a:lnTo>
                  <a:lnTo>
                    <a:pt x="367" y="372"/>
                  </a:lnTo>
                  <a:close/>
                  <a:moveTo>
                    <a:pt x="372" y="392"/>
                  </a:moveTo>
                  <a:lnTo>
                    <a:pt x="372" y="392"/>
                  </a:lnTo>
                  <a:lnTo>
                    <a:pt x="372" y="390"/>
                  </a:lnTo>
                  <a:lnTo>
                    <a:pt x="373" y="388"/>
                  </a:lnTo>
                  <a:lnTo>
                    <a:pt x="379" y="386"/>
                  </a:lnTo>
                  <a:lnTo>
                    <a:pt x="379" y="386"/>
                  </a:lnTo>
                  <a:lnTo>
                    <a:pt x="386" y="386"/>
                  </a:lnTo>
                  <a:lnTo>
                    <a:pt x="390" y="388"/>
                  </a:lnTo>
                  <a:lnTo>
                    <a:pt x="390" y="394"/>
                  </a:lnTo>
                  <a:lnTo>
                    <a:pt x="390" y="394"/>
                  </a:lnTo>
                  <a:lnTo>
                    <a:pt x="386" y="398"/>
                  </a:lnTo>
                  <a:lnTo>
                    <a:pt x="379" y="400"/>
                  </a:lnTo>
                  <a:lnTo>
                    <a:pt x="379" y="400"/>
                  </a:lnTo>
                  <a:lnTo>
                    <a:pt x="373" y="398"/>
                  </a:lnTo>
                  <a:lnTo>
                    <a:pt x="372" y="396"/>
                  </a:lnTo>
                  <a:lnTo>
                    <a:pt x="372" y="392"/>
                  </a:lnTo>
                  <a:lnTo>
                    <a:pt x="372" y="392"/>
                  </a:lnTo>
                  <a:close/>
                  <a:moveTo>
                    <a:pt x="513" y="394"/>
                  </a:moveTo>
                  <a:lnTo>
                    <a:pt x="513" y="394"/>
                  </a:lnTo>
                  <a:lnTo>
                    <a:pt x="509" y="398"/>
                  </a:lnTo>
                  <a:lnTo>
                    <a:pt x="505" y="398"/>
                  </a:lnTo>
                  <a:lnTo>
                    <a:pt x="505" y="398"/>
                  </a:lnTo>
                  <a:lnTo>
                    <a:pt x="499" y="398"/>
                  </a:lnTo>
                  <a:lnTo>
                    <a:pt x="495" y="394"/>
                  </a:lnTo>
                  <a:lnTo>
                    <a:pt x="493" y="388"/>
                  </a:lnTo>
                  <a:lnTo>
                    <a:pt x="524" y="388"/>
                  </a:lnTo>
                  <a:lnTo>
                    <a:pt x="524" y="388"/>
                  </a:lnTo>
                  <a:lnTo>
                    <a:pt x="524" y="384"/>
                  </a:lnTo>
                  <a:lnTo>
                    <a:pt x="524" y="384"/>
                  </a:lnTo>
                  <a:lnTo>
                    <a:pt x="524" y="374"/>
                  </a:lnTo>
                  <a:lnTo>
                    <a:pt x="518" y="366"/>
                  </a:lnTo>
                  <a:lnTo>
                    <a:pt x="512" y="360"/>
                  </a:lnTo>
                  <a:lnTo>
                    <a:pt x="504" y="358"/>
                  </a:lnTo>
                  <a:lnTo>
                    <a:pt x="504" y="358"/>
                  </a:lnTo>
                  <a:lnTo>
                    <a:pt x="495" y="360"/>
                  </a:lnTo>
                  <a:lnTo>
                    <a:pt x="487" y="366"/>
                  </a:lnTo>
                  <a:lnTo>
                    <a:pt x="483" y="374"/>
                  </a:lnTo>
                  <a:lnTo>
                    <a:pt x="481" y="384"/>
                  </a:lnTo>
                  <a:lnTo>
                    <a:pt x="481" y="384"/>
                  </a:lnTo>
                  <a:lnTo>
                    <a:pt x="483" y="396"/>
                  </a:lnTo>
                  <a:lnTo>
                    <a:pt x="487" y="404"/>
                  </a:lnTo>
                  <a:lnTo>
                    <a:pt x="495" y="408"/>
                  </a:lnTo>
                  <a:lnTo>
                    <a:pt x="505" y="410"/>
                  </a:lnTo>
                  <a:lnTo>
                    <a:pt x="505" y="410"/>
                  </a:lnTo>
                  <a:lnTo>
                    <a:pt x="513" y="408"/>
                  </a:lnTo>
                  <a:lnTo>
                    <a:pt x="521" y="402"/>
                  </a:lnTo>
                  <a:lnTo>
                    <a:pt x="513" y="394"/>
                  </a:lnTo>
                  <a:close/>
                  <a:moveTo>
                    <a:pt x="493" y="380"/>
                  </a:moveTo>
                  <a:lnTo>
                    <a:pt x="493" y="380"/>
                  </a:lnTo>
                  <a:lnTo>
                    <a:pt x="495" y="376"/>
                  </a:lnTo>
                  <a:lnTo>
                    <a:pt x="498" y="372"/>
                  </a:lnTo>
                  <a:lnTo>
                    <a:pt x="499" y="370"/>
                  </a:lnTo>
                  <a:lnTo>
                    <a:pt x="504" y="370"/>
                  </a:lnTo>
                  <a:lnTo>
                    <a:pt x="504" y="370"/>
                  </a:lnTo>
                  <a:lnTo>
                    <a:pt x="507" y="370"/>
                  </a:lnTo>
                  <a:lnTo>
                    <a:pt x="509" y="372"/>
                  </a:lnTo>
                  <a:lnTo>
                    <a:pt x="512" y="380"/>
                  </a:lnTo>
                  <a:lnTo>
                    <a:pt x="493" y="380"/>
                  </a:lnTo>
                  <a:close/>
                  <a:moveTo>
                    <a:pt x="631" y="394"/>
                  </a:moveTo>
                  <a:lnTo>
                    <a:pt x="631" y="394"/>
                  </a:lnTo>
                  <a:lnTo>
                    <a:pt x="627" y="398"/>
                  </a:lnTo>
                  <a:lnTo>
                    <a:pt x="621" y="398"/>
                  </a:lnTo>
                  <a:lnTo>
                    <a:pt x="621" y="398"/>
                  </a:lnTo>
                  <a:lnTo>
                    <a:pt x="615" y="398"/>
                  </a:lnTo>
                  <a:lnTo>
                    <a:pt x="611" y="394"/>
                  </a:lnTo>
                  <a:lnTo>
                    <a:pt x="611" y="388"/>
                  </a:lnTo>
                  <a:lnTo>
                    <a:pt x="641" y="388"/>
                  </a:lnTo>
                  <a:lnTo>
                    <a:pt x="641" y="388"/>
                  </a:lnTo>
                  <a:lnTo>
                    <a:pt x="641" y="384"/>
                  </a:lnTo>
                  <a:lnTo>
                    <a:pt x="641" y="384"/>
                  </a:lnTo>
                  <a:lnTo>
                    <a:pt x="639" y="374"/>
                  </a:lnTo>
                  <a:lnTo>
                    <a:pt x="635" y="366"/>
                  </a:lnTo>
                  <a:lnTo>
                    <a:pt x="629" y="360"/>
                  </a:lnTo>
                  <a:lnTo>
                    <a:pt x="619" y="358"/>
                  </a:lnTo>
                  <a:lnTo>
                    <a:pt x="619" y="358"/>
                  </a:lnTo>
                  <a:lnTo>
                    <a:pt x="611" y="360"/>
                  </a:lnTo>
                  <a:lnTo>
                    <a:pt x="606" y="366"/>
                  </a:lnTo>
                  <a:lnTo>
                    <a:pt x="600" y="374"/>
                  </a:lnTo>
                  <a:lnTo>
                    <a:pt x="597" y="384"/>
                  </a:lnTo>
                  <a:lnTo>
                    <a:pt x="597" y="384"/>
                  </a:lnTo>
                  <a:lnTo>
                    <a:pt x="600" y="396"/>
                  </a:lnTo>
                  <a:lnTo>
                    <a:pt x="606" y="404"/>
                  </a:lnTo>
                  <a:lnTo>
                    <a:pt x="611" y="408"/>
                  </a:lnTo>
                  <a:lnTo>
                    <a:pt x="621" y="410"/>
                  </a:lnTo>
                  <a:lnTo>
                    <a:pt x="621" y="410"/>
                  </a:lnTo>
                  <a:lnTo>
                    <a:pt x="631" y="408"/>
                  </a:lnTo>
                  <a:lnTo>
                    <a:pt x="639" y="402"/>
                  </a:lnTo>
                  <a:lnTo>
                    <a:pt x="631" y="394"/>
                  </a:lnTo>
                  <a:close/>
                  <a:moveTo>
                    <a:pt x="611" y="380"/>
                  </a:moveTo>
                  <a:lnTo>
                    <a:pt x="611" y="380"/>
                  </a:lnTo>
                  <a:lnTo>
                    <a:pt x="611" y="376"/>
                  </a:lnTo>
                  <a:lnTo>
                    <a:pt x="613" y="372"/>
                  </a:lnTo>
                  <a:lnTo>
                    <a:pt x="615" y="370"/>
                  </a:lnTo>
                  <a:lnTo>
                    <a:pt x="619" y="370"/>
                  </a:lnTo>
                  <a:lnTo>
                    <a:pt x="619" y="370"/>
                  </a:lnTo>
                  <a:lnTo>
                    <a:pt x="623" y="370"/>
                  </a:lnTo>
                  <a:lnTo>
                    <a:pt x="627" y="372"/>
                  </a:lnTo>
                  <a:lnTo>
                    <a:pt x="629" y="380"/>
                  </a:lnTo>
                  <a:lnTo>
                    <a:pt x="611" y="380"/>
                  </a:lnTo>
                  <a:close/>
                  <a:moveTo>
                    <a:pt x="581" y="392"/>
                  </a:moveTo>
                  <a:lnTo>
                    <a:pt x="581" y="392"/>
                  </a:lnTo>
                  <a:lnTo>
                    <a:pt x="583" y="396"/>
                  </a:lnTo>
                  <a:lnTo>
                    <a:pt x="587" y="398"/>
                  </a:lnTo>
                  <a:lnTo>
                    <a:pt x="587" y="398"/>
                  </a:lnTo>
                  <a:lnTo>
                    <a:pt x="593" y="396"/>
                  </a:lnTo>
                  <a:lnTo>
                    <a:pt x="593" y="408"/>
                  </a:lnTo>
                  <a:lnTo>
                    <a:pt x="593" y="408"/>
                  </a:lnTo>
                  <a:lnTo>
                    <a:pt x="587" y="410"/>
                  </a:lnTo>
                  <a:lnTo>
                    <a:pt x="583" y="410"/>
                  </a:lnTo>
                  <a:lnTo>
                    <a:pt x="583" y="410"/>
                  </a:lnTo>
                  <a:lnTo>
                    <a:pt x="577" y="408"/>
                  </a:lnTo>
                  <a:lnTo>
                    <a:pt x="571" y="406"/>
                  </a:lnTo>
                  <a:lnTo>
                    <a:pt x="569" y="400"/>
                  </a:lnTo>
                  <a:lnTo>
                    <a:pt x="569" y="396"/>
                  </a:lnTo>
                  <a:lnTo>
                    <a:pt x="569" y="372"/>
                  </a:lnTo>
                  <a:lnTo>
                    <a:pt x="562" y="372"/>
                  </a:lnTo>
                  <a:lnTo>
                    <a:pt x="562" y="360"/>
                  </a:lnTo>
                  <a:lnTo>
                    <a:pt x="569" y="360"/>
                  </a:lnTo>
                  <a:lnTo>
                    <a:pt x="569" y="348"/>
                  </a:lnTo>
                  <a:lnTo>
                    <a:pt x="581" y="342"/>
                  </a:lnTo>
                  <a:lnTo>
                    <a:pt x="581" y="360"/>
                  </a:lnTo>
                  <a:lnTo>
                    <a:pt x="593" y="360"/>
                  </a:lnTo>
                  <a:lnTo>
                    <a:pt x="593" y="372"/>
                  </a:lnTo>
                  <a:lnTo>
                    <a:pt x="581" y="372"/>
                  </a:lnTo>
                  <a:lnTo>
                    <a:pt x="581" y="392"/>
                  </a:lnTo>
                  <a:close/>
                  <a:moveTo>
                    <a:pt x="557" y="408"/>
                  </a:moveTo>
                  <a:lnTo>
                    <a:pt x="557" y="408"/>
                  </a:lnTo>
                  <a:lnTo>
                    <a:pt x="553" y="410"/>
                  </a:lnTo>
                  <a:lnTo>
                    <a:pt x="547" y="410"/>
                  </a:lnTo>
                  <a:lnTo>
                    <a:pt x="547" y="410"/>
                  </a:lnTo>
                  <a:lnTo>
                    <a:pt x="542" y="408"/>
                  </a:lnTo>
                  <a:lnTo>
                    <a:pt x="537" y="406"/>
                  </a:lnTo>
                  <a:lnTo>
                    <a:pt x="536" y="400"/>
                  </a:lnTo>
                  <a:lnTo>
                    <a:pt x="536" y="396"/>
                  </a:lnTo>
                  <a:lnTo>
                    <a:pt x="536" y="372"/>
                  </a:lnTo>
                  <a:lnTo>
                    <a:pt x="527" y="372"/>
                  </a:lnTo>
                  <a:lnTo>
                    <a:pt x="527" y="360"/>
                  </a:lnTo>
                  <a:lnTo>
                    <a:pt x="536" y="360"/>
                  </a:lnTo>
                  <a:lnTo>
                    <a:pt x="536" y="348"/>
                  </a:lnTo>
                  <a:lnTo>
                    <a:pt x="547" y="342"/>
                  </a:lnTo>
                  <a:lnTo>
                    <a:pt x="547" y="360"/>
                  </a:lnTo>
                  <a:lnTo>
                    <a:pt x="557" y="360"/>
                  </a:lnTo>
                  <a:lnTo>
                    <a:pt x="557" y="372"/>
                  </a:lnTo>
                  <a:lnTo>
                    <a:pt x="547" y="372"/>
                  </a:lnTo>
                  <a:lnTo>
                    <a:pt x="547" y="392"/>
                  </a:lnTo>
                  <a:lnTo>
                    <a:pt x="547" y="392"/>
                  </a:lnTo>
                  <a:lnTo>
                    <a:pt x="547" y="396"/>
                  </a:lnTo>
                  <a:lnTo>
                    <a:pt x="551" y="398"/>
                  </a:lnTo>
                  <a:lnTo>
                    <a:pt x="551" y="398"/>
                  </a:lnTo>
                  <a:lnTo>
                    <a:pt x="559" y="396"/>
                  </a:lnTo>
                  <a:lnTo>
                    <a:pt x="557" y="408"/>
                  </a:lnTo>
                  <a:close/>
                  <a:moveTo>
                    <a:pt x="677" y="374"/>
                  </a:moveTo>
                  <a:lnTo>
                    <a:pt x="677" y="374"/>
                  </a:lnTo>
                  <a:lnTo>
                    <a:pt x="673" y="372"/>
                  </a:lnTo>
                  <a:lnTo>
                    <a:pt x="669" y="372"/>
                  </a:lnTo>
                  <a:lnTo>
                    <a:pt x="669" y="372"/>
                  </a:lnTo>
                  <a:lnTo>
                    <a:pt x="665" y="372"/>
                  </a:lnTo>
                  <a:lnTo>
                    <a:pt x="663" y="374"/>
                  </a:lnTo>
                  <a:lnTo>
                    <a:pt x="661" y="378"/>
                  </a:lnTo>
                  <a:lnTo>
                    <a:pt x="661" y="382"/>
                  </a:lnTo>
                  <a:lnTo>
                    <a:pt x="661" y="410"/>
                  </a:lnTo>
                  <a:lnTo>
                    <a:pt x="649" y="410"/>
                  </a:lnTo>
                  <a:lnTo>
                    <a:pt x="649" y="360"/>
                  </a:lnTo>
                  <a:lnTo>
                    <a:pt x="661" y="360"/>
                  </a:lnTo>
                  <a:lnTo>
                    <a:pt x="661" y="364"/>
                  </a:lnTo>
                  <a:lnTo>
                    <a:pt x="661" y="364"/>
                  </a:lnTo>
                  <a:lnTo>
                    <a:pt x="665" y="360"/>
                  </a:lnTo>
                  <a:lnTo>
                    <a:pt x="671" y="358"/>
                  </a:lnTo>
                  <a:lnTo>
                    <a:pt x="671" y="358"/>
                  </a:lnTo>
                  <a:lnTo>
                    <a:pt x="677" y="360"/>
                  </a:lnTo>
                  <a:lnTo>
                    <a:pt x="681" y="362"/>
                  </a:lnTo>
                  <a:lnTo>
                    <a:pt x="677" y="374"/>
                  </a:lnTo>
                  <a:close/>
                  <a:moveTo>
                    <a:pt x="132" y="346"/>
                  </a:moveTo>
                  <a:lnTo>
                    <a:pt x="132" y="354"/>
                  </a:lnTo>
                  <a:lnTo>
                    <a:pt x="120" y="354"/>
                  </a:lnTo>
                  <a:lnTo>
                    <a:pt x="120" y="340"/>
                  </a:lnTo>
                  <a:lnTo>
                    <a:pt x="132" y="340"/>
                  </a:lnTo>
                  <a:lnTo>
                    <a:pt x="132" y="346"/>
                  </a:lnTo>
                  <a:close/>
                  <a:moveTo>
                    <a:pt x="216" y="360"/>
                  </a:moveTo>
                  <a:lnTo>
                    <a:pt x="228" y="360"/>
                  </a:lnTo>
                  <a:lnTo>
                    <a:pt x="228" y="382"/>
                  </a:lnTo>
                  <a:lnTo>
                    <a:pt x="228" y="410"/>
                  </a:lnTo>
                  <a:lnTo>
                    <a:pt x="216" y="410"/>
                  </a:lnTo>
                  <a:lnTo>
                    <a:pt x="216" y="360"/>
                  </a:lnTo>
                  <a:close/>
                  <a:moveTo>
                    <a:pt x="228" y="346"/>
                  </a:moveTo>
                  <a:lnTo>
                    <a:pt x="228" y="354"/>
                  </a:lnTo>
                  <a:lnTo>
                    <a:pt x="216" y="354"/>
                  </a:lnTo>
                  <a:lnTo>
                    <a:pt x="216" y="340"/>
                  </a:lnTo>
                  <a:lnTo>
                    <a:pt x="228" y="340"/>
                  </a:lnTo>
                  <a:lnTo>
                    <a:pt x="228" y="346"/>
                  </a:lnTo>
                  <a:close/>
                  <a:moveTo>
                    <a:pt x="559" y="450"/>
                  </a:moveTo>
                  <a:lnTo>
                    <a:pt x="559" y="450"/>
                  </a:lnTo>
                  <a:lnTo>
                    <a:pt x="556" y="446"/>
                  </a:lnTo>
                  <a:lnTo>
                    <a:pt x="549" y="444"/>
                  </a:lnTo>
                  <a:lnTo>
                    <a:pt x="549" y="444"/>
                  </a:lnTo>
                  <a:lnTo>
                    <a:pt x="542" y="446"/>
                  </a:lnTo>
                  <a:lnTo>
                    <a:pt x="536" y="452"/>
                  </a:lnTo>
                  <a:lnTo>
                    <a:pt x="531" y="460"/>
                  </a:lnTo>
                  <a:lnTo>
                    <a:pt x="530" y="470"/>
                  </a:lnTo>
                  <a:lnTo>
                    <a:pt x="530" y="470"/>
                  </a:lnTo>
                  <a:lnTo>
                    <a:pt x="531" y="480"/>
                  </a:lnTo>
                  <a:lnTo>
                    <a:pt x="536" y="489"/>
                  </a:lnTo>
                  <a:lnTo>
                    <a:pt x="542" y="495"/>
                  </a:lnTo>
                  <a:lnTo>
                    <a:pt x="549" y="497"/>
                  </a:lnTo>
                  <a:lnTo>
                    <a:pt x="549" y="497"/>
                  </a:lnTo>
                  <a:lnTo>
                    <a:pt x="556" y="495"/>
                  </a:lnTo>
                  <a:lnTo>
                    <a:pt x="559" y="491"/>
                  </a:lnTo>
                  <a:lnTo>
                    <a:pt x="559" y="495"/>
                  </a:lnTo>
                  <a:lnTo>
                    <a:pt x="571" y="495"/>
                  </a:lnTo>
                  <a:lnTo>
                    <a:pt x="571" y="426"/>
                  </a:lnTo>
                  <a:lnTo>
                    <a:pt x="559" y="432"/>
                  </a:lnTo>
                  <a:lnTo>
                    <a:pt x="559" y="450"/>
                  </a:lnTo>
                  <a:close/>
                  <a:moveTo>
                    <a:pt x="551" y="485"/>
                  </a:moveTo>
                  <a:lnTo>
                    <a:pt x="551" y="485"/>
                  </a:lnTo>
                  <a:lnTo>
                    <a:pt x="547" y="485"/>
                  </a:lnTo>
                  <a:lnTo>
                    <a:pt x="545" y="483"/>
                  </a:lnTo>
                  <a:lnTo>
                    <a:pt x="543" y="479"/>
                  </a:lnTo>
                  <a:lnTo>
                    <a:pt x="542" y="470"/>
                  </a:lnTo>
                  <a:lnTo>
                    <a:pt x="542" y="470"/>
                  </a:lnTo>
                  <a:lnTo>
                    <a:pt x="543" y="462"/>
                  </a:lnTo>
                  <a:lnTo>
                    <a:pt x="545" y="458"/>
                  </a:lnTo>
                  <a:lnTo>
                    <a:pt x="547" y="456"/>
                  </a:lnTo>
                  <a:lnTo>
                    <a:pt x="551" y="456"/>
                  </a:lnTo>
                  <a:lnTo>
                    <a:pt x="551" y="456"/>
                  </a:lnTo>
                  <a:lnTo>
                    <a:pt x="557" y="458"/>
                  </a:lnTo>
                  <a:lnTo>
                    <a:pt x="559" y="460"/>
                  </a:lnTo>
                  <a:lnTo>
                    <a:pt x="559" y="480"/>
                  </a:lnTo>
                  <a:lnTo>
                    <a:pt x="559" y="480"/>
                  </a:lnTo>
                  <a:lnTo>
                    <a:pt x="557" y="485"/>
                  </a:lnTo>
                  <a:lnTo>
                    <a:pt x="551" y="485"/>
                  </a:lnTo>
                  <a:lnTo>
                    <a:pt x="551" y="485"/>
                  </a:lnTo>
                  <a:close/>
                  <a:moveTo>
                    <a:pt x="148" y="460"/>
                  </a:moveTo>
                  <a:lnTo>
                    <a:pt x="148" y="460"/>
                  </a:lnTo>
                  <a:lnTo>
                    <a:pt x="146" y="458"/>
                  </a:lnTo>
                  <a:lnTo>
                    <a:pt x="140" y="456"/>
                  </a:lnTo>
                  <a:lnTo>
                    <a:pt x="140" y="456"/>
                  </a:lnTo>
                  <a:lnTo>
                    <a:pt x="138" y="458"/>
                  </a:lnTo>
                  <a:lnTo>
                    <a:pt x="134" y="460"/>
                  </a:lnTo>
                  <a:lnTo>
                    <a:pt x="132" y="464"/>
                  </a:lnTo>
                  <a:lnTo>
                    <a:pt x="132" y="468"/>
                  </a:lnTo>
                  <a:lnTo>
                    <a:pt x="132" y="495"/>
                  </a:lnTo>
                  <a:lnTo>
                    <a:pt x="120" y="495"/>
                  </a:lnTo>
                  <a:lnTo>
                    <a:pt x="120" y="446"/>
                  </a:lnTo>
                  <a:lnTo>
                    <a:pt x="132" y="446"/>
                  </a:lnTo>
                  <a:lnTo>
                    <a:pt x="132" y="450"/>
                  </a:lnTo>
                  <a:lnTo>
                    <a:pt x="132" y="450"/>
                  </a:lnTo>
                  <a:lnTo>
                    <a:pt x="138" y="446"/>
                  </a:lnTo>
                  <a:lnTo>
                    <a:pt x="144" y="444"/>
                  </a:lnTo>
                  <a:lnTo>
                    <a:pt x="144" y="444"/>
                  </a:lnTo>
                  <a:lnTo>
                    <a:pt x="148" y="446"/>
                  </a:lnTo>
                  <a:lnTo>
                    <a:pt x="152" y="448"/>
                  </a:lnTo>
                  <a:lnTo>
                    <a:pt x="148" y="460"/>
                  </a:lnTo>
                  <a:close/>
                  <a:moveTo>
                    <a:pt x="54" y="446"/>
                  </a:moveTo>
                  <a:lnTo>
                    <a:pt x="66" y="446"/>
                  </a:lnTo>
                  <a:lnTo>
                    <a:pt x="52" y="495"/>
                  </a:lnTo>
                  <a:lnTo>
                    <a:pt x="42" y="495"/>
                  </a:lnTo>
                  <a:lnTo>
                    <a:pt x="36" y="474"/>
                  </a:lnTo>
                  <a:lnTo>
                    <a:pt x="36" y="474"/>
                  </a:lnTo>
                  <a:lnTo>
                    <a:pt x="34" y="464"/>
                  </a:lnTo>
                  <a:lnTo>
                    <a:pt x="34" y="464"/>
                  </a:lnTo>
                  <a:lnTo>
                    <a:pt x="30" y="474"/>
                  </a:lnTo>
                  <a:lnTo>
                    <a:pt x="26" y="495"/>
                  </a:lnTo>
                  <a:lnTo>
                    <a:pt x="14" y="495"/>
                  </a:lnTo>
                  <a:lnTo>
                    <a:pt x="14" y="495"/>
                  </a:lnTo>
                  <a:lnTo>
                    <a:pt x="0" y="446"/>
                  </a:lnTo>
                  <a:lnTo>
                    <a:pt x="14" y="446"/>
                  </a:lnTo>
                  <a:lnTo>
                    <a:pt x="18" y="464"/>
                  </a:lnTo>
                  <a:lnTo>
                    <a:pt x="18" y="464"/>
                  </a:lnTo>
                  <a:lnTo>
                    <a:pt x="20" y="476"/>
                  </a:lnTo>
                  <a:lnTo>
                    <a:pt x="20" y="476"/>
                  </a:lnTo>
                  <a:lnTo>
                    <a:pt x="24" y="464"/>
                  </a:lnTo>
                  <a:lnTo>
                    <a:pt x="28" y="446"/>
                  </a:lnTo>
                  <a:lnTo>
                    <a:pt x="38" y="446"/>
                  </a:lnTo>
                  <a:lnTo>
                    <a:pt x="44" y="464"/>
                  </a:lnTo>
                  <a:lnTo>
                    <a:pt x="44" y="464"/>
                  </a:lnTo>
                  <a:lnTo>
                    <a:pt x="46" y="476"/>
                  </a:lnTo>
                  <a:lnTo>
                    <a:pt x="46" y="476"/>
                  </a:lnTo>
                  <a:lnTo>
                    <a:pt x="50" y="464"/>
                  </a:lnTo>
                  <a:lnTo>
                    <a:pt x="54" y="446"/>
                  </a:lnTo>
                  <a:close/>
                  <a:moveTo>
                    <a:pt x="90" y="444"/>
                  </a:moveTo>
                  <a:lnTo>
                    <a:pt x="90" y="444"/>
                  </a:lnTo>
                  <a:lnTo>
                    <a:pt x="82" y="446"/>
                  </a:lnTo>
                  <a:lnTo>
                    <a:pt x="74" y="452"/>
                  </a:lnTo>
                  <a:lnTo>
                    <a:pt x="70" y="460"/>
                  </a:lnTo>
                  <a:lnTo>
                    <a:pt x="68" y="470"/>
                  </a:lnTo>
                  <a:lnTo>
                    <a:pt x="68" y="470"/>
                  </a:lnTo>
                  <a:lnTo>
                    <a:pt x="70" y="480"/>
                  </a:lnTo>
                  <a:lnTo>
                    <a:pt x="74" y="489"/>
                  </a:lnTo>
                  <a:lnTo>
                    <a:pt x="82" y="495"/>
                  </a:lnTo>
                  <a:lnTo>
                    <a:pt x="90" y="497"/>
                  </a:lnTo>
                  <a:lnTo>
                    <a:pt x="90" y="497"/>
                  </a:lnTo>
                  <a:lnTo>
                    <a:pt x="100" y="495"/>
                  </a:lnTo>
                  <a:lnTo>
                    <a:pt x="106" y="489"/>
                  </a:lnTo>
                  <a:lnTo>
                    <a:pt x="110" y="480"/>
                  </a:lnTo>
                  <a:lnTo>
                    <a:pt x="112" y="470"/>
                  </a:lnTo>
                  <a:lnTo>
                    <a:pt x="112" y="470"/>
                  </a:lnTo>
                  <a:lnTo>
                    <a:pt x="110" y="460"/>
                  </a:lnTo>
                  <a:lnTo>
                    <a:pt x="106" y="452"/>
                  </a:lnTo>
                  <a:lnTo>
                    <a:pt x="100" y="446"/>
                  </a:lnTo>
                  <a:lnTo>
                    <a:pt x="90" y="444"/>
                  </a:lnTo>
                  <a:lnTo>
                    <a:pt x="90" y="444"/>
                  </a:lnTo>
                  <a:close/>
                  <a:moveTo>
                    <a:pt x="90" y="485"/>
                  </a:moveTo>
                  <a:lnTo>
                    <a:pt x="90" y="485"/>
                  </a:lnTo>
                  <a:lnTo>
                    <a:pt x="86" y="485"/>
                  </a:lnTo>
                  <a:lnTo>
                    <a:pt x="84" y="480"/>
                  </a:lnTo>
                  <a:lnTo>
                    <a:pt x="82" y="476"/>
                  </a:lnTo>
                  <a:lnTo>
                    <a:pt x="80" y="470"/>
                  </a:lnTo>
                  <a:lnTo>
                    <a:pt x="80" y="470"/>
                  </a:lnTo>
                  <a:lnTo>
                    <a:pt x="82" y="464"/>
                  </a:lnTo>
                  <a:lnTo>
                    <a:pt x="84" y="460"/>
                  </a:lnTo>
                  <a:lnTo>
                    <a:pt x="86" y="456"/>
                  </a:lnTo>
                  <a:lnTo>
                    <a:pt x="90" y="456"/>
                  </a:lnTo>
                  <a:lnTo>
                    <a:pt x="90" y="456"/>
                  </a:lnTo>
                  <a:lnTo>
                    <a:pt x="94" y="456"/>
                  </a:lnTo>
                  <a:lnTo>
                    <a:pt x="98" y="460"/>
                  </a:lnTo>
                  <a:lnTo>
                    <a:pt x="100" y="464"/>
                  </a:lnTo>
                  <a:lnTo>
                    <a:pt x="100" y="470"/>
                  </a:lnTo>
                  <a:lnTo>
                    <a:pt x="100" y="470"/>
                  </a:lnTo>
                  <a:lnTo>
                    <a:pt x="100" y="476"/>
                  </a:lnTo>
                  <a:lnTo>
                    <a:pt x="98" y="480"/>
                  </a:lnTo>
                  <a:lnTo>
                    <a:pt x="94" y="485"/>
                  </a:lnTo>
                  <a:lnTo>
                    <a:pt x="90" y="485"/>
                  </a:lnTo>
                  <a:lnTo>
                    <a:pt x="90" y="485"/>
                  </a:lnTo>
                  <a:close/>
                  <a:moveTo>
                    <a:pt x="499" y="460"/>
                  </a:moveTo>
                  <a:lnTo>
                    <a:pt x="499" y="460"/>
                  </a:lnTo>
                  <a:lnTo>
                    <a:pt x="495" y="458"/>
                  </a:lnTo>
                  <a:lnTo>
                    <a:pt x="492" y="456"/>
                  </a:lnTo>
                  <a:lnTo>
                    <a:pt x="492" y="456"/>
                  </a:lnTo>
                  <a:lnTo>
                    <a:pt x="487" y="458"/>
                  </a:lnTo>
                  <a:lnTo>
                    <a:pt x="486" y="460"/>
                  </a:lnTo>
                  <a:lnTo>
                    <a:pt x="483" y="464"/>
                  </a:lnTo>
                  <a:lnTo>
                    <a:pt x="483" y="468"/>
                  </a:lnTo>
                  <a:lnTo>
                    <a:pt x="483" y="495"/>
                  </a:lnTo>
                  <a:lnTo>
                    <a:pt x="472" y="495"/>
                  </a:lnTo>
                  <a:lnTo>
                    <a:pt x="472" y="446"/>
                  </a:lnTo>
                  <a:lnTo>
                    <a:pt x="483" y="446"/>
                  </a:lnTo>
                  <a:lnTo>
                    <a:pt x="483" y="450"/>
                  </a:lnTo>
                  <a:lnTo>
                    <a:pt x="483" y="450"/>
                  </a:lnTo>
                  <a:lnTo>
                    <a:pt x="487" y="446"/>
                  </a:lnTo>
                  <a:lnTo>
                    <a:pt x="493" y="444"/>
                  </a:lnTo>
                  <a:lnTo>
                    <a:pt x="493" y="444"/>
                  </a:lnTo>
                  <a:lnTo>
                    <a:pt x="499" y="446"/>
                  </a:lnTo>
                  <a:lnTo>
                    <a:pt x="504" y="448"/>
                  </a:lnTo>
                  <a:lnTo>
                    <a:pt x="499" y="460"/>
                  </a:lnTo>
                  <a:close/>
                  <a:moveTo>
                    <a:pt x="405" y="446"/>
                  </a:moveTo>
                  <a:lnTo>
                    <a:pt x="417" y="446"/>
                  </a:lnTo>
                  <a:lnTo>
                    <a:pt x="404" y="495"/>
                  </a:lnTo>
                  <a:lnTo>
                    <a:pt x="393" y="495"/>
                  </a:lnTo>
                  <a:lnTo>
                    <a:pt x="387" y="474"/>
                  </a:lnTo>
                  <a:lnTo>
                    <a:pt x="387" y="474"/>
                  </a:lnTo>
                  <a:lnTo>
                    <a:pt x="384" y="464"/>
                  </a:lnTo>
                  <a:lnTo>
                    <a:pt x="384" y="464"/>
                  </a:lnTo>
                  <a:lnTo>
                    <a:pt x="381" y="474"/>
                  </a:lnTo>
                  <a:lnTo>
                    <a:pt x="375" y="495"/>
                  </a:lnTo>
                  <a:lnTo>
                    <a:pt x="366" y="495"/>
                  </a:lnTo>
                  <a:lnTo>
                    <a:pt x="366" y="495"/>
                  </a:lnTo>
                  <a:lnTo>
                    <a:pt x="352" y="446"/>
                  </a:lnTo>
                  <a:lnTo>
                    <a:pt x="366" y="446"/>
                  </a:lnTo>
                  <a:lnTo>
                    <a:pt x="370" y="464"/>
                  </a:lnTo>
                  <a:lnTo>
                    <a:pt x="370" y="464"/>
                  </a:lnTo>
                  <a:lnTo>
                    <a:pt x="372" y="476"/>
                  </a:lnTo>
                  <a:lnTo>
                    <a:pt x="372" y="476"/>
                  </a:lnTo>
                  <a:lnTo>
                    <a:pt x="373" y="464"/>
                  </a:lnTo>
                  <a:lnTo>
                    <a:pt x="379" y="446"/>
                  </a:lnTo>
                  <a:lnTo>
                    <a:pt x="390" y="446"/>
                  </a:lnTo>
                  <a:lnTo>
                    <a:pt x="396" y="464"/>
                  </a:lnTo>
                  <a:lnTo>
                    <a:pt x="396" y="464"/>
                  </a:lnTo>
                  <a:lnTo>
                    <a:pt x="398" y="476"/>
                  </a:lnTo>
                  <a:lnTo>
                    <a:pt x="398" y="476"/>
                  </a:lnTo>
                  <a:lnTo>
                    <a:pt x="399" y="464"/>
                  </a:lnTo>
                  <a:lnTo>
                    <a:pt x="405" y="446"/>
                  </a:lnTo>
                  <a:close/>
                  <a:moveTo>
                    <a:pt x="442" y="444"/>
                  </a:moveTo>
                  <a:lnTo>
                    <a:pt x="442" y="444"/>
                  </a:lnTo>
                  <a:lnTo>
                    <a:pt x="434" y="446"/>
                  </a:lnTo>
                  <a:lnTo>
                    <a:pt x="425" y="452"/>
                  </a:lnTo>
                  <a:lnTo>
                    <a:pt x="422" y="460"/>
                  </a:lnTo>
                  <a:lnTo>
                    <a:pt x="419" y="470"/>
                  </a:lnTo>
                  <a:lnTo>
                    <a:pt x="419" y="470"/>
                  </a:lnTo>
                  <a:lnTo>
                    <a:pt x="422" y="480"/>
                  </a:lnTo>
                  <a:lnTo>
                    <a:pt x="425" y="489"/>
                  </a:lnTo>
                  <a:lnTo>
                    <a:pt x="434" y="495"/>
                  </a:lnTo>
                  <a:lnTo>
                    <a:pt x="442" y="497"/>
                  </a:lnTo>
                  <a:lnTo>
                    <a:pt x="442" y="497"/>
                  </a:lnTo>
                  <a:lnTo>
                    <a:pt x="449" y="495"/>
                  </a:lnTo>
                  <a:lnTo>
                    <a:pt x="457" y="489"/>
                  </a:lnTo>
                  <a:lnTo>
                    <a:pt x="461" y="480"/>
                  </a:lnTo>
                  <a:lnTo>
                    <a:pt x="463" y="470"/>
                  </a:lnTo>
                  <a:lnTo>
                    <a:pt x="463" y="470"/>
                  </a:lnTo>
                  <a:lnTo>
                    <a:pt x="461" y="460"/>
                  </a:lnTo>
                  <a:lnTo>
                    <a:pt x="457" y="452"/>
                  </a:lnTo>
                  <a:lnTo>
                    <a:pt x="449" y="446"/>
                  </a:lnTo>
                  <a:lnTo>
                    <a:pt x="442" y="444"/>
                  </a:lnTo>
                  <a:lnTo>
                    <a:pt x="442" y="444"/>
                  </a:lnTo>
                  <a:close/>
                  <a:moveTo>
                    <a:pt x="442" y="485"/>
                  </a:moveTo>
                  <a:lnTo>
                    <a:pt x="442" y="485"/>
                  </a:lnTo>
                  <a:lnTo>
                    <a:pt x="437" y="485"/>
                  </a:lnTo>
                  <a:lnTo>
                    <a:pt x="434" y="480"/>
                  </a:lnTo>
                  <a:lnTo>
                    <a:pt x="431" y="476"/>
                  </a:lnTo>
                  <a:lnTo>
                    <a:pt x="431" y="470"/>
                  </a:lnTo>
                  <a:lnTo>
                    <a:pt x="431" y="470"/>
                  </a:lnTo>
                  <a:lnTo>
                    <a:pt x="431" y="464"/>
                  </a:lnTo>
                  <a:lnTo>
                    <a:pt x="434" y="460"/>
                  </a:lnTo>
                  <a:lnTo>
                    <a:pt x="437" y="456"/>
                  </a:lnTo>
                  <a:lnTo>
                    <a:pt x="442" y="456"/>
                  </a:lnTo>
                  <a:lnTo>
                    <a:pt x="442" y="456"/>
                  </a:lnTo>
                  <a:lnTo>
                    <a:pt x="445" y="456"/>
                  </a:lnTo>
                  <a:lnTo>
                    <a:pt x="449" y="460"/>
                  </a:lnTo>
                  <a:lnTo>
                    <a:pt x="451" y="464"/>
                  </a:lnTo>
                  <a:lnTo>
                    <a:pt x="451" y="470"/>
                  </a:lnTo>
                  <a:lnTo>
                    <a:pt x="451" y="470"/>
                  </a:lnTo>
                  <a:lnTo>
                    <a:pt x="451" y="476"/>
                  </a:lnTo>
                  <a:lnTo>
                    <a:pt x="449" y="480"/>
                  </a:lnTo>
                  <a:lnTo>
                    <a:pt x="445" y="485"/>
                  </a:lnTo>
                  <a:lnTo>
                    <a:pt x="442" y="485"/>
                  </a:lnTo>
                  <a:lnTo>
                    <a:pt x="442" y="485"/>
                  </a:lnTo>
                  <a:close/>
                  <a:moveTo>
                    <a:pt x="186" y="462"/>
                  </a:moveTo>
                  <a:lnTo>
                    <a:pt x="200" y="495"/>
                  </a:lnTo>
                  <a:lnTo>
                    <a:pt x="186" y="495"/>
                  </a:lnTo>
                  <a:lnTo>
                    <a:pt x="176" y="473"/>
                  </a:lnTo>
                  <a:lnTo>
                    <a:pt x="170" y="480"/>
                  </a:lnTo>
                  <a:lnTo>
                    <a:pt x="170" y="495"/>
                  </a:lnTo>
                  <a:lnTo>
                    <a:pt x="158" y="495"/>
                  </a:lnTo>
                  <a:lnTo>
                    <a:pt x="158" y="432"/>
                  </a:lnTo>
                  <a:lnTo>
                    <a:pt x="170" y="426"/>
                  </a:lnTo>
                  <a:lnTo>
                    <a:pt x="170" y="464"/>
                  </a:lnTo>
                  <a:lnTo>
                    <a:pt x="170" y="464"/>
                  </a:lnTo>
                  <a:lnTo>
                    <a:pt x="174" y="458"/>
                  </a:lnTo>
                  <a:lnTo>
                    <a:pt x="184" y="446"/>
                  </a:lnTo>
                  <a:lnTo>
                    <a:pt x="198" y="446"/>
                  </a:lnTo>
                  <a:lnTo>
                    <a:pt x="186" y="462"/>
                  </a:lnTo>
                  <a:close/>
                  <a:moveTo>
                    <a:pt x="241" y="495"/>
                  </a:moveTo>
                  <a:lnTo>
                    <a:pt x="230" y="495"/>
                  </a:lnTo>
                  <a:lnTo>
                    <a:pt x="230" y="446"/>
                  </a:lnTo>
                  <a:lnTo>
                    <a:pt x="241" y="446"/>
                  </a:lnTo>
                  <a:lnTo>
                    <a:pt x="241" y="450"/>
                  </a:lnTo>
                  <a:lnTo>
                    <a:pt x="241" y="450"/>
                  </a:lnTo>
                  <a:lnTo>
                    <a:pt x="247" y="446"/>
                  </a:lnTo>
                  <a:lnTo>
                    <a:pt x="253" y="444"/>
                  </a:lnTo>
                  <a:lnTo>
                    <a:pt x="253" y="444"/>
                  </a:lnTo>
                  <a:lnTo>
                    <a:pt x="262" y="446"/>
                  </a:lnTo>
                  <a:lnTo>
                    <a:pt x="268" y="450"/>
                  </a:lnTo>
                  <a:lnTo>
                    <a:pt x="272" y="458"/>
                  </a:lnTo>
                  <a:lnTo>
                    <a:pt x="272" y="467"/>
                  </a:lnTo>
                  <a:lnTo>
                    <a:pt x="272" y="495"/>
                  </a:lnTo>
                  <a:lnTo>
                    <a:pt x="260" y="495"/>
                  </a:lnTo>
                  <a:lnTo>
                    <a:pt x="260" y="468"/>
                  </a:lnTo>
                  <a:lnTo>
                    <a:pt x="260" y="468"/>
                  </a:lnTo>
                  <a:lnTo>
                    <a:pt x="260" y="462"/>
                  </a:lnTo>
                  <a:lnTo>
                    <a:pt x="258" y="458"/>
                  </a:lnTo>
                  <a:lnTo>
                    <a:pt x="256" y="456"/>
                  </a:lnTo>
                  <a:lnTo>
                    <a:pt x="252" y="456"/>
                  </a:lnTo>
                  <a:lnTo>
                    <a:pt x="252" y="456"/>
                  </a:lnTo>
                  <a:lnTo>
                    <a:pt x="247" y="456"/>
                  </a:lnTo>
                  <a:lnTo>
                    <a:pt x="244" y="458"/>
                  </a:lnTo>
                  <a:lnTo>
                    <a:pt x="244" y="462"/>
                  </a:lnTo>
                  <a:lnTo>
                    <a:pt x="241" y="468"/>
                  </a:lnTo>
                  <a:lnTo>
                    <a:pt x="241" y="495"/>
                  </a:lnTo>
                  <a:close/>
                  <a:moveTo>
                    <a:pt x="310" y="450"/>
                  </a:moveTo>
                  <a:lnTo>
                    <a:pt x="310" y="450"/>
                  </a:lnTo>
                  <a:lnTo>
                    <a:pt x="305" y="446"/>
                  </a:lnTo>
                  <a:lnTo>
                    <a:pt x="300" y="444"/>
                  </a:lnTo>
                  <a:lnTo>
                    <a:pt x="300" y="444"/>
                  </a:lnTo>
                  <a:lnTo>
                    <a:pt x="291" y="446"/>
                  </a:lnTo>
                  <a:lnTo>
                    <a:pt x="285" y="452"/>
                  </a:lnTo>
                  <a:lnTo>
                    <a:pt x="282" y="460"/>
                  </a:lnTo>
                  <a:lnTo>
                    <a:pt x="279" y="470"/>
                  </a:lnTo>
                  <a:lnTo>
                    <a:pt x="279" y="470"/>
                  </a:lnTo>
                  <a:lnTo>
                    <a:pt x="282" y="480"/>
                  </a:lnTo>
                  <a:lnTo>
                    <a:pt x="285" y="489"/>
                  </a:lnTo>
                  <a:lnTo>
                    <a:pt x="291" y="495"/>
                  </a:lnTo>
                  <a:lnTo>
                    <a:pt x="300" y="497"/>
                  </a:lnTo>
                  <a:lnTo>
                    <a:pt x="300" y="497"/>
                  </a:lnTo>
                  <a:lnTo>
                    <a:pt x="305" y="495"/>
                  </a:lnTo>
                  <a:lnTo>
                    <a:pt x="310" y="491"/>
                  </a:lnTo>
                  <a:lnTo>
                    <a:pt x="310" y="492"/>
                  </a:lnTo>
                  <a:lnTo>
                    <a:pt x="310" y="492"/>
                  </a:lnTo>
                  <a:lnTo>
                    <a:pt x="310" y="497"/>
                  </a:lnTo>
                  <a:lnTo>
                    <a:pt x="310" y="501"/>
                  </a:lnTo>
                  <a:lnTo>
                    <a:pt x="304" y="505"/>
                  </a:lnTo>
                  <a:lnTo>
                    <a:pt x="296" y="507"/>
                  </a:lnTo>
                  <a:lnTo>
                    <a:pt x="294" y="507"/>
                  </a:lnTo>
                  <a:lnTo>
                    <a:pt x="300" y="515"/>
                  </a:lnTo>
                  <a:lnTo>
                    <a:pt x="300" y="515"/>
                  </a:lnTo>
                  <a:lnTo>
                    <a:pt x="300" y="515"/>
                  </a:lnTo>
                  <a:lnTo>
                    <a:pt x="310" y="513"/>
                  </a:lnTo>
                  <a:lnTo>
                    <a:pt x="317" y="509"/>
                  </a:lnTo>
                  <a:lnTo>
                    <a:pt x="322" y="501"/>
                  </a:lnTo>
                  <a:lnTo>
                    <a:pt x="323" y="491"/>
                  </a:lnTo>
                  <a:lnTo>
                    <a:pt x="323" y="446"/>
                  </a:lnTo>
                  <a:lnTo>
                    <a:pt x="310" y="446"/>
                  </a:lnTo>
                  <a:lnTo>
                    <a:pt x="310" y="450"/>
                  </a:lnTo>
                  <a:close/>
                  <a:moveTo>
                    <a:pt x="310" y="460"/>
                  </a:moveTo>
                  <a:lnTo>
                    <a:pt x="310" y="480"/>
                  </a:lnTo>
                  <a:lnTo>
                    <a:pt x="310" y="480"/>
                  </a:lnTo>
                  <a:lnTo>
                    <a:pt x="308" y="485"/>
                  </a:lnTo>
                  <a:lnTo>
                    <a:pt x="302" y="485"/>
                  </a:lnTo>
                  <a:lnTo>
                    <a:pt x="302" y="485"/>
                  </a:lnTo>
                  <a:lnTo>
                    <a:pt x="300" y="485"/>
                  </a:lnTo>
                  <a:lnTo>
                    <a:pt x="296" y="483"/>
                  </a:lnTo>
                  <a:lnTo>
                    <a:pt x="294" y="479"/>
                  </a:lnTo>
                  <a:lnTo>
                    <a:pt x="294" y="470"/>
                  </a:lnTo>
                  <a:lnTo>
                    <a:pt x="294" y="470"/>
                  </a:lnTo>
                  <a:lnTo>
                    <a:pt x="294" y="462"/>
                  </a:lnTo>
                  <a:lnTo>
                    <a:pt x="296" y="458"/>
                  </a:lnTo>
                  <a:lnTo>
                    <a:pt x="300" y="456"/>
                  </a:lnTo>
                  <a:lnTo>
                    <a:pt x="302" y="456"/>
                  </a:lnTo>
                  <a:lnTo>
                    <a:pt x="302" y="456"/>
                  </a:lnTo>
                  <a:lnTo>
                    <a:pt x="308" y="458"/>
                  </a:lnTo>
                  <a:lnTo>
                    <a:pt x="310" y="460"/>
                  </a:lnTo>
                  <a:lnTo>
                    <a:pt x="310" y="460"/>
                  </a:lnTo>
                  <a:close/>
                  <a:moveTo>
                    <a:pt x="208" y="446"/>
                  </a:moveTo>
                  <a:lnTo>
                    <a:pt x="220" y="446"/>
                  </a:lnTo>
                  <a:lnTo>
                    <a:pt x="220" y="468"/>
                  </a:lnTo>
                  <a:lnTo>
                    <a:pt x="220" y="495"/>
                  </a:lnTo>
                  <a:lnTo>
                    <a:pt x="208" y="495"/>
                  </a:lnTo>
                  <a:lnTo>
                    <a:pt x="208" y="446"/>
                  </a:lnTo>
                  <a:close/>
                  <a:moveTo>
                    <a:pt x="220" y="432"/>
                  </a:moveTo>
                  <a:lnTo>
                    <a:pt x="220" y="438"/>
                  </a:lnTo>
                  <a:lnTo>
                    <a:pt x="208" y="438"/>
                  </a:lnTo>
                  <a:lnTo>
                    <a:pt x="208" y="426"/>
                  </a:lnTo>
                  <a:lnTo>
                    <a:pt x="220" y="426"/>
                  </a:lnTo>
                  <a:lnTo>
                    <a:pt x="220" y="432"/>
                  </a:lnTo>
                  <a:close/>
                  <a:moveTo>
                    <a:pt x="509" y="432"/>
                  </a:moveTo>
                  <a:lnTo>
                    <a:pt x="521" y="426"/>
                  </a:lnTo>
                  <a:lnTo>
                    <a:pt x="521" y="470"/>
                  </a:lnTo>
                  <a:lnTo>
                    <a:pt x="521" y="495"/>
                  </a:lnTo>
                  <a:lnTo>
                    <a:pt x="509" y="495"/>
                  </a:lnTo>
                  <a:lnTo>
                    <a:pt x="509" y="432"/>
                  </a:lnTo>
                  <a:close/>
                  <a:moveTo>
                    <a:pt x="88" y="166"/>
                  </a:moveTo>
                  <a:lnTo>
                    <a:pt x="188" y="166"/>
                  </a:lnTo>
                  <a:lnTo>
                    <a:pt x="188" y="108"/>
                  </a:lnTo>
                  <a:lnTo>
                    <a:pt x="88" y="108"/>
                  </a:lnTo>
                  <a:lnTo>
                    <a:pt x="88" y="62"/>
                  </a:lnTo>
                  <a:lnTo>
                    <a:pt x="198" y="62"/>
                  </a:lnTo>
                  <a:lnTo>
                    <a:pt x="162" y="0"/>
                  </a:lnTo>
                  <a:lnTo>
                    <a:pt x="6" y="0"/>
                  </a:lnTo>
                  <a:lnTo>
                    <a:pt x="6" y="274"/>
                  </a:lnTo>
                  <a:lnTo>
                    <a:pt x="226" y="274"/>
                  </a:lnTo>
                  <a:lnTo>
                    <a:pt x="226" y="212"/>
                  </a:lnTo>
                  <a:lnTo>
                    <a:pt x="88" y="212"/>
                  </a:lnTo>
                  <a:lnTo>
                    <a:pt x="88" y="166"/>
                  </a:lnTo>
                  <a:close/>
                  <a:moveTo>
                    <a:pt x="373" y="0"/>
                  </a:moveTo>
                  <a:lnTo>
                    <a:pt x="326" y="90"/>
                  </a:lnTo>
                  <a:lnTo>
                    <a:pt x="279" y="0"/>
                  </a:lnTo>
                  <a:lnTo>
                    <a:pt x="188" y="0"/>
                  </a:lnTo>
                  <a:lnTo>
                    <a:pt x="284" y="166"/>
                  </a:lnTo>
                  <a:lnTo>
                    <a:pt x="284" y="274"/>
                  </a:lnTo>
                  <a:lnTo>
                    <a:pt x="366" y="274"/>
                  </a:lnTo>
                  <a:lnTo>
                    <a:pt x="366" y="166"/>
                  </a:lnTo>
                  <a:lnTo>
                    <a:pt x="463" y="0"/>
                  </a:lnTo>
                  <a:lnTo>
                    <a:pt x="37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FFFFFF"/>
                </a:solidFill>
              </a:endParaRPr>
            </a:p>
          </p:txBody>
        </p:sp>
      </p:grpSp>
      <p:pic>
        <p:nvPicPr>
          <p:cNvPr id="12" name="Picture 2" descr="http://www.fadata.eu/wp-content/themes/fadata/img/fadata-logo.png"/>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8694" y="6009237"/>
            <a:ext cx="2148027" cy="457124"/>
          </a:xfrm>
          <a:prstGeom prst="rect">
            <a:avLst/>
          </a:prstGeom>
          <a:noFill/>
        </p:spPr>
      </p:pic>
    </p:spTree>
    <p:extLst>
      <p:ext uri="{BB962C8B-B14F-4D97-AF65-F5344CB8AC3E}">
        <p14:creationId xmlns:p14="http://schemas.microsoft.com/office/powerpoint/2010/main" val="243065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08080"/>
                </a:solidFill>
              </a:defRPr>
            </a:lvl1pPr>
          </a:lstStyle>
          <a:p>
            <a:r>
              <a:rPr lang="en-US" dirty="0"/>
              <a:t>Click to edit Master title style</a:t>
            </a:r>
          </a:p>
        </p:txBody>
      </p:sp>
      <p:sp>
        <p:nvSpPr>
          <p:cNvPr id="3" name="Content Placeholder 2"/>
          <p:cNvSpPr>
            <a:spLocks noGrp="1"/>
          </p:cNvSpPr>
          <p:nvPr>
            <p:ph idx="1"/>
          </p:nvPr>
        </p:nvSpPr>
        <p:spPr>
          <a:xfrm>
            <a:off x="696842" y="1274267"/>
            <a:ext cx="10791078" cy="4896925"/>
          </a:xfrm>
        </p:spPr>
        <p:txBody>
          <a:bodyPr/>
          <a:lstStyle>
            <a:lvl1pPr>
              <a:defRPr/>
            </a:lvl1pPr>
            <a:lvl2pPr>
              <a:defRPr/>
            </a:lvl2pPr>
            <a:lvl3pPr>
              <a:defRPr>
                <a:solidFill>
                  <a:srgbClr val="808080"/>
                </a:solidFill>
              </a:defRPr>
            </a:lvl3pPr>
            <a:lvl4pPr marL="163260" indent="-163260">
              <a:buSzPct val="100000"/>
              <a:buFont typeface="EYInterstate" pitchFamily="2" charset="0"/>
              <a:buChar char="•"/>
              <a:defRPr/>
            </a:lvl4pPr>
            <a:lvl5pPr marL="326520" indent="-163260">
              <a:buSzPct val="10000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7193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umbered 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2201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Numbered Section Header">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88016" y="5320964"/>
            <a:ext cx="1232594" cy="114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p:cNvSpPr>
            <a:spLocks noGrp="1"/>
          </p:cNvSpPr>
          <p:nvPr>
            <p:ph type="subTitle" idx="1"/>
          </p:nvPr>
        </p:nvSpPr>
        <p:spPr>
          <a:xfrm>
            <a:off x="907097" y="2184970"/>
            <a:ext cx="3492941" cy="585682"/>
          </a:xfrm>
          <a:prstGeom prst="rect">
            <a:avLst/>
          </a:prstGeom>
        </p:spPr>
        <p:txBody>
          <a:bodyPr/>
          <a:lstStyle>
            <a:lvl1pPr marL="0" indent="0" algn="l">
              <a:buNone/>
              <a:defRPr sz="1633">
                <a:solidFill>
                  <a:srgbClr val="404040"/>
                </a:solidFill>
                <a:latin typeface="+mn-lt"/>
                <a:cs typeface="Arial" pitchFamily="34" charset="0"/>
              </a:defRPr>
            </a:lvl1pPr>
            <a:lvl2pPr marL="0" indent="0" algn="l">
              <a:buNone/>
              <a:defRPr sz="1451">
                <a:solidFill>
                  <a:srgbClr val="404040"/>
                </a:solidFill>
              </a:defRPr>
            </a:lvl2pPr>
            <a:lvl3pPr marL="829361" indent="0" algn="ctr">
              <a:buNone/>
              <a:defRPr>
                <a:solidFill>
                  <a:schemeClr val="tx1">
                    <a:tint val="75000"/>
                  </a:schemeClr>
                </a:solidFill>
              </a:defRPr>
            </a:lvl3pPr>
            <a:lvl4pPr marL="1244041" indent="0" algn="ctr">
              <a:buNone/>
              <a:defRPr>
                <a:solidFill>
                  <a:schemeClr val="tx1">
                    <a:tint val="75000"/>
                  </a:schemeClr>
                </a:solidFill>
              </a:defRPr>
            </a:lvl4pPr>
            <a:lvl5pPr marL="1658722" indent="0" algn="ctr">
              <a:buNone/>
              <a:defRPr>
                <a:solidFill>
                  <a:schemeClr val="tx1">
                    <a:tint val="75000"/>
                  </a:schemeClr>
                </a:solidFill>
              </a:defRPr>
            </a:lvl5pPr>
            <a:lvl6pPr marL="2073402" indent="0" algn="ctr">
              <a:buNone/>
              <a:defRPr>
                <a:solidFill>
                  <a:schemeClr val="tx1">
                    <a:tint val="75000"/>
                  </a:schemeClr>
                </a:solidFill>
              </a:defRPr>
            </a:lvl6pPr>
            <a:lvl7pPr marL="2488082" indent="0" algn="ctr">
              <a:buNone/>
              <a:defRPr>
                <a:solidFill>
                  <a:schemeClr val="tx1">
                    <a:tint val="75000"/>
                  </a:schemeClr>
                </a:solidFill>
              </a:defRPr>
            </a:lvl7pPr>
            <a:lvl8pPr marL="2902763" indent="0" algn="ctr">
              <a:buNone/>
              <a:defRPr>
                <a:solidFill>
                  <a:schemeClr val="tx1">
                    <a:tint val="75000"/>
                  </a:schemeClr>
                </a:solidFill>
              </a:defRPr>
            </a:lvl8pPr>
            <a:lvl9pPr marL="3317443" indent="0" algn="ctr">
              <a:buNone/>
              <a:defRPr>
                <a:solidFill>
                  <a:schemeClr val="tx1">
                    <a:tint val="75000"/>
                  </a:schemeClr>
                </a:solidFill>
              </a:defRPr>
            </a:lvl9pPr>
          </a:lstStyle>
          <a:p>
            <a:pPr lvl="0"/>
            <a:r>
              <a:rPr lang="en-US" dirty="0"/>
              <a:t>Click to edit Master subtitle style</a:t>
            </a:r>
            <a:endParaRPr lang="en-GB" dirty="0"/>
          </a:p>
        </p:txBody>
      </p:sp>
      <p:sp>
        <p:nvSpPr>
          <p:cNvPr id="15" name="Title 1"/>
          <p:cNvSpPr>
            <a:spLocks noGrp="1"/>
          </p:cNvSpPr>
          <p:nvPr>
            <p:ph type="ctrTitle"/>
          </p:nvPr>
        </p:nvSpPr>
        <p:spPr>
          <a:xfrm>
            <a:off x="907097" y="1266886"/>
            <a:ext cx="3492941" cy="780375"/>
          </a:xfrm>
          <a:prstGeom prst="rect">
            <a:avLst/>
          </a:prstGeom>
        </p:spPr>
        <p:txBody>
          <a:bodyPr anchor="t"/>
          <a:lstStyle>
            <a:lvl1pPr>
              <a:defRPr b="1">
                <a:solidFill>
                  <a:srgbClr val="404040"/>
                </a:solidFill>
                <a:latin typeface="+mn-lt"/>
                <a:cs typeface="Arial" pitchFamily="34" charset="0"/>
              </a:defRPr>
            </a:lvl1pPr>
          </a:lstStyle>
          <a:p>
            <a:r>
              <a:rPr lang="en-US" dirty="0"/>
              <a:t>Click to edit Master title style</a:t>
            </a:r>
            <a:endParaRPr lang="en-GB" dirty="0"/>
          </a:p>
        </p:txBody>
      </p:sp>
      <p:grpSp>
        <p:nvGrpSpPr>
          <p:cNvPr id="19" name="Group 18"/>
          <p:cNvGrpSpPr/>
          <p:nvPr userDrawn="1"/>
        </p:nvGrpSpPr>
        <p:grpSpPr>
          <a:xfrm>
            <a:off x="488694" y="390200"/>
            <a:ext cx="4242584" cy="2845141"/>
            <a:chOff x="606425" y="620713"/>
            <a:chExt cx="3721100" cy="3136900"/>
          </a:xfrm>
          <a:solidFill>
            <a:srgbClr val="FFE600"/>
          </a:solidFill>
        </p:grpSpPr>
        <p:sp>
          <p:nvSpPr>
            <p:cNvPr id="20" name="Rectangle 7"/>
            <p:cNvSpPr>
              <a:spLocks noChangeArrowheads="1"/>
            </p:cNvSpPr>
            <p:nvPr userDrawn="1"/>
          </p:nvSpPr>
          <p:spPr bwMode="auto">
            <a:xfrm>
              <a:off x="930275" y="3582988"/>
              <a:ext cx="174625"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21" name="Rectangle 8"/>
            <p:cNvSpPr>
              <a:spLocks noChangeArrowheads="1"/>
            </p:cNvSpPr>
            <p:nvPr userDrawn="1"/>
          </p:nvSpPr>
          <p:spPr bwMode="auto">
            <a:xfrm>
              <a:off x="606425" y="3582988"/>
              <a:ext cx="174625"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22" name="Freeform 9"/>
            <p:cNvSpPr>
              <a:spLocks/>
            </p:cNvSpPr>
            <p:nvPr userDrawn="1"/>
          </p:nvSpPr>
          <p:spPr bwMode="auto">
            <a:xfrm>
              <a:off x="606425" y="620713"/>
              <a:ext cx="3721100" cy="3136900"/>
            </a:xfrm>
            <a:custGeom>
              <a:avLst/>
              <a:gdLst>
                <a:gd name="T0" fmla="*/ 0 w 2344"/>
                <a:gd name="T1" fmla="*/ 414 h 1976"/>
                <a:gd name="T2" fmla="*/ 0 w 2344"/>
                <a:gd name="T3" fmla="*/ 1772 h 1976"/>
                <a:gd name="T4" fmla="*/ 110 w 2344"/>
                <a:gd name="T5" fmla="*/ 1772 h 1976"/>
                <a:gd name="T6" fmla="*/ 110 w 2344"/>
                <a:gd name="T7" fmla="*/ 506 h 1976"/>
                <a:gd name="T8" fmla="*/ 2234 w 2344"/>
                <a:gd name="T9" fmla="*/ 132 h 1976"/>
                <a:gd name="T10" fmla="*/ 2234 w 2344"/>
                <a:gd name="T11" fmla="*/ 1866 h 1976"/>
                <a:gd name="T12" fmla="*/ 612 w 2344"/>
                <a:gd name="T13" fmla="*/ 1866 h 1976"/>
                <a:gd name="T14" fmla="*/ 612 w 2344"/>
                <a:gd name="T15" fmla="*/ 1976 h 1976"/>
                <a:gd name="T16" fmla="*/ 2344 w 2344"/>
                <a:gd name="T17" fmla="*/ 1976 h 1976"/>
                <a:gd name="T18" fmla="*/ 2344 w 2344"/>
                <a:gd name="T19" fmla="*/ 0 h 1976"/>
                <a:gd name="T20" fmla="*/ 0 w 2344"/>
                <a:gd name="T21" fmla="*/ 414 h 1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4" h="1976">
                  <a:moveTo>
                    <a:pt x="0" y="414"/>
                  </a:moveTo>
                  <a:lnTo>
                    <a:pt x="0" y="1772"/>
                  </a:lnTo>
                  <a:lnTo>
                    <a:pt x="110" y="1772"/>
                  </a:lnTo>
                  <a:lnTo>
                    <a:pt x="110" y="506"/>
                  </a:lnTo>
                  <a:lnTo>
                    <a:pt x="2234" y="132"/>
                  </a:lnTo>
                  <a:lnTo>
                    <a:pt x="2234" y="1866"/>
                  </a:lnTo>
                  <a:lnTo>
                    <a:pt x="612" y="1866"/>
                  </a:lnTo>
                  <a:lnTo>
                    <a:pt x="612" y="1976"/>
                  </a:lnTo>
                  <a:lnTo>
                    <a:pt x="2344" y="1976"/>
                  </a:lnTo>
                  <a:lnTo>
                    <a:pt x="2344" y="0"/>
                  </a:lnTo>
                  <a:lnTo>
                    <a:pt x="0" y="4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23" name="Rectangle 10"/>
            <p:cNvSpPr>
              <a:spLocks noChangeArrowheads="1"/>
            </p:cNvSpPr>
            <p:nvPr userDrawn="1"/>
          </p:nvSpPr>
          <p:spPr bwMode="auto">
            <a:xfrm>
              <a:off x="1254125" y="3582988"/>
              <a:ext cx="174625"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gr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8694" y="5832828"/>
            <a:ext cx="2291430" cy="627774"/>
          </a:xfrm>
          <a:prstGeom prst="rect">
            <a:avLst/>
          </a:prstGeom>
        </p:spPr>
      </p:pic>
    </p:spTree>
    <p:extLst>
      <p:ext uri="{BB962C8B-B14F-4D97-AF65-F5344CB8AC3E}">
        <p14:creationId xmlns:p14="http://schemas.microsoft.com/office/powerpoint/2010/main" val="147452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2_Numbered Section Header">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88016" y="5320964"/>
            <a:ext cx="1232594" cy="114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a:spLocks noGrp="1"/>
          </p:cNvSpPr>
          <p:nvPr>
            <p:ph type="ctrTitle"/>
          </p:nvPr>
        </p:nvSpPr>
        <p:spPr>
          <a:xfrm>
            <a:off x="907097" y="1266886"/>
            <a:ext cx="3492941" cy="780375"/>
          </a:xfrm>
          <a:prstGeom prst="rect">
            <a:avLst/>
          </a:prstGeom>
        </p:spPr>
        <p:txBody>
          <a:bodyPr anchor="t"/>
          <a:lstStyle>
            <a:lvl1pPr>
              <a:defRPr b="1">
                <a:solidFill>
                  <a:srgbClr val="404040"/>
                </a:solidFill>
                <a:latin typeface="+mn-lt"/>
                <a:cs typeface="Arial" pitchFamily="34" charset="0"/>
              </a:defRPr>
            </a:lvl1pPr>
          </a:lstStyle>
          <a:p>
            <a:r>
              <a:rPr lang="en-US" dirty="0"/>
              <a:t>Click to edit Master title style</a:t>
            </a:r>
            <a:endParaRPr lang="en-GB" dirty="0"/>
          </a:p>
        </p:txBody>
      </p:sp>
      <p:sp>
        <p:nvSpPr>
          <p:cNvPr id="20" name="Subtitle 2"/>
          <p:cNvSpPr>
            <a:spLocks noGrp="1"/>
          </p:cNvSpPr>
          <p:nvPr>
            <p:ph type="subTitle" idx="1"/>
          </p:nvPr>
        </p:nvSpPr>
        <p:spPr>
          <a:xfrm>
            <a:off x="907097" y="2184398"/>
            <a:ext cx="3492941" cy="585682"/>
          </a:xfrm>
          <a:prstGeom prst="rect">
            <a:avLst/>
          </a:prstGeom>
        </p:spPr>
        <p:txBody>
          <a:bodyPr anchor="t"/>
          <a:lstStyle>
            <a:lvl1pPr marL="0" indent="0" algn="l">
              <a:buNone/>
              <a:defRPr sz="1633">
                <a:solidFill>
                  <a:srgbClr val="404040"/>
                </a:solidFill>
                <a:latin typeface="+mn-lt"/>
                <a:cs typeface="Arial" pitchFamily="34" charset="0"/>
              </a:defRPr>
            </a:lvl1pPr>
            <a:lvl2pPr marL="0" indent="0" algn="l">
              <a:buNone/>
              <a:defRPr sz="1451">
                <a:solidFill>
                  <a:srgbClr val="404040"/>
                </a:solidFill>
              </a:defRPr>
            </a:lvl2pPr>
            <a:lvl3pPr marL="829361" indent="0" algn="ctr">
              <a:buNone/>
              <a:defRPr>
                <a:solidFill>
                  <a:schemeClr val="tx1">
                    <a:tint val="75000"/>
                  </a:schemeClr>
                </a:solidFill>
              </a:defRPr>
            </a:lvl3pPr>
            <a:lvl4pPr marL="1244041" indent="0" algn="ctr">
              <a:buNone/>
              <a:defRPr>
                <a:solidFill>
                  <a:schemeClr val="tx1">
                    <a:tint val="75000"/>
                  </a:schemeClr>
                </a:solidFill>
              </a:defRPr>
            </a:lvl4pPr>
            <a:lvl5pPr marL="1658722" indent="0" algn="ctr">
              <a:buNone/>
              <a:defRPr>
                <a:solidFill>
                  <a:schemeClr val="tx1">
                    <a:tint val="75000"/>
                  </a:schemeClr>
                </a:solidFill>
              </a:defRPr>
            </a:lvl5pPr>
            <a:lvl6pPr marL="2073402" indent="0" algn="ctr">
              <a:buNone/>
              <a:defRPr>
                <a:solidFill>
                  <a:schemeClr val="tx1">
                    <a:tint val="75000"/>
                  </a:schemeClr>
                </a:solidFill>
              </a:defRPr>
            </a:lvl6pPr>
            <a:lvl7pPr marL="2488082" indent="0" algn="ctr">
              <a:buNone/>
              <a:defRPr>
                <a:solidFill>
                  <a:schemeClr val="tx1">
                    <a:tint val="75000"/>
                  </a:schemeClr>
                </a:solidFill>
              </a:defRPr>
            </a:lvl7pPr>
            <a:lvl8pPr marL="2902763" indent="0" algn="ctr">
              <a:buNone/>
              <a:defRPr>
                <a:solidFill>
                  <a:schemeClr val="tx1">
                    <a:tint val="75000"/>
                  </a:schemeClr>
                </a:solidFill>
              </a:defRPr>
            </a:lvl8pPr>
            <a:lvl9pPr marL="3317443" indent="0" algn="ctr">
              <a:buNone/>
              <a:defRPr>
                <a:solidFill>
                  <a:schemeClr val="tx1">
                    <a:tint val="75000"/>
                  </a:schemeClr>
                </a:solidFill>
              </a:defRPr>
            </a:lvl9pPr>
          </a:lstStyle>
          <a:p>
            <a:pPr lvl="0"/>
            <a:r>
              <a:rPr lang="en-US" dirty="0"/>
              <a:t>Click to edit Master subtitle style</a:t>
            </a:r>
            <a:endParaRPr lang="en-GB" dirty="0"/>
          </a:p>
        </p:txBody>
      </p:sp>
      <p:grpSp>
        <p:nvGrpSpPr>
          <p:cNvPr id="15" name="Group 14"/>
          <p:cNvGrpSpPr/>
          <p:nvPr userDrawn="1"/>
        </p:nvGrpSpPr>
        <p:grpSpPr>
          <a:xfrm>
            <a:off x="488694" y="390200"/>
            <a:ext cx="4242584" cy="3971103"/>
            <a:chOff x="5346700" y="1128713"/>
            <a:chExt cx="3721100" cy="4378325"/>
          </a:xfrm>
        </p:grpSpPr>
        <p:sp>
          <p:nvSpPr>
            <p:cNvPr id="16" name="Rectangle 6"/>
            <p:cNvSpPr>
              <a:spLocks noChangeArrowheads="1"/>
            </p:cNvSpPr>
            <p:nvPr userDrawn="1"/>
          </p:nvSpPr>
          <p:spPr bwMode="auto">
            <a:xfrm>
              <a:off x="5346700" y="5332413"/>
              <a:ext cx="174625" cy="1746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17" name="Rectangle 7"/>
            <p:cNvSpPr>
              <a:spLocks noChangeArrowheads="1"/>
            </p:cNvSpPr>
            <p:nvPr userDrawn="1"/>
          </p:nvSpPr>
          <p:spPr bwMode="auto">
            <a:xfrm>
              <a:off x="5670550" y="5332413"/>
              <a:ext cx="174625" cy="1746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18" name="Rectangle 8"/>
            <p:cNvSpPr>
              <a:spLocks noChangeArrowheads="1"/>
            </p:cNvSpPr>
            <p:nvPr userDrawn="1"/>
          </p:nvSpPr>
          <p:spPr bwMode="auto">
            <a:xfrm>
              <a:off x="5994400" y="5332413"/>
              <a:ext cx="174625" cy="1746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24" name="Freeform 9"/>
            <p:cNvSpPr>
              <a:spLocks/>
            </p:cNvSpPr>
            <p:nvPr userDrawn="1"/>
          </p:nvSpPr>
          <p:spPr bwMode="auto">
            <a:xfrm>
              <a:off x="5346700" y="1128713"/>
              <a:ext cx="3721100" cy="4378325"/>
            </a:xfrm>
            <a:custGeom>
              <a:avLst/>
              <a:gdLst>
                <a:gd name="T0" fmla="*/ 0 w 2344"/>
                <a:gd name="T1" fmla="*/ 414 h 2758"/>
                <a:gd name="T2" fmla="*/ 0 w 2344"/>
                <a:gd name="T3" fmla="*/ 2554 h 2758"/>
                <a:gd name="T4" fmla="*/ 110 w 2344"/>
                <a:gd name="T5" fmla="*/ 2554 h 2758"/>
                <a:gd name="T6" fmla="*/ 110 w 2344"/>
                <a:gd name="T7" fmla="*/ 506 h 2758"/>
                <a:gd name="T8" fmla="*/ 2234 w 2344"/>
                <a:gd name="T9" fmla="*/ 132 h 2758"/>
                <a:gd name="T10" fmla="*/ 2234 w 2344"/>
                <a:gd name="T11" fmla="*/ 2648 h 2758"/>
                <a:gd name="T12" fmla="*/ 612 w 2344"/>
                <a:gd name="T13" fmla="*/ 2648 h 2758"/>
                <a:gd name="T14" fmla="*/ 612 w 2344"/>
                <a:gd name="T15" fmla="*/ 2758 h 2758"/>
                <a:gd name="T16" fmla="*/ 2344 w 2344"/>
                <a:gd name="T17" fmla="*/ 2758 h 2758"/>
                <a:gd name="T18" fmla="*/ 2344 w 2344"/>
                <a:gd name="T19" fmla="*/ 0 h 2758"/>
                <a:gd name="T20" fmla="*/ 0 w 2344"/>
                <a:gd name="T21" fmla="*/ 414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4" h="2758">
                  <a:moveTo>
                    <a:pt x="0" y="414"/>
                  </a:moveTo>
                  <a:lnTo>
                    <a:pt x="0" y="2554"/>
                  </a:lnTo>
                  <a:lnTo>
                    <a:pt x="110" y="2554"/>
                  </a:lnTo>
                  <a:lnTo>
                    <a:pt x="110" y="506"/>
                  </a:lnTo>
                  <a:lnTo>
                    <a:pt x="2234" y="132"/>
                  </a:lnTo>
                  <a:lnTo>
                    <a:pt x="2234" y="2648"/>
                  </a:lnTo>
                  <a:lnTo>
                    <a:pt x="612" y="2648"/>
                  </a:lnTo>
                  <a:lnTo>
                    <a:pt x="612" y="2758"/>
                  </a:lnTo>
                  <a:lnTo>
                    <a:pt x="2344" y="2758"/>
                  </a:lnTo>
                  <a:lnTo>
                    <a:pt x="2344" y="0"/>
                  </a:lnTo>
                  <a:lnTo>
                    <a:pt x="0" y="414"/>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grpSp>
      <p:grpSp>
        <p:nvGrpSpPr>
          <p:cNvPr id="25" name="Group 24"/>
          <p:cNvGrpSpPr/>
          <p:nvPr userDrawn="1"/>
        </p:nvGrpSpPr>
        <p:grpSpPr>
          <a:xfrm>
            <a:off x="488694" y="6009929"/>
            <a:ext cx="3934888" cy="457872"/>
            <a:chOff x="606425" y="6251575"/>
            <a:chExt cx="3451225" cy="504825"/>
          </a:xfrm>
        </p:grpSpPr>
        <p:sp>
          <p:nvSpPr>
            <p:cNvPr id="33" name="Rectangle 14"/>
            <p:cNvSpPr>
              <a:spLocks noChangeArrowheads="1"/>
            </p:cNvSpPr>
            <p:nvPr userDrawn="1"/>
          </p:nvSpPr>
          <p:spPr bwMode="auto">
            <a:xfrm>
              <a:off x="606425" y="6251575"/>
              <a:ext cx="85725" cy="857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4" name="Rectangle 15"/>
            <p:cNvSpPr>
              <a:spLocks noChangeArrowheads="1"/>
            </p:cNvSpPr>
            <p:nvPr userDrawn="1"/>
          </p:nvSpPr>
          <p:spPr bwMode="auto">
            <a:xfrm>
              <a:off x="768350" y="6251575"/>
              <a:ext cx="85725" cy="857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5" name="Rectangle 16"/>
            <p:cNvSpPr>
              <a:spLocks noChangeArrowheads="1"/>
            </p:cNvSpPr>
            <p:nvPr userDrawn="1"/>
          </p:nvSpPr>
          <p:spPr bwMode="auto">
            <a:xfrm>
              <a:off x="930275" y="6251575"/>
              <a:ext cx="85725" cy="85725"/>
            </a:xfrm>
            <a:prstGeom prst="rect">
              <a:avLst/>
            </a:prstGeom>
            <a:solidFill>
              <a:srgbClr val="FFE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grpSp>
          <p:nvGrpSpPr>
            <p:cNvPr id="36" name="Group 35"/>
            <p:cNvGrpSpPr/>
            <p:nvPr userDrawn="1"/>
          </p:nvGrpSpPr>
          <p:grpSpPr>
            <a:xfrm>
              <a:off x="606425" y="6451600"/>
              <a:ext cx="3451225" cy="304800"/>
              <a:chOff x="606425" y="6451600"/>
              <a:chExt cx="3451225" cy="304800"/>
            </a:xfrm>
          </p:grpSpPr>
          <p:sp>
            <p:nvSpPr>
              <p:cNvPr id="37" name="Freeform 17"/>
              <p:cNvSpPr>
                <a:spLocks/>
              </p:cNvSpPr>
              <p:nvPr userDrawn="1"/>
            </p:nvSpPr>
            <p:spPr bwMode="auto">
              <a:xfrm>
                <a:off x="606425" y="6454775"/>
                <a:ext cx="85725" cy="117475"/>
              </a:xfrm>
              <a:custGeom>
                <a:avLst/>
                <a:gdLst>
                  <a:gd name="T0" fmla="*/ 32 w 54"/>
                  <a:gd name="T1" fmla="*/ 10 h 74"/>
                  <a:gd name="T2" fmla="*/ 32 w 54"/>
                  <a:gd name="T3" fmla="*/ 74 h 74"/>
                  <a:gd name="T4" fmla="*/ 20 w 54"/>
                  <a:gd name="T5" fmla="*/ 74 h 74"/>
                  <a:gd name="T6" fmla="*/ 20 w 54"/>
                  <a:gd name="T7" fmla="*/ 10 h 74"/>
                  <a:gd name="T8" fmla="*/ 0 w 54"/>
                  <a:gd name="T9" fmla="*/ 10 h 74"/>
                  <a:gd name="T10" fmla="*/ 0 w 54"/>
                  <a:gd name="T11" fmla="*/ 0 h 74"/>
                  <a:gd name="T12" fmla="*/ 54 w 54"/>
                  <a:gd name="T13" fmla="*/ 0 h 74"/>
                  <a:gd name="T14" fmla="*/ 54 w 54"/>
                  <a:gd name="T15" fmla="*/ 10 h 74"/>
                  <a:gd name="T16" fmla="*/ 32 w 54"/>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4">
                    <a:moveTo>
                      <a:pt x="32" y="10"/>
                    </a:moveTo>
                    <a:lnTo>
                      <a:pt x="32" y="74"/>
                    </a:lnTo>
                    <a:lnTo>
                      <a:pt x="20" y="74"/>
                    </a:lnTo>
                    <a:lnTo>
                      <a:pt x="20" y="10"/>
                    </a:lnTo>
                    <a:lnTo>
                      <a:pt x="0" y="10"/>
                    </a:lnTo>
                    <a:lnTo>
                      <a:pt x="0" y="0"/>
                    </a:lnTo>
                    <a:lnTo>
                      <a:pt x="54" y="0"/>
                    </a:lnTo>
                    <a:lnTo>
                      <a:pt x="54" y="10"/>
                    </a:lnTo>
                    <a:lnTo>
                      <a:pt x="32" y="1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8" name="Freeform 18"/>
              <p:cNvSpPr>
                <a:spLocks/>
              </p:cNvSpPr>
              <p:nvPr userDrawn="1"/>
            </p:nvSpPr>
            <p:spPr bwMode="auto">
              <a:xfrm>
                <a:off x="704850" y="6451600"/>
                <a:ext cx="69850" cy="120650"/>
              </a:xfrm>
              <a:custGeom>
                <a:avLst/>
                <a:gdLst>
                  <a:gd name="T0" fmla="*/ 34 w 44"/>
                  <a:gd name="T1" fmla="*/ 76 h 76"/>
                  <a:gd name="T2" fmla="*/ 34 w 44"/>
                  <a:gd name="T3" fmla="*/ 44 h 76"/>
                  <a:gd name="T4" fmla="*/ 34 w 44"/>
                  <a:gd name="T5" fmla="*/ 44 h 76"/>
                  <a:gd name="T6" fmla="*/ 32 w 44"/>
                  <a:gd name="T7" fmla="*/ 38 h 76"/>
                  <a:gd name="T8" fmla="*/ 30 w 44"/>
                  <a:gd name="T9" fmla="*/ 32 h 76"/>
                  <a:gd name="T10" fmla="*/ 30 w 44"/>
                  <a:gd name="T11" fmla="*/ 32 h 76"/>
                  <a:gd name="T12" fmla="*/ 28 w 44"/>
                  <a:gd name="T13" fmla="*/ 30 h 76"/>
                  <a:gd name="T14" fmla="*/ 22 w 44"/>
                  <a:gd name="T15" fmla="*/ 30 h 76"/>
                  <a:gd name="T16" fmla="*/ 22 w 44"/>
                  <a:gd name="T17" fmla="*/ 30 h 76"/>
                  <a:gd name="T18" fmla="*/ 18 w 44"/>
                  <a:gd name="T19" fmla="*/ 30 h 76"/>
                  <a:gd name="T20" fmla="*/ 18 w 44"/>
                  <a:gd name="T21" fmla="*/ 30 h 76"/>
                  <a:gd name="T22" fmla="*/ 14 w 44"/>
                  <a:gd name="T23" fmla="*/ 32 h 76"/>
                  <a:gd name="T24" fmla="*/ 14 w 44"/>
                  <a:gd name="T25" fmla="*/ 32 h 76"/>
                  <a:gd name="T26" fmla="*/ 12 w 44"/>
                  <a:gd name="T27" fmla="*/ 38 h 76"/>
                  <a:gd name="T28" fmla="*/ 12 w 44"/>
                  <a:gd name="T29" fmla="*/ 38 h 76"/>
                  <a:gd name="T30" fmla="*/ 10 w 44"/>
                  <a:gd name="T31" fmla="*/ 44 h 76"/>
                  <a:gd name="T32" fmla="*/ 10 w 44"/>
                  <a:gd name="T33" fmla="*/ 76 h 76"/>
                  <a:gd name="T34" fmla="*/ 0 w 44"/>
                  <a:gd name="T35" fmla="*/ 76 h 76"/>
                  <a:gd name="T36" fmla="*/ 0 w 44"/>
                  <a:gd name="T37" fmla="*/ 4 h 76"/>
                  <a:gd name="T38" fmla="*/ 10 w 44"/>
                  <a:gd name="T39" fmla="*/ 0 h 76"/>
                  <a:gd name="T40" fmla="*/ 10 w 44"/>
                  <a:gd name="T41" fmla="*/ 26 h 76"/>
                  <a:gd name="T42" fmla="*/ 10 w 44"/>
                  <a:gd name="T43" fmla="*/ 26 h 76"/>
                  <a:gd name="T44" fmla="*/ 14 w 44"/>
                  <a:gd name="T45" fmla="*/ 22 h 76"/>
                  <a:gd name="T46" fmla="*/ 14 w 44"/>
                  <a:gd name="T47" fmla="*/ 22 h 76"/>
                  <a:gd name="T48" fmla="*/ 16 w 44"/>
                  <a:gd name="T49" fmla="*/ 20 h 76"/>
                  <a:gd name="T50" fmla="*/ 16 w 44"/>
                  <a:gd name="T51" fmla="*/ 20 h 76"/>
                  <a:gd name="T52" fmla="*/ 20 w 44"/>
                  <a:gd name="T53" fmla="*/ 20 h 76"/>
                  <a:gd name="T54" fmla="*/ 20 w 44"/>
                  <a:gd name="T55" fmla="*/ 20 h 76"/>
                  <a:gd name="T56" fmla="*/ 24 w 44"/>
                  <a:gd name="T57" fmla="*/ 20 h 76"/>
                  <a:gd name="T58" fmla="*/ 24 w 44"/>
                  <a:gd name="T59" fmla="*/ 20 h 76"/>
                  <a:gd name="T60" fmla="*/ 34 w 44"/>
                  <a:gd name="T61" fmla="*/ 20 h 76"/>
                  <a:gd name="T62" fmla="*/ 34 w 44"/>
                  <a:gd name="T63" fmla="*/ 20 h 76"/>
                  <a:gd name="T64" fmla="*/ 40 w 44"/>
                  <a:gd name="T65" fmla="*/ 26 h 76"/>
                  <a:gd name="T66" fmla="*/ 40 w 44"/>
                  <a:gd name="T67" fmla="*/ 26 h 76"/>
                  <a:gd name="T68" fmla="*/ 44 w 44"/>
                  <a:gd name="T69" fmla="*/ 34 h 76"/>
                  <a:gd name="T70" fmla="*/ 44 w 44"/>
                  <a:gd name="T71" fmla="*/ 34 h 76"/>
                  <a:gd name="T72" fmla="*/ 44 w 44"/>
                  <a:gd name="T73" fmla="*/ 44 h 76"/>
                  <a:gd name="T74" fmla="*/ 44 w 44"/>
                  <a:gd name="T75" fmla="*/ 76 h 76"/>
                  <a:gd name="T76" fmla="*/ 34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4" y="76"/>
                    </a:moveTo>
                    <a:lnTo>
                      <a:pt x="34" y="44"/>
                    </a:lnTo>
                    <a:lnTo>
                      <a:pt x="34" y="44"/>
                    </a:lnTo>
                    <a:lnTo>
                      <a:pt x="32" y="38"/>
                    </a:lnTo>
                    <a:lnTo>
                      <a:pt x="30" y="32"/>
                    </a:lnTo>
                    <a:lnTo>
                      <a:pt x="30" y="32"/>
                    </a:lnTo>
                    <a:lnTo>
                      <a:pt x="28" y="30"/>
                    </a:lnTo>
                    <a:lnTo>
                      <a:pt x="22" y="30"/>
                    </a:lnTo>
                    <a:lnTo>
                      <a:pt x="22" y="30"/>
                    </a:lnTo>
                    <a:lnTo>
                      <a:pt x="18" y="30"/>
                    </a:lnTo>
                    <a:lnTo>
                      <a:pt x="18" y="30"/>
                    </a:lnTo>
                    <a:lnTo>
                      <a:pt x="14" y="32"/>
                    </a:lnTo>
                    <a:lnTo>
                      <a:pt x="14" y="32"/>
                    </a:lnTo>
                    <a:lnTo>
                      <a:pt x="12" y="38"/>
                    </a:lnTo>
                    <a:lnTo>
                      <a:pt x="12" y="38"/>
                    </a:lnTo>
                    <a:lnTo>
                      <a:pt x="10" y="44"/>
                    </a:lnTo>
                    <a:lnTo>
                      <a:pt x="10" y="76"/>
                    </a:lnTo>
                    <a:lnTo>
                      <a:pt x="0" y="76"/>
                    </a:lnTo>
                    <a:lnTo>
                      <a:pt x="0" y="4"/>
                    </a:lnTo>
                    <a:lnTo>
                      <a:pt x="10" y="0"/>
                    </a:lnTo>
                    <a:lnTo>
                      <a:pt x="10" y="26"/>
                    </a:lnTo>
                    <a:lnTo>
                      <a:pt x="10" y="26"/>
                    </a:lnTo>
                    <a:lnTo>
                      <a:pt x="14" y="22"/>
                    </a:lnTo>
                    <a:lnTo>
                      <a:pt x="14" y="22"/>
                    </a:lnTo>
                    <a:lnTo>
                      <a:pt x="16" y="20"/>
                    </a:lnTo>
                    <a:lnTo>
                      <a:pt x="16" y="20"/>
                    </a:lnTo>
                    <a:lnTo>
                      <a:pt x="20" y="20"/>
                    </a:lnTo>
                    <a:lnTo>
                      <a:pt x="20" y="20"/>
                    </a:lnTo>
                    <a:lnTo>
                      <a:pt x="24" y="20"/>
                    </a:lnTo>
                    <a:lnTo>
                      <a:pt x="24" y="20"/>
                    </a:lnTo>
                    <a:lnTo>
                      <a:pt x="34" y="20"/>
                    </a:lnTo>
                    <a:lnTo>
                      <a:pt x="34" y="20"/>
                    </a:lnTo>
                    <a:lnTo>
                      <a:pt x="40" y="26"/>
                    </a:lnTo>
                    <a:lnTo>
                      <a:pt x="40" y="26"/>
                    </a:lnTo>
                    <a:lnTo>
                      <a:pt x="44" y="34"/>
                    </a:lnTo>
                    <a:lnTo>
                      <a:pt x="44" y="34"/>
                    </a:lnTo>
                    <a:lnTo>
                      <a:pt x="44" y="44"/>
                    </a:lnTo>
                    <a:lnTo>
                      <a:pt x="44" y="76"/>
                    </a:lnTo>
                    <a:lnTo>
                      <a:pt x="34"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39" name="Freeform 19"/>
              <p:cNvSpPr>
                <a:spLocks noEditPoints="1"/>
              </p:cNvSpPr>
              <p:nvPr userDrawn="1"/>
            </p:nvSpPr>
            <p:spPr bwMode="auto">
              <a:xfrm>
                <a:off x="793750" y="6483350"/>
                <a:ext cx="73025" cy="88900"/>
              </a:xfrm>
              <a:custGeom>
                <a:avLst/>
                <a:gdLst>
                  <a:gd name="T0" fmla="*/ 46 w 46"/>
                  <a:gd name="T1" fmla="*/ 26 h 56"/>
                  <a:gd name="T2" fmla="*/ 46 w 46"/>
                  <a:gd name="T3" fmla="*/ 30 h 56"/>
                  <a:gd name="T4" fmla="*/ 10 w 46"/>
                  <a:gd name="T5" fmla="*/ 32 h 56"/>
                  <a:gd name="T6" fmla="*/ 12 w 46"/>
                  <a:gd name="T7" fmla="*/ 38 h 56"/>
                  <a:gd name="T8" fmla="*/ 14 w 46"/>
                  <a:gd name="T9" fmla="*/ 44 h 56"/>
                  <a:gd name="T10" fmla="*/ 18 w 46"/>
                  <a:gd name="T11" fmla="*/ 46 h 56"/>
                  <a:gd name="T12" fmla="*/ 24 w 46"/>
                  <a:gd name="T13" fmla="*/ 46 h 56"/>
                  <a:gd name="T14" fmla="*/ 26 w 46"/>
                  <a:gd name="T15" fmla="*/ 46 h 56"/>
                  <a:gd name="T16" fmla="*/ 30 w 46"/>
                  <a:gd name="T17" fmla="*/ 46 h 56"/>
                  <a:gd name="T18" fmla="*/ 32 w 46"/>
                  <a:gd name="T19" fmla="*/ 44 h 56"/>
                  <a:gd name="T20" fmla="*/ 36 w 46"/>
                  <a:gd name="T21" fmla="*/ 42 h 56"/>
                  <a:gd name="T22" fmla="*/ 42 w 46"/>
                  <a:gd name="T23" fmla="*/ 50 h 56"/>
                  <a:gd name="T24" fmla="*/ 38 w 46"/>
                  <a:gd name="T25" fmla="*/ 52 h 56"/>
                  <a:gd name="T26" fmla="*/ 34 w 46"/>
                  <a:gd name="T27" fmla="*/ 54 h 56"/>
                  <a:gd name="T28" fmla="*/ 28 w 46"/>
                  <a:gd name="T29" fmla="*/ 56 h 56"/>
                  <a:gd name="T30" fmla="*/ 22 w 46"/>
                  <a:gd name="T31" fmla="*/ 56 h 56"/>
                  <a:gd name="T32" fmla="*/ 16 w 46"/>
                  <a:gd name="T33" fmla="*/ 56 h 56"/>
                  <a:gd name="T34" fmla="*/ 10 w 46"/>
                  <a:gd name="T35" fmla="*/ 52 h 56"/>
                  <a:gd name="T36" fmla="*/ 6 w 46"/>
                  <a:gd name="T37" fmla="*/ 50 h 56"/>
                  <a:gd name="T38" fmla="*/ 2 w 46"/>
                  <a:gd name="T39" fmla="*/ 44 h 56"/>
                  <a:gd name="T40" fmla="*/ 0 w 46"/>
                  <a:gd name="T41" fmla="*/ 36 h 56"/>
                  <a:gd name="T42" fmla="*/ 0 w 46"/>
                  <a:gd name="T43" fmla="*/ 28 h 56"/>
                  <a:gd name="T44" fmla="*/ 0 w 46"/>
                  <a:gd name="T45" fmla="*/ 16 h 56"/>
                  <a:gd name="T46" fmla="*/ 6 w 46"/>
                  <a:gd name="T47" fmla="*/ 6 h 56"/>
                  <a:gd name="T48" fmla="*/ 14 w 46"/>
                  <a:gd name="T49" fmla="*/ 2 h 56"/>
                  <a:gd name="T50" fmla="*/ 24 w 46"/>
                  <a:gd name="T51" fmla="*/ 0 h 56"/>
                  <a:gd name="T52" fmla="*/ 34 w 46"/>
                  <a:gd name="T53" fmla="*/ 2 h 56"/>
                  <a:gd name="T54" fmla="*/ 40 w 46"/>
                  <a:gd name="T55" fmla="*/ 8 h 56"/>
                  <a:gd name="T56" fmla="*/ 44 w 46"/>
                  <a:gd name="T57" fmla="*/ 16 h 56"/>
                  <a:gd name="T58" fmla="*/ 46 w 46"/>
                  <a:gd name="T59" fmla="*/ 26 h 56"/>
                  <a:gd name="T60" fmla="*/ 36 w 46"/>
                  <a:gd name="T61" fmla="*/ 22 h 56"/>
                  <a:gd name="T62" fmla="*/ 34 w 46"/>
                  <a:gd name="T63" fmla="*/ 18 h 56"/>
                  <a:gd name="T64" fmla="*/ 32 w 46"/>
                  <a:gd name="T65" fmla="*/ 14 h 56"/>
                  <a:gd name="T66" fmla="*/ 28 w 46"/>
                  <a:gd name="T67" fmla="*/ 10 h 56"/>
                  <a:gd name="T68" fmla="*/ 22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4" y="44"/>
                    </a:lnTo>
                    <a:lnTo>
                      <a:pt x="14" y="44"/>
                    </a:lnTo>
                    <a:lnTo>
                      <a:pt x="18" y="46"/>
                    </a:lnTo>
                    <a:lnTo>
                      <a:pt x="18" y="46"/>
                    </a:lnTo>
                    <a:lnTo>
                      <a:pt x="24" y="46"/>
                    </a:lnTo>
                    <a:lnTo>
                      <a:pt x="24" y="46"/>
                    </a:lnTo>
                    <a:lnTo>
                      <a:pt x="26" y="46"/>
                    </a:lnTo>
                    <a:lnTo>
                      <a:pt x="26" y="46"/>
                    </a:lnTo>
                    <a:lnTo>
                      <a:pt x="30" y="46"/>
                    </a:lnTo>
                    <a:lnTo>
                      <a:pt x="30" y="46"/>
                    </a:lnTo>
                    <a:lnTo>
                      <a:pt x="32" y="44"/>
                    </a:lnTo>
                    <a:lnTo>
                      <a:pt x="32" y="44"/>
                    </a:lnTo>
                    <a:lnTo>
                      <a:pt x="36" y="42"/>
                    </a:lnTo>
                    <a:lnTo>
                      <a:pt x="42" y="50"/>
                    </a:lnTo>
                    <a:lnTo>
                      <a:pt x="42" y="50"/>
                    </a:lnTo>
                    <a:lnTo>
                      <a:pt x="38" y="52"/>
                    </a:lnTo>
                    <a:lnTo>
                      <a:pt x="38" y="52"/>
                    </a:lnTo>
                    <a:lnTo>
                      <a:pt x="34" y="54"/>
                    </a:lnTo>
                    <a:lnTo>
                      <a:pt x="34" y="54"/>
                    </a:lnTo>
                    <a:lnTo>
                      <a:pt x="28" y="56"/>
                    </a:lnTo>
                    <a:lnTo>
                      <a:pt x="28" y="56"/>
                    </a:lnTo>
                    <a:lnTo>
                      <a:pt x="22" y="56"/>
                    </a:lnTo>
                    <a:lnTo>
                      <a:pt x="22" y="56"/>
                    </a:lnTo>
                    <a:lnTo>
                      <a:pt x="16" y="56"/>
                    </a:lnTo>
                    <a:lnTo>
                      <a:pt x="16" y="56"/>
                    </a:lnTo>
                    <a:lnTo>
                      <a:pt x="10" y="52"/>
                    </a:lnTo>
                    <a:lnTo>
                      <a:pt x="10" y="52"/>
                    </a:lnTo>
                    <a:lnTo>
                      <a:pt x="6" y="50"/>
                    </a:lnTo>
                    <a:lnTo>
                      <a:pt x="6" y="50"/>
                    </a:lnTo>
                    <a:lnTo>
                      <a:pt x="2" y="44"/>
                    </a:lnTo>
                    <a:lnTo>
                      <a:pt x="2" y="44"/>
                    </a:lnTo>
                    <a:lnTo>
                      <a:pt x="0" y="36"/>
                    </a:lnTo>
                    <a:lnTo>
                      <a:pt x="0" y="36"/>
                    </a:lnTo>
                    <a:lnTo>
                      <a:pt x="0" y="28"/>
                    </a:lnTo>
                    <a:lnTo>
                      <a:pt x="0" y="28"/>
                    </a:lnTo>
                    <a:lnTo>
                      <a:pt x="0" y="16"/>
                    </a:lnTo>
                    <a:lnTo>
                      <a:pt x="0" y="16"/>
                    </a:lnTo>
                    <a:lnTo>
                      <a:pt x="6" y="6"/>
                    </a:lnTo>
                    <a:lnTo>
                      <a:pt x="6" y="6"/>
                    </a:lnTo>
                    <a:lnTo>
                      <a:pt x="14" y="2"/>
                    </a:lnTo>
                    <a:lnTo>
                      <a:pt x="14" y="2"/>
                    </a:lnTo>
                    <a:lnTo>
                      <a:pt x="24" y="0"/>
                    </a:lnTo>
                    <a:lnTo>
                      <a:pt x="24" y="0"/>
                    </a:lnTo>
                    <a:lnTo>
                      <a:pt x="28" y="0"/>
                    </a:lnTo>
                    <a:lnTo>
                      <a:pt x="34" y="2"/>
                    </a:lnTo>
                    <a:lnTo>
                      <a:pt x="34" y="2"/>
                    </a:lnTo>
                    <a:lnTo>
                      <a:pt x="40" y="8"/>
                    </a:lnTo>
                    <a:lnTo>
                      <a:pt x="40" y="8"/>
                    </a:lnTo>
                    <a:lnTo>
                      <a:pt x="44" y="16"/>
                    </a:lnTo>
                    <a:lnTo>
                      <a:pt x="44" y="16"/>
                    </a:lnTo>
                    <a:lnTo>
                      <a:pt x="46" y="26"/>
                    </a:lnTo>
                    <a:lnTo>
                      <a:pt x="46" y="26"/>
                    </a:lnTo>
                    <a:close/>
                    <a:moveTo>
                      <a:pt x="36" y="22"/>
                    </a:moveTo>
                    <a:lnTo>
                      <a:pt x="36" y="22"/>
                    </a:lnTo>
                    <a:lnTo>
                      <a:pt x="34" y="18"/>
                    </a:lnTo>
                    <a:lnTo>
                      <a:pt x="34" y="18"/>
                    </a:lnTo>
                    <a:lnTo>
                      <a:pt x="32" y="14"/>
                    </a:lnTo>
                    <a:lnTo>
                      <a:pt x="32" y="14"/>
                    </a:lnTo>
                    <a:lnTo>
                      <a:pt x="28" y="10"/>
                    </a:lnTo>
                    <a:lnTo>
                      <a:pt x="28" y="10"/>
                    </a:lnTo>
                    <a:lnTo>
                      <a:pt x="22" y="10"/>
                    </a:lnTo>
                    <a:lnTo>
                      <a:pt x="22"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0" name="Freeform 20"/>
              <p:cNvSpPr>
                <a:spLocks noEditPoints="1"/>
              </p:cNvSpPr>
              <p:nvPr userDrawn="1"/>
            </p:nvSpPr>
            <p:spPr bwMode="auto">
              <a:xfrm>
                <a:off x="927100" y="6451600"/>
                <a:ext cx="73025" cy="120650"/>
              </a:xfrm>
              <a:custGeom>
                <a:avLst/>
                <a:gdLst>
                  <a:gd name="T0" fmla="*/ 46 w 46"/>
                  <a:gd name="T1" fmla="*/ 48 h 76"/>
                  <a:gd name="T2" fmla="*/ 44 w 46"/>
                  <a:gd name="T3" fmla="*/ 62 h 76"/>
                  <a:gd name="T4" fmla="*/ 40 w 46"/>
                  <a:gd name="T5" fmla="*/ 70 h 76"/>
                  <a:gd name="T6" fmla="*/ 32 w 46"/>
                  <a:gd name="T7" fmla="*/ 74 h 76"/>
                  <a:gd name="T8" fmla="*/ 24 w 46"/>
                  <a:gd name="T9" fmla="*/ 76 h 76"/>
                  <a:gd name="T10" fmla="*/ 16 w 46"/>
                  <a:gd name="T11" fmla="*/ 74 h 76"/>
                  <a:gd name="T12" fmla="*/ 10 w 46"/>
                  <a:gd name="T13" fmla="*/ 76 h 76"/>
                  <a:gd name="T14" fmla="*/ 0 w 46"/>
                  <a:gd name="T15" fmla="*/ 4 h 76"/>
                  <a:gd name="T16" fmla="*/ 10 w 46"/>
                  <a:gd name="T17" fmla="*/ 26 h 76"/>
                  <a:gd name="T18" fmla="*/ 14 w 46"/>
                  <a:gd name="T19" fmla="*/ 24 h 76"/>
                  <a:gd name="T20" fmla="*/ 16 w 46"/>
                  <a:gd name="T21" fmla="*/ 22 h 76"/>
                  <a:gd name="T22" fmla="*/ 20 w 46"/>
                  <a:gd name="T23" fmla="*/ 20 h 76"/>
                  <a:gd name="T24" fmla="*/ 24 w 46"/>
                  <a:gd name="T25" fmla="*/ 20 h 76"/>
                  <a:gd name="T26" fmla="*/ 32 w 46"/>
                  <a:gd name="T27" fmla="*/ 20 h 76"/>
                  <a:gd name="T28" fmla="*/ 40 w 46"/>
                  <a:gd name="T29" fmla="*/ 26 h 76"/>
                  <a:gd name="T30" fmla="*/ 44 w 46"/>
                  <a:gd name="T31" fmla="*/ 36 h 76"/>
                  <a:gd name="T32" fmla="*/ 46 w 46"/>
                  <a:gd name="T33" fmla="*/ 48 h 76"/>
                  <a:gd name="T34" fmla="*/ 34 w 46"/>
                  <a:gd name="T35" fmla="*/ 50 h 76"/>
                  <a:gd name="T36" fmla="*/ 34 w 46"/>
                  <a:gd name="T37" fmla="*/ 40 h 76"/>
                  <a:gd name="T38" fmla="*/ 32 w 46"/>
                  <a:gd name="T39" fmla="*/ 34 h 76"/>
                  <a:gd name="T40" fmla="*/ 22 w 46"/>
                  <a:gd name="T41" fmla="*/ 30 h 76"/>
                  <a:gd name="T42" fmla="*/ 18 w 46"/>
                  <a:gd name="T43" fmla="*/ 30 h 76"/>
                  <a:gd name="T44" fmla="*/ 16 w 46"/>
                  <a:gd name="T45" fmla="*/ 32 h 76"/>
                  <a:gd name="T46" fmla="*/ 12 w 46"/>
                  <a:gd name="T47" fmla="*/ 34 h 76"/>
                  <a:gd name="T48" fmla="*/ 10 w 46"/>
                  <a:gd name="T49" fmla="*/ 36 h 76"/>
                  <a:gd name="T50" fmla="*/ 10 w 46"/>
                  <a:gd name="T51" fmla="*/ 60 h 76"/>
                  <a:gd name="T52" fmla="*/ 12 w 46"/>
                  <a:gd name="T53" fmla="*/ 62 h 76"/>
                  <a:gd name="T54" fmla="*/ 16 w 46"/>
                  <a:gd name="T55" fmla="*/ 64 h 76"/>
                  <a:gd name="T56" fmla="*/ 20 w 46"/>
                  <a:gd name="T57" fmla="*/ 66 h 76"/>
                  <a:gd name="T58" fmla="*/ 24 w 46"/>
                  <a:gd name="T59" fmla="*/ 66 h 76"/>
                  <a:gd name="T60" fmla="*/ 32 w 46"/>
                  <a:gd name="T61" fmla="*/ 62 h 76"/>
                  <a:gd name="T62" fmla="*/ 34 w 46"/>
                  <a:gd name="T63" fmla="*/ 56 h 76"/>
                  <a:gd name="T64" fmla="*/ 34 w 46"/>
                  <a:gd name="T65"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76">
                    <a:moveTo>
                      <a:pt x="46" y="48"/>
                    </a:moveTo>
                    <a:lnTo>
                      <a:pt x="46" y="48"/>
                    </a:lnTo>
                    <a:lnTo>
                      <a:pt x="44" y="62"/>
                    </a:lnTo>
                    <a:lnTo>
                      <a:pt x="44" y="62"/>
                    </a:lnTo>
                    <a:lnTo>
                      <a:pt x="40" y="70"/>
                    </a:lnTo>
                    <a:lnTo>
                      <a:pt x="40" y="70"/>
                    </a:lnTo>
                    <a:lnTo>
                      <a:pt x="32" y="74"/>
                    </a:lnTo>
                    <a:lnTo>
                      <a:pt x="32" y="74"/>
                    </a:lnTo>
                    <a:lnTo>
                      <a:pt x="24" y="76"/>
                    </a:lnTo>
                    <a:lnTo>
                      <a:pt x="24" y="76"/>
                    </a:lnTo>
                    <a:lnTo>
                      <a:pt x="16" y="74"/>
                    </a:lnTo>
                    <a:lnTo>
                      <a:pt x="16" y="74"/>
                    </a:lnTo>
                    <a:lnTo>
                      <a:pt x="10" y="70"/>
                    </a:lnTo>
                    <a:lnTo>
                      <a:pt x="10" y="76"/>
                    </a:lnTo>
                    <a:lnTo>
                      <a:pt x="0" y="76"/>
                    </a:lnTo>
                    <a:lnTo>
                      <a:pt x="0" y="4"/>
                    </a:lnTo>
                    <a:lnTo>
                      <a:pt x="10" y="0"/>
                    </a:lnTo>
                    <a:lnTo>
                      <a:pt x="10" y="26"/>
                    </a:lnTo>
                    <a:lnTo>
                      <a:pt x="10" y="26"/>
                    </a:lnTo>
                    <a:lnTo>
                      <a:pt x="14" y="24"/>
                    </a:lnTo>
                    <a:lnTo>
                      <a:pt x="14" y="24"/>
                    </a:lnTo>
                    <a:lnTo>
                      <a:pt x="16" y="22"/>
                    </a:lnTo>
                    <a:lnTo>
                      <a:pt x="16" y="22"/>
                    </a:lnTo>
                    <a:lnTo>
                      <a:pt x="20" y="20"/>
                    </a:lnTo>
                    <a:lnTo>
                      <a:pt x="20" y="20"/>
                    </a:lnTo>
                    <a:lnTo>
                      <a:pt x="24" y="20"/>
                    </a:lnTo>
                    <a:lnTo>
                      <a:pt x="24" y="20"/>
                    </a:lnTo>
                    <a:lnTo>
                      <a:pt x="32" y="20"/>
                    </a:lnTo>
                    <a:lnTo>
                      <a:pt x="32" y="20"/>
                    </a:lnTo>
                    <a:lnTo>
                      <a:pt x="40" y="26"/>
                    </a:lnTo>
                    <a:lnTo>
                      <a:pt x="40" y="26"/>
                    </a:lnTo>
                    <a:lnTo>
                      <a:pt x="44" y="36"/>
                    </a:lnTo>
                    <a:lnTo>
                      <a:pt x="44" y="36"/>
                    </a:lnTo>
                    <a:lnTo>
                      <a:pt x="46" y="48"/>
                    </a:lnTo>
                    <a:lnTo>
                      <a:pt x="46" y="48"/>
                    </a:lnTo>
                    <a:close/>
                    <a:moveTo>
                      <a:pt x="34" y="50"/>
                    </a:moveTo>
                    <a:lnTo>
                      <a:pt x="34" y="50"/>
                    </a:lnTo>
                    <a:lnTo>
                      <a:pt x="34" y="40"/>
                    </a:lnTo>
                    <a:lnTo>
                      <a:pt x="32" y="34"/>
                    </a:lnTo>
                    <a:lnTo>
                      <a:pt x="32" y="34"/>
                    </a:lnTo>
                    <a:lnTo>
                      <a:pt x="28" y="30"/>
                    </a:lnTo>
                    <a:lnTo>
                      <a:pt x="22" y="30"/>
                    </a:lnTo>
                    <a:lnTo>
                      <a:pt x="22" y="30"/>
                    </a:lnTo>
                    <a:lnTo>
                      <a:pt x="18" y="30"/>
                    </a:lnTo>
                    <a:lnTo>
                      <a:pt x="18" y="30"/>
                    </a:lnTo>
                    <a:lnTo>
                      <a:pt x="16" y="32"/>
                    </a:lnTo>
                    <a:lnTo>
                      <a:pt x="16" y="32"/>
                    </a:lnTo>
                    <a:lnTo>
                      <a:pt x="12" y="34"/>
                    </a:lnTo>
                    <a:lnTo>
                      <a:pt x="12" y="34"/>
                    </a:lnTo>
                    <a:lnTo>
                      <a:pt x="10" y="36"/>
                    </a:lnTo>
                    <a:lnTo>
                      <a:pt x="10" y="60"/>
                    </a:lnTo>
                    <a:lnTo>
                      <a:pt x="10" y="60"/>
                    </a:lnTo>
                    <a:lnTo>
                      <a:pt x="12" y="62"/>
                    </a:lnTo>
                    <a:lnTo>
                      <a:pt x="12" y="62"/>
                    </a:lnTo>
                    <a:lnTo>
                      <a:pt x="16" y="64"/>
                    </a:lnTo>
                    <a:lnTo>
                      <a:pt x="16" y="64"/>
                    </a:lnTo>
                    <a:lnTo>
                      <a:pt x="20" y="66"/>
                    </a:lnTo>
                    <a:lnTo>
                      <a:pt x="20" y="66"/>
                    </a:lnTo>
                    <a:lnTo>
                      <a:pt x="24" y="66"/>
                    </a:lnTo>
                    <a:lnTo>
                      <a:pt x="24" y="66"/>
                    </a:lnTo>
                    <a:lnTo>
                      <a:pt x="28" y="66"/>
                    </a:lnTo>
                    <a:lnTo>
                      <a:pt x="32" y="62"/>
                    </a:lnTo>
                    <a:lnTo>
                      <a:pt x="32" y="62"/>
                    </a:lnTo>
                    <a:lnTo>
                      <a:pt x="34" y="56"/>
                    </a:lnTo>
                    <a:lnTo>
                      <a:pt x="34" y="50"/>
                    </a:lnTo>
                    <a:lnTo>
                      <a:pt x="34" y="5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1" name="Freeform 21"/>
              <p:cNvSpPr>
                <a:spLocks noEditPoints="1"/>
              </p:cNvSpPr>
              <p:nvPr userDrawn="1"/>
            </p:nvSpPr>
            <p:spPr bwMode="auto">
              <a:xfrm>
                <a:off x="1012825" y="6483350"/>
                <a:ext cx="76200" cy="88900"/>
              </a:xfrm>
              <a:custGeom>
                <a:avLst/>
                <a:gdLst>
                  <a:gd name="T0" fmla="*/ 48 w 48"/>
                  <a:gd name="T1" fmla="*/ 26 h 56"/>
                  <a:gd name="T2" fmla="*/ 48 w 48"/>
                  <a:gd name="T3" fmla="*/ 30 h 56"/>
                  <a:gd name="T4" fmla="*/ 12 w 48"/>
                  <a:gd name="T5" fmla="*/ 32 h 56"/>
                  <a:gd name="T6" fmla="*/ 12 w 48"/>
                  <a:gd name="T7" fmla="*/ 38 h 56"/>
                  <a:gd name="T8" fmla="*/ 16 w 48"/>
                  <a:gd name="T9" fmla="*/ 44 h 56"/>
                  <a:gd name="T10" fmla="*/ 20 w 48"/>
                  <a:gd name="T11" fmla="*/ 46 h 56"/>
                  <a:gd name="T12" fmla="*/ 24 w 48"/>
                  <a:gd name="T13" fmla="*/ 46 h 56"/>
                  <a:gd name="T14" fmla="*/ 28 w 48"/>
                  <a:gd name="T15" fmla="*/ 46 h 56"/>
                  <a:gd name="T16" fmla="*/ 32 w 48"/>
                  <a:gd name="T17" fmla="*/ 46 h 56"/>
                  <a:gd name="T18" fmla="*/ 34 w 48"/>
                  <a:gd name="T19" fmla="*/ 44 h 56"/>
                  <a:gd name="T20" fmla="*/ 36 w 48"/>
                  <a:gd name="T21" fmla="*/ 42 h 56"/>
                  <a:gd name="T22" fmla="*/ 44 w 48"/>
                  <a:gd name="T23" fmla="*/ 50 h 56"/>
                  <a:gd name="T24" fmla="*/ 40 w 48"/>
                  <a:gd name="T25" fmla="*/ 52 h 56"/>
                  <a:gd name="T26" fmla="*/ 36 w 48"/>
                  <a:gd name="T27" fmla="*/ 54 h 56"/>
                  <a:gd name="T28" fmla="*/ 30 w 48"/>
                  <a:gd name="T29" fmla="*/ 56 h 56"/>
                  <a:gd name="T30" fmla="*/ 24 w 48"/>
                  <a:gd name="T31" fmla="*/ 56 h 56"/>
                  <a:gd name="T32" fmla="*/ 18 w 48"/>
                  <a:gd name="T33" fmla="*/ 56 h 56"/>
                  <a:gd name="T34" fmla="*/ 12 w 48"/>
                  <a:gd name="T35" fmla="*/ 52 h 56"/>
                  <a:gd name="T36" fmla="*/ 8 w 48"/>
                  <a:gd name="T37" fmla="*/ 50 h 56"/>
                  <a:gd name="T38" fmla="*/ 4 w 48"/>
                  <a:gd name="T39" fmla="*/ 44 h 56"/>
                  <a:gd name="T40" fmla="*/ 2 w 48"/>
                  <a:gd name="T41" fmla="*/ 36 h 56"/>
                  <a:gd name="T42" fmla="*/ 0 w 48"/>
                  <a:gd name="T43" fmla="*/ 28 h 56"/>
                  <a:gd name="T44" fmla="*/ 2 w 48"/>
                  <a:gd name="T45" fmla="*/ 16 h 56"/>
                  <a:gd name="T46" fmla="*/ 8 w 48"/>
                  <a:gd name="T47" fmla="*/ 6 h 56"/>
                  <a:gd name="T48" fmla="*/ 14 w 48"/>
                  <a:gd name="T49" fmla="*/ 2 h 56"/>
                  <a:gd name="T50" fmla="*/ 24 w 48"/>
                  <a:gd name="T51" fmla="*/ 0 h 56"/>
                  <a:gd name="T52" fmla="*/ 34 w 48"/>
                  <a:gd name="T53" fmla="*/ 2 h 56"/>
                  <a:gd name="T54" fmla="*/ 42 w 48"/>
                  <a:gd name="T55" fmla="*/ 8 h 56"/>
                  <a:gd name="T56" fmla="*/ 46 w 48"/>
                  <a:gd name="T57" fmla="*/ 16 h 56"/>
                  <a:gd name="T58" fmla="*/ 48 w 48"/>
                  <a:gd name="T59" fmla="*/ 26 h 56"/>
                  <a:gd name="T60" fmla="*/ 36 w 48"/>
                  <a:gd name="T61" fmla="*/ 22 h 56"/>
                  <a:gd name="T62" fmla="*/ 36 w 48"/>
                  <a:gd name="T63" fmla="*/ 18 h 56"/>
                  <a:gd name="T64" fmla="*/ 34 w 48"/>
                  <a:gd name="T65" fmla="*/ 14 h 56"/>
                  <a:gd name="T66" fmla="*/ 30 w 48"/>
                  <a:gd name="T67" fmla="*/ 10 h 56"/>
                  <a:gd name="T68" fmla="*/ 24 w 48"/>
                  <a:gd name="T69" fmla="*/ 10 h 56"/>
                  <a:gd name="T70" fmla="*/ 18 w 48"/>
                  <a:gd name="T71" fmla="*/ 10 h 56"/>
                  <a:gd name="T72" fmla="*/ 16 w 48"/>
                  <a:gd name="T73" fmla="*/ 12 h 56"/>
                  <a:gd name="T74" fmla="*/ 12 w 48"/>
                  <a:gd name="T75" fmla="*/ 16 h 56"/>
                  <a:gd name="T76" fmla="*/ 12 w 48"/>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6">
                    <a:moveTo>
                      <a:pt x="48" y="26"/>
                    </a:moveTo>
                    <a:lnTo>
                      <a:pt x="48" y="26"/>
                    </a:lnTo>
                    <a:lnTo>
                      <a:pt x="48" y="30"/>
                    </a:lnTo>
                    <a:lnTo>
                      <a:pt x="48" y="30"/>
                    </a:lnTo>
                    <a:lnTo>
                      <a:pt x="48" y="32"/>
                    </a:lnTo>
                    <a:lnTo>
                      <a:pt x="12" y="32"/>
                    </a:lnTo>
                    <a:lnTo>
                      <a:pt x="12" y="32"/>
                    </a:lnTo>
                    <a:lnTo>
                      <a:pt x="12" y="38"/>
                    </a:lnTo>
                    <a:lnTo>
                      <a:pt x="12" y="38"/>
                    </a:lnTo>
                    <a:lnTo>
                      <a:pt x="16" y="44"/>
                    </a:lnTo>
                    <a:lnTo>
                      <a:pt x="16" y="44"/>
                    </a:lnTo>
                    <a:lnTo>
                      <a:pt x="20" y="46"/>
                    </a:lnTo>
                    <a:lnTo>
                      <a:pt x="20" y="46"/>
                    </a:lnTo>
                    <a:lnTo>
                      <a:pt x="24" y="46"/>
                    </a:lnTo>
                    <a:lnTo>
                      <a:pt x="24" y="46"/>
                    </a:lnTo>
                    <a:lnTo>
                      <a:pt x="28" y="46"/>
                    </a:lnTo>
                    <a:lnTo>
                      <a:pt x="28" y="46"/>
                    </a:lnTo>
                    <a:lnTo>
                      <a:pt x="32" y="46"/>
                    </a:lnTo>
                    <a:lnTo>
                      <a:pt x="32" y="46"/>
                    </a:lnTo>
                    <a:lnTo>
                      <a:pt x="34" y="44"/>
                    </a:lnTo>
                    <a:lnTo>
                      <a:pt x="34" y="44"/>
                    </a:lnTo>
                    <a:lnTo>
                      <a:pt x="36" y="42"/>
                    </a:lnTo>
                    <a:lnTo>
                      <a:pt x="44" y="50"/>
                    </a:lnTo>
                    <a:lnTo>
                      <a:pt x="44" y="50"/>
                    </a:lnTo>
                    <a:lnTo>
                      <a:pt x="40" y="52"/>
                    </a:lnTo>
                    <a:lnTo>
                      <a:pt x="40" y="52"/>
                    </a:lnTo>
                    <a:lnTo>
                      <a:pt x="36" y="54"/>
                    </a:lnTo>
                    <a:lnTo>
                      <a:pt x="36" y="54"/>
                    </a:lnTo>
                    <a:lnTo>
                      <a:pt x="30" y="56"/>
                    </a:lnTo>
                    <a:lnTo>
                      <a:pt x="30" y="56"/>
                    </a:lnTo>
                    <a:lnTo>
                      <a:pt x="24" y="56"/>
                    </a:lnTo>
                    <a:lnTo>
                      <a:pt x="24" y="56"/>
                    </a:lnTo>
                    <a:lnTo>
                      <a:pt x="18" y="56"/>
                    </a:lnTo>
                    <a:lnTo>
                      <a:pt x="18" y="56"/>
                    </a:lnTo>
                    <a:lnTo>
                      <a:pt x="12" y="52"/>
                    </a:lnTo>
                    <a:lnTo>
                      <a:pt x="12" y="52"/>
                    </a:lnTo>
                    <a:lnTo>
                      <a:pt x="8" y="50"/>
                    </a:lnTo>
                    <a:lnTo>
                      <a:pt x="8" y="50"/>
                    </a:lnTo>
                    <a:lnTo>
                      <a:pt x="4" y="44"/>
                    </a:lnTo>
                    <a:lnTo>
                      <a:pt x="4" y="44"/>
                    </a:lnTo>
                    <a:lnTo>
                      <a:pt x="2" y="36"/>
                    </a:lnTo>
                    <a:lnTo>
                      <a:pt x="2" y="36"/>
                    </a:lnTo>
                    <a:lnTo>
                      <a:pt x="0" y="28"/>
                    </a:lnTo>
                    <a:lnTo>
                      <a:pt x="0" y="28"/>
                    </a:lnTo>
                    <a:lnTo>
                      <a:pt x="2" y="16"/>
                    </a:lnTo>
                    <a:lnTo>
                      <a:pt x="2" y="16"/>
                    </a:lnTo>
                    <a:lnTo>
                      <a:pt x="8" y="6"/>
                    </a:lnTo>
                    <a:lnTo>
                      <a:pt x="8" y="6"/>
                    </a:lnTo>
                    <a:lnTo>
                      <a:pt x="14" y="2"/>
                    </a:lnTo>
                    <a:lnTo>
                      <a:pt x="14" y="2"/>
                    </a:lnTo>
                    <a:lnTo>
                      <a:pt x="24" y="0"/>
                    </a:lnTo>
                    <a:lnTo>
                      <a:pt x="24" y="0"/>
                    </a:lnTo>
                    <a:lnTo>
                      <a:pt x="30" y="0"/>
                    </a:lnTo>
                    <a:lnTo>
                      <a:pt x="34" y="2"/>
                    </a:lnTo>
                    <a:lnTo>
                      <a:pt x="34" y="2"/>
                    </a:lnTo>
                    <a:lnTo>
                      <a:pt x="42" y="8"/>
                    </a:lnTo>
                    <a:lnTo>
                      <a:pt x="42" y="8"/>
                    </a:lnTo>
                    <a:lnTo>
                      <a:pt x="46" y="16"/>
                    </a:lnTo>
                    <a:lnTo>
                      <a:pt x="46" y="16"/>
                    </a:lnTo>
                    <a:lnTo>
                      <a:pt x="48" y="26"/>
                    </a:lnTo>
                    <a:lnTo>
                      <a:pt x="48" y="26"/>
                    </a:lnTo>
                    <a:close/>
                    <a:moveTo>
                      <a:pt x="36" y="22"/>
                    </a:moveTo>
                    <a:lnTo>
                      <a:pt x="36" y="22"/>
                    </a:lnTo>
                    <a:lnTo>
                      <a:pt x="36" y="18"/>
                    </a:lnTo>
                    <a:lnTo>
                      <a:pt x="36" y="18"/>
                    </a:lnTo>
                    <a:lnTo>
                      <a:pt x="34" y="14"/>
                    </a:lnTo>
                    <a:lnTo>
                      <a:pt x="34" y="14"/>
                    </a:lnTo>
                    <a:lnTo>
                      <a:pt x="30" y="10"/>
                    </a:lnTo>
                    <a:lnTo>
                      <a:pt x="30" y="10"/>
                    </a:lnTo>
                    <a:lnTo>
                      <a:pt x="24" y="10"/>
                    </a:lnTo>
                    <a:lnTo>
                      <a:pt x="24" y="10"/>
                    </a:lnTo>
                    <a:lnTo>
                      <a:pt x="18" y="10"/>
                    </a:lnTo>
                    <a:lnTo>
                      <a:pt x="18" y="10"/>
                    </a:lnTo>
                    <a:lnTo>
                      <a:pt x="16" y="12"/>
                    </a:lnTo>
                    <a:lnTo>
                      <a:pt x="16" y="12"/>
                    </a:lnTo>
                    <a:lnTo>
                      <a:pt x="12" y="16"/>
                    </a:lnTo>
                    <a:lnTo>
                      <a:pt x="12" y="16"/>
                    </a:lnTo>
                    <a:lnTo>
                      <a:pt x="12"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2" name="Freeform 22"/>
              <p:cNvSpPr>
                <a:spLocks/>
              </p:cNvSpPr>
              <p:nvPr userDrawn="1"/>
            </p:nvSpPr>
            <p:spPr bwMode="auto">
              <a:xfrm>
                <a:off x="1098550" y="645160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4 w 32"/>
                  <a:gd name="T13" fmla="*/ 76 h 76"/>
                  <a:gd name="T14" fmla="*/ 14 w 32"/>
                  <a:gd name="T15" fmla="*/ 76 h 76"/>
                  <a:gd name="T16" fmla="*/ 12 w 32"/>
                  <a:gd name="T17" fmla="*/ 74 h 76"/>
                  <a:gd name="T18" fmla="*/ 12 w 32"/>
                  <a:gd name="T19" fmla="*/ 74 h 76"/>
                  <a:gd name="T20" fmla="*/ 8 w 32"/>
                  <a:gd name="T21" fmla="*/ 68 h 76"/>
                  <a:gd name="T22" fmla="*/ 8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4" y="76"/>
                    </a:lnTo>
                    <a:lnTo>
                      <a:pt x="14" y="76"/>
                    </a:lnTo>
                    <a:lnTo>
                      <a:pt x="12" y="74"/>
                    </a:lnTo>
                    <a:lnTo>
                      <a:pt x="12" y="74"/>
                    </a:lnTo>
                    <a:lnTo>
                      <a:pt x="8" y="68"/>
                    </a:lnTo>
                    <a:lnTo>
                      <a:pt x="8"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6"/>
                    </a:lnTo>
                    <a:lnTo>
                      <a:pt x="24" y="66"/>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3" name="Freeform 23"/>
              <p:cNvSpPr>
                <a:spLocks/>
              </p:cNvSpPr>
              <p:nvPr userDrawn="1"/>
            </p:nvSpPr>
            <p:spPr bwMode="auto">
              <a:xfrm>
                <a:off x="1158875" y="645160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6 w 32"/>
                  <a:gd name="T13" fmla="*/ 76 h 76"/>
                  <a:gd name="T14" fmla="*/ 16 w 32"/>
                  <a:gd name="T15" fmla="*/ 76 h 76"/>
                  <a:gd name="T16" fmla="*/ 12 w 32"/>
                  <a:gd name="T17" fmla="*/ 74 h 76"/>
                  <a:gd name="T18" fmla="*/ 12 w 32"/>
                  <a:gd name="T19" fmla="*/ 74 h 76"/>
                  <a:gd name="T20" fmla="*/ 8 w 32"/>
                  <a:gd name="T21" fmla="*/ 68 h 76"/>
                  <a:gd name="T22" fmla="*/ 8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6" y="76"/>
                    </a:lnTo>
                    <a:lnTo>
                      <a:pt x="16" y="76"/>
                    </a:lnTo>
                    <a:lnTo>
                      <a:pt x="12" y="74"/>
                    </a:lnTo>
                    <a:lnTo>
                      <a:pt x="12" y="74"/>
                    </a:lnTo>
                    <a:lnTo>
                      <a:pt x="8" y="68"/>
                    </a:lnTo>
                    <a:lnTo>
                      <a:pt x="8"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6"/>
                    </a:lnTo>
                    <a:lnTo>
                      <a:pt x="24" y="66"/>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4" name="Freeform 24"/>
              <p:cNvSpPr>
                <a:spLocks noEditPoints="1"/>
              </p:cNvSpPr>
              <p:nvPr userDrawn="1"/>
            </p:nvSpPr>
            <p:spPr bwMode="auto">
              <a:xfrm>
                <a:off x="1222375" y="6483350"/>
                <a:ext cx="73025" cy="88900"/>
              </a:xfrm>
              <a:custGeom>
                <a:avLst/>
                <a:gdLst>
                  <a:gd name="T0" fmla="*/ 46 w 46"/>
                  <a:gd name="T1" fmla="*/ 26 h 56"/>
                  <a:gd name="T2" fmla="*/ 46 w 46"/>
                  <a:gd name="T3" fmla="*/ 30 h 56"/>
                  <a:gd name="T4" fmla="*/ 10 w 46"/>
                  <a:gd name="T5" fmla="*/ 32 h 56"/>
                  <a:gd name="T6" fmla="*/ 12 w 46"/>
                  <a:gd name="T7" fmla="*/ 38 h 56"/>
                  <a:gd name="T8" fmla="*/ 16 w 46"/>
                  <a:gd name="T9" fmla="*/ 44 h 56"/>
                  <a:gd name="T10" fmla="*/ 20 w 46"/>
                  <a:gd name="T11" fmla="*/ 46 h 56"/>
                  <a:gd name="T12" fmla="*/ 24 w 46"/>
                  <a:gd name="T13" fmla="*/ 46 h 56"/>
                  <a:gd name="T14" fmla="*/ 28 w 46"/>
                  <a:gd name="T15" fmla="*/ 46 h 56"/>
                  <a:gd name="T16" fmla="*/ 30 w 46"/>
                  <a:gd name="T17" fmla="*/ 46 h 56"/>
                  <a:gd name="T18" fmla="*/ 34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4 w 46"/>
                  <a:gd name="T31" fmla="*/ 56 h 56"/>
                  <a:gd name="T32" fmla="*/ 16 w 46"/>
                  <a:gd name="T33" fmla="*/ 56 h 56"/>
                  <a:gd name="T34" fmla="*/ 12 w 46"/>
                  <a:gd name="T35" fmla="*/ 52 h 56"/>
                  <a:gd name="T36" fmla="*/ 8 w 46"/>
                  <a:gd name="T37" fmla="*/ 50 h 56"/>
                  <a:gd name="T38" fmla="*/ 4 w 46"/>
                  <a:gd name="T39" fmla="*/ 44 h 56"/>
                  <a:gd name="T40" fmla="*/ 0 w 46"/>
                  <a:gd name="T41" fmla="*/ 36 h 56"/>
                  <a:gd name="T42" fmla="*/ 0 w 46"/>
                  <a:gd name="T43" fmla="*/ 28 h 56"/>
                  <a:gd name="T44" fmla="*/ 2 w 46"/>
                  <a:gd name="T45" fmla="*/ 16 h 56"/>
                  <a:gd name="T46" fmla="*/ 6 w 46"/>
                  <a:gd name="T47" fmla="*/ 6 h 56"/>
                  <a:gd name="T48" fmla="*/ 14 w 46"/>
                  <a:gd name="T49" fmla="*/ 2 h 56"/>
                  <a:gd name="T50" fmla="*/ 24 w 46"/>
                  <a:gd name="T51" fmla="*/ 0 h 56"/>
                  <a:gd name="T52" fmla="*/ 34 w 46"/>
                  <a:gd name="T53" fmla="*/ 2 h 56"/>
                  <a:gd name="T54" fmla="*/ 42 w 46"/>
                  <a:gd name="T55" fmla="*/ 8 h 56"/>
                  <a:gd name="T56" fmla="*/ 46 w 46"/>
                  <a:gd name="T57" fmla="*/ 16 h 56"/>
                  <a:gd name="T58" fmla="*/ 46 w 46"/>
                  <a:gd name="T59" fmla="*/ 26 h 56"/>
                  <a:gd name="T60" fmla="*/ 36 w 46"/>
                  <a:gd name="T61" fmla="*/ 22 h 56"/>
                  <a:gd name="T62" fmla="*/ 36 w 46"/>
                  <a:gd name="T63" fmla="*/ 18 h 56"/>
                  <a:gd name="T64" fmla="*/ 32 w 46"/>
                  <a:gd name="T65" fmla="*/ 14 h 56"/>
                  <a:gd name="T66" fmla="*/ 28 w 46"/>
                  <a:gd name="T67" fmla="*/ 10 h 56"/>
                  <a:gd name="T68" fmla="*/ 24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6" y="44"/>
                    </a:lnTo>
                    <a:lnTo>
                      <a:pt x="16" y="44"/>
                    </a:lnTo>
                    <a:lnTo>
                      <a:pt x="20" y="46"/>
                    </a:lnTo>
                    <a:lnTo>
                      <a:pt x="20" y="46"/>
                    </a:lnTo>
                    <a:lnTo>
                      <a:pt x="24" y="46"/>
                    </a:lnTo>
                    <a:lnTo>
                      <a:pt x="24" y="46"/>
                    </a:lnTo>
                    <a:lnTo>
                      <a:pt x="28" y="46"/>
                    </a:lnTo>
                    <a:lnTo>
                      <a:pt x="28" y="46"/>
                    </a:lnTo>
                    <a:lnTo>
                      <a:pt x="30" y="46"/>
                    </a:lnTo>
                    <a:lnTo>
                      <a:pt x="30" y="46"/>
                    </a:lnTo>
                    <a:lnTo>
                      <a:pt x="34" y="44"/>
                    </a:lnTo>
                    <a:lnTo>
                      <a:pt x="34" y="44"/>
                    </a:lnTo>
                    <a:lnTo>
                      <a:pt x="36" y="42"/>
                    </a:lnTo>
                    <a:lnTo>
                      <a:pt x="42" y="50"/>
                    </a:lnTo>
                    <a:lnTo>
                      <a:pt x="42" y="50"/>
                    </a:lnTo>
                    <a:lnTo>
                      <a:pt x="38" y="52"/>
                    </a:lnTo>
                    <a:lnTo>
                      <a:pt x="38" y="52"/>
                    </a:lnTo>
                    <a:lnTo>
                      <a:pt x="34" y="54"/>
                    </a:lnTo>
                    <a:lnTo>
                      <a:pt x="34" y="54"/>
                    </a:lnTo>
                    <a:lnTo>
                      <a:pt x="30" y="56"/>
                    </a:lnTo>
                    <a:lnTo>
                      <a:pt x="30" y="56"/>
                    </a:lnTo>
                    <a:lnTo>
                      <a:pt x="24" y="56"/>
                    </a:lnTo>
                    <a:lnTo>
                      <a:pt x="24" y="56"/>
                    </a:lnTo>
                    <a:lnTo>
                      <a:pt x="16" y="56"/>
                    </a:lnTo>
                    <a:lnTo>
                      <a:pt x="16" y="56"/>
                    </a:lnTo>
                    <a:lnTo>
                      <a:pt x="12" y="52"/>
                    </a:lnTo>
                    <a:lnTo>
                      <a:pt x="12" y="52"/>
                    </a:lnTo>
                    <a:lnTo>
                      <a:pt x="8" y="50"/>
                    </a:lnTo>
                    <a:lnTo>
                      <a:pt x="8" y="50"/>
                    </a:lnTo>
                    <a:lnTo>
                      <a:pt x="4" y="44"/>
                    </a:lnTo>
                    <a:lnTo>
                      <a:pt x="4" y="44"/>
                    </a:lnTo>
                    <a:lnTo>
                      <a:pt x="0" y="36"/>
                    </a:lnTo>
                    <a:lnTo>
                      <a:pt x="0" y="36"/>
                    </a:lnTo>
                    <a:lnTo>
                      <a:pt x="0" y="28"/>
                    </a:lnTo>
                    <a:lnTo>
                      <a:pt x="0" y="28"/>
                    </a:lnTo>
                    <a:lnTo>
                      <a:pt x="2" y="16"/>
                    </a:lnTo>
                    <a:lnTo>
                      <a:pt x="2" y="16"/>
                    </a:lnTo>
                    <a:lnTo>
                      <a:pt x="6" y="6"/>
                    </a:lnTo>
                    <a:lnTo>
                      <a:pt x="6" y="6"/>
                    </a:lnTo>
                    <a:lnTo>
                      <a:pt x="14" y="2"/>
                    </a:lnTo>
                    <a:lnTo>
                      <a:pt x="14" y="2"/>
                    </a:lnTo>
                    <a:lnTo>
                      <a:pt x="24" y="0"/>
                    </a:lnTo>
                    <a:lnTo>
                      <a:pt x="24" y="0"/>
                    </a:lnTo>
                    <a:lnTo>
                      <a:pt x="30" y="0"/>
                    </a:lnTo>
                    <a:lnTo>
                      <a:pt x="34" y="2"/>
                    </a:lnTo>
                    <a:lnTo>
                      <a:pt x="34" y="2"/>
                    </a:lnTo>
                    <a:lnTo>
                      <a:pt x="42" y="8"/>
                    </a:lnTo>
                    <a:lnTo>
                      <a:pt x="42" y="8"/>
                    </a:lnTo>
                    <a:lnTo>
                      <a:pt x="46" y="16"/>
                    </a:lnTo>
                    <a:lnTo>
                      <a:pt x="46" y="16"/>
                    </a:lnTo>
                    <a:lnTo>
                      <a:pt x="46" y="26"/>
                    </a:lnTo>
                    <a:lnTo>
                      <a:pt x="46" y="26"/>
                    </a:lnTo>
                    <a:close/>
                    <a:moveTo>
                      <a:pt x="36" y="22"/>
                    </a:moveTo>
                    <a:lnTo>
                      <a:pt x="36" y="22"/>
                    </a:lnTo>
                    <a:lnTo>
                      <a:pt x="36" y="18"/>
                    </a:lnTo>
                    <a:lnTo>
                      <a:pt x="36" y="18"/>
                    </a:lnTo>
                    <a:lnTo>
                      <a:pt x="32" y="14"/>
                    </a:lnTo>
                    <a:lnTo>
                      <a:pt x="32" y="14"/>
                    </a:lnTo>
                    <a:lnTo>
                      <a:pt x="28" y="10"/>
                    </a:lnTo>
                    <a:lnTo>
                      <a:pt x="28" y="10"/>
                    </a:lnTo>
                    <a:lnTo>
                      <a:pt x="24" y="10"/>
                    </a:lnTo>
                    <a:lnTo>
                      <a:pt x="24"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5" name="Freeform 25"/>
              <p:cNvSpPr>
                <a:spLocks/>
              </p:cNvSpPr>
              <p:nvPr userDrawn="1"/>
            </p:nvSpPr>
            <p:spPr bwMode="auto">
              <a:xfrm>
                <a:off x="1314450" y="6483350"/>
                <a:ext cx="50800" cy="88900"/>
              </a:xfrm>
              <a:custGeom>
                <a:avLst/>
                <a:gdLst>
                  <a:gd name="T0" fmla="*/ 30 w 32"/>
                  <a:gd name="T1" fmla="*/ 12 h 56"/>
                  <a:gd name="T2" fmla="*/ 30 w 32"/>
                  <a:gd name="T3" fmla="*/ 12 h 56"/>
                  <a:gd name="T4" fmla="*/ 26 w 32"/>
                  <a:gd name="T5" fmla="*/ 10 h 56"/>
                  <a:gd name="T6" fmla="*/ 26 w 32"/>
                  <a:gd name="T7" fmla="*/ 10 h 56"/>
                  <a:gd name="T8" fmla="*/ 22 w 32"/>
                  <a:gd name="T9" fmla="*/ 10 h 56"/>
                  <a:gd name="T10" fmla="*/ 22 w 32"/>
                  <a:gd name="T11" fmla="*/ 10 h 56"/>
                  <a:gd name="T12" fmla="*/ 18 w 32"/>
                  <a:gd name="T13" fmla="*/ 10 h 56"/>
                  <a:gd name="T14" fmla="*/ 14 w 32"/>
                  <a:gd name="T15" fmla="*/ 14 h 56"/>
                  <a:gd name="T16" fmla="*/ 14 w 32"/>
                  <a:gd name="T17" fmla="*/ 14 h 56"/>
                  <a:gd name="T18" fmla="*/ 12 w 32"/>
                  <a:gd name="T19" fmla="*/ 18 h 56"/>
                  <a:gd name="T20" fmla="*/ 12 w 32"/>
                  <a:gd name="T21" fmla="*/ 24 h 56"/>
                  <a:gd name="T22" fmla="*/ 12 w 32"/>
                  <a:gd name="T23" fmla="*/ 56 h 56"/>
                  <a:gd name="T24" fmla="*/ 0 w 32"/>
                  <a:gd name="T25" fmla="*/ 56 h 56"/>
                  <a:gd name="T26" fmla="*/ 0 w 32"/>
                  <a:gd name="T27" fmla="*/ 0 h 56"/>
                  <a:gd name="T28" fmla="*/ 12 w 32"/>
                  <a:gd name="T29" fmla="*/ 0 h 56"/>
                  <a:gd name="T30" fmla="*/ 12 w 32"/>
                  <a:gd name="T31" fmla="*/ 6 h 56"/>
                  <a:gd name="T32" fmla="*/ 12 w 32"/>
                  <a:gd name="T33" fmla="*/ 6 h 56"/>
                  <a:gd name="T34" fmla="*/ 14 w 32"/>
                  <a:gd name="T35" fmla="*/ 4 h 56"/>
                  <a:gd name="T36" fmla="*/ 14 w 32"/>
                  <a:gd name="T37" fmla="*/ 4 h 56"/>
                  <a:gd name="T38" fmla="*/ 16 w 32"/>
                  <a:gd name="T39" fmla="*/ 2 h 56"/>
                  <a:gd name="T40" fmla="*/ 16 w 32"/>
                  <a:gd name="T41" fmla="*/ 2 h 56"/>
                  <a:gd name="T42" fmla="*/ 20 w 32"/>
                  <a:gd name="T43" fmla="*/ 0 h 56"/>
                  <a:gd name="T44" fmla="*/ 20 w 32"/>
                  <a:gd name="T45" fmla="*/ 0 h 56"/>
                  <a:gd name="T46" fmla="*/ 24 w 32"/>
                  <a:gd name="T47" fmla="*/ 0 h 56"/>
                  <a:gd name="T48" fmla="*/ 24 w 32"/>
                  <a:gd name="T49" fmla="*/ 0 h 56"/>
                  <a:gd name="T50" fmla="*/ 30 w 32"/>
                  <a:gd name="T51" fmla="*/ 0 h 56"/>
                  <a:gd name="T52" fmla="*/ 30 w 32"/>
                  <a:gd name="T53" fmla="*/ 0 h 56"/>
                  <a:gd name="T54" fmla="*/ 32 w 32"/>
                  <a:gd name="T55" fmla="*/ 2 h 56"/>
                  <a:gd name="T56" fmla="*/ 30 w 32"/>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6">
                    <a:moveTo>
                      <a:pt x="30" y="12"/>
                    </a:moveTo>
                    <a:lnTo>
                      <a:pt x="30" y="12"/>
                    </a:lnTo>
                    <a:lnTo>
                      <a:pt x="26" y="10"/>
                    </a:lnTo>
                    <a:lnTo>
                      <a:pt x="26" y="10"/>
                    </a:lnTo>
                    <a:lnTo>
                      <a:pt x="22" y="10"/>
                    </a:lnTo>
                    <a:lnTo>
                      <a:pt x="22" y="10"/>
                    </a:lnTo>
                    <a:lnTo>
                      <a:pt x="18" y="10"/>
                    </a:lnTo>
                    <a:lnTo>
                      <a:pt x="14" y="14"/>
                    </a:lnTo>
                    <a:lnTo>
                      <a:pt x="14" y="14"/>
                    </a:lnTo>
                    <a:lnTo>
                      <a:pt x="12" y="18"/>
                    </a:lnTo>
                    <a:lnTo>
                      <a:pt x="12" y="24"/>
                    </a:lnTo>
                    <a:lnTo>
                      <a:pt x="12" y="56"/>
                    </a:lnTo>
                    <a:lnTo>
                      <a:pt x="0" y="56"/>
                    </a:lnTo>
                    <a:lnTo>
                      <a:pt x="0" y="0"/>
                    </a:lnTo>
                    <a:lnTo>
                      <a:pt x="12" y="0"/>
                    </a:lnTo>
                    <a:lnTo>
                      <a:pt x="12" y="6"/>
                    </a:lnTo>
                    <a:lnTo>
                      <a:pt x="12" y="6"/>
                    </a:lnTo>
                    <a:lnTo>
                      <a:pt x="14" y="4"/>
                    </a:lnTo>
                    <a:lnTo>
                      <a:pt x="14" y="4"/>
                    </a:lnTo>
                    <a:lnTo>
                      <a:pt x="16" y="2"/>
                    </a:lnTo>
                    <a:lnTo>
                      <a:pt x="16" y="2"/>
                    </a:lnTo>
                    <a:lnTo>
                      <a:pt x="20" y="0"/>
                    </a:lnTo>
                    <a:lnTo>
                      <a:pt x="20" y="0"/>
                    </a:lnTo>
                    <a:lnTo>
                      <a:pt x="24" y="0"/>
                    </a:lnTo>
                    <a:lnTo>
                      <a:pt x="24" y="0"/>
                    </a:lnTo>
                    <a:lnTo>
                      <a:pt x="30" y="0"/>
                    </a:lnTo>
                    <a:lnTo>
                      <a:pt x="30" y="0"/>
                    </a:lnTo>
                    <a:lnTo>
                      <a:pt x="32" y="2"/>
                    </a:lnTo>
                    <a:lnTo>
                      <a:pt x="30"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6" name="Freeform 26"/>
              <p:cNvSpPr>
                <a:spLocks/>
              </p:cNvSpPr>
              <p:nvPr userDrawn="1"/>
            </p:nvSpPr>
            <p:spPr bwMode="auto">
              <a:xfrm>
                <a:off x="1416050" y="645160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4 w 32"/>
                  <a:gd name="T13" fmla="*/ 76 h 76"/>
                  <a:gd name="T14" fmla="*/ 14 w 32"/>
                  <a:gd name="T15" fmla="*/ 76 h 76"/>
                  <a:gd name="T16" fmla="*/ 10 w 32"/>
                  <a:gd name="T17" fmla="*/ 74 h 76"/>
                  <a:gd name="T18" fmla="*/ 10 w 32"/>
                  <a:gd name="T19" fmla="*/ 74 h 76"/>
                  <a:gd name="T20" fmla="*/ 8 w 32"/>
                  <a:gd name="T21" fmla="*/ 68 h 76"/>
                  <a:gd name="T22" fmla="*/ 8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4" y="76"/>
                    </a:lnTo>
                    <a:lnTo>
                      <a:pt x="14" y="76"/>
                    </a:lnTo>
                    <a:lnTo>
                      <a:pt x="10" y="74"/>
                    </a:lnTo>
                    <a:lnTo>
                      <a:pt x="10" y="74"/>
                    </a:lnTo>
                    <a:lnTo>
                      <a:pt x="8" y="68"/>
                    </a:lnTo>
                    <a:lnTo>
                      <a:pt x="8"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6"/>
                    </a:lnTo>
                    <a:lnTo>
                      <a:pt x="24" y="66"/>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7" name="Freeform 27"/>
              <p:cNvSpPr>
                <a:spLocks/>
              </p:cNvSpPr>
              <p:nvPr userDrawn="1"/>
            </p:nvSpPr>
            <p:spPr bwMode="auto">
              <a:xfrm>
                <a:off x="1485900" y="6451600"/>
                <a:ext cx="69850" cy="120650"/>
              </a:xfrm>
              <a:custGeom>
                <a:avLst/>
                <a:gdLst>
                  <a:gd name="T0" fmla="*/ 34 w 44"/>
                  <a:gd name="T1" fmla="*/ 76 h 76"/>
                  <a:gd name="T2" fmla="*/ 34 w 44"/>
                  <a:gd name="T3" fmla="*/ 44 h 76"/>
                  <a:gd name="T4" fmla="*/ 34 w 44"/>
                  <a:gd name="T5" fmla="*/ 44 h 76"/>
                  <a:gd name="T6" fmla="*/ 32 w 44"/>
                  <a:gd name="T7" fmla="*/ 38 h 76"/>
                  <a:gd name="T8" fmla="*/ 30 w 44"/>
                  <a:gd name="T9" fmla="*/ 32 h 76"/>
                  <a:gd name="T10" fmla="*/ 30 w 44"/>
                  <a:gd name="T11" fmla="*/ 32 h 76"/>
                  <a:gd name="T12" fmla="*/ 28 w 44"/>
                  <a:gd name="T13" fmla="*/ 30 h 76"/>
                  <a:gd name="T14" fmla="*/ 22 w 44"/>
                  <a:gd name="T15" fmla="*/ 30 h 76"/>
                  <a:gd name="T16" fmla="*/ 22 w 44"/>
                  <a:gd name="T17" fmla="*/ 30 h 76"/>
                  <a:gd name="T18" fmla="*/ 18 w 44"/>
                  <a:gd name="T19" fmla="*/ 30 h 76"/>
                  <a:gd name="T20" fmla="*/ 18 w 44"/>
                  <a:gd name="T21" fmla="*/ 30 h 76"/>
                  <a:gd name="T22" fmla="*/ 14 w 44"/>
                  <a:gd name="T23" fmla="*/ 32 h 76"/>
                  <a:gd name="T24" fmla="*/ 14 w 44"/>
                  <a:gd name="T25" fmla="*/ 32 h 76"/>
                  <a:gd name="T26" fmla="*/ 12 w 44"/>
                  <a:gd name="T27" fmla="*/ 38 h 76"/>
                  <a:gd name="T28" fmla="*/ 12 w 44"/>
                  <a:gd name="T29" fmla="*/ 38 h 76"/>
                  <a:gd name="T30" fmla="*/ 10 w 44"/>
                  <a:gd name="T31" fmla="*/ 44 h 76"/>
                  <a:gd name="T32" fmla="*/ 10 w 44"/>
                  <a:gd name="T33" fmla="*/ 76 h 76"/>
                  <a:gd name="T34" fmla="*/ 0 w 44"/>
                  <a:gd name="T35" fmla="*/ 76 h 76"/>
                  <a:gd name="T36" fmla="*/ 0 w 44"/>
                  <a:gd name="T37" fmla="*/ 4 h 76"/>
                  <a:gd name="T38" fmla="*/ 10 w 44"/>
                  <a:gd name="T39" fmla="*/ 0 h 76"/>
                  <a:gd name="T40" fmla="*/ 10 w 44"/>
                  <a:gd name="T41" fmla="*/ 26 h 76"/>
                  <a:gd name="T42" fmla="*/ 10 w 44"/>
                  <a:gd name="T43" fmla="*/ 26 h 76"/>
                  <a:gd name="T44" fmla="*/ 14 w 44"/>
                  <a:gd name="T45" fmla="*/ 22 h 76"/>
                  <a:gd name="T46" fmla="*/ 14 w 44"/>
                  <a:gd name="T47" fmla="*/ 22 h 76"/>
                  <a:gd name="T48" fmla="*/ 16 w 44"/>
                  <a:gd name="T49" fmla="*/ 20 h 76"/>
                  <a:gd name="T50" fmla="*/ 16 w 44"/>
                  <a:gd name="T51" fmla="*/ 20 h 76"/>
                  <a:gd name="T52" fmla="*/ 20 w 44"/>
                  <a:gd name="T53" fmla="*/ 20 h 76"/>
                  <a:gd name="T54" fmla="*/ 20 w 44"/>
                  <a:gd name="T55" fmla="*/ 20 h 76"/>
                  <a:gd name="T56" fmla="*/ 24 w 44"/>
                  <a:gd name="T57" fmla="*/ 20 h 76"/>
                  <a:gd name="T58" fmla="*/ 24 w 44"/>
                  <a:gd name="T59" fmla="*/ 20 h 76"/>
                  <a:gd name="T60" fmla="*/ 34 w 44"/>
                  <a:gd name="T61" fmla="*/ 20 h 76"/>
                  <a:gd name="T62" fmla="*/ 34 w 44"/>
                  <a:gd name="T63" fmla="*/ 20 h 76"/>
                  <a:gd name="T64" fmla="*/ 40 w 44"/>
                  <a:gd name="T65" fmla="*/ 26 h 76"/>
                  <a:gd name="T66" fmla="*/ 40 w 44"/>
                  <a:gd name="T67" fmla="*/ 26 h 76"/>
                  <a:gd name="T68" fmla="*/ 42 w 44"/>
                  <a:gd name="T69" fmla="*/ 34 h 76"/>
                  <a:gd name="T70" fmla="*/ 42 w 44"/>
                  <a:gd name="T71" fmla="*/ 34 h 76"/>
                  <a:gd name="T72" fmla="*/ 44 w 44"/>
                  <a:gd name="T73" fmla="*/ 44 h 76"/>
                  <a:gd name="T74" fmla="*/ 44 w 44"/>
                  <a:gd name="T75" fmla="*/ 76 h 76"/>
                  <a:gd name="T76" fmla="*/ 34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4" y="76"/>
                    </a:moveTo>
                    <a:lnTo>
                      <a:pt x="34" y="44"/>
                    </a:lnTo>
                    <a:lnTo>
                      <a:pt x="34" y="44"/>
                    </a:lnTo>
                    <a:lnTo>
                      <a:pt x="32" y="38"/>
                    </a:lnTo>
                    <a:lnTo>
                      <a:pt x="30" y="32"/>
                    </a:lnTo>
                    <a:lnTo>
                      <a:pt x="30" y="32"/>
                    </a:lnTo>
                    <a:lnTo>
                      <a:pt x="28" y="30"/>
                    </a:lnTo>
                    <a:lnTo>
                      <a:pt x="22" y="30"/>
                    </a:lnTo>
                    <a:lnTo>
                      <a:pt x="22" y="30"/>
                    </a:lnTo>
                    <a:lnTo>
                      <a:pt x="18" y="30"/>
                    </a:lnTo>
                    <a:lnTo>
                      <a:pt x="18" y="30"/>
                    </a:lnTo>
                    <a:lnTo>
                      <a:pt x="14" y="32"/>
                    </a:lnTo>
                    <a:lnTo>
                      <a:pt x="14" y="32"/>
                    </a:lnTo>
                    <a:lnTo>
                      <a:pt x="12" y="38"/>
                    </a:lnTo>
                    <a:lnTo>
                      <a:pt x="12" y="38"/>
                    </a:lnTo>
                    <a:lnTo>
                      <a:pt x="10" y="44"/>
                    </a:lnTo>
                    <a:lnTo>
                      <a:pt x="10" y="76"/>
                    </a:lnTo>
                    <a:lnTo>
                      <a:pt x="0" y="76"/>
                    </a:lnTo>
                    <a:lnTo>
                      <a:pt x="0" y="4"/>
                    </a:lnTo>
                    <a:lnTo>
                      <a:pt x="10" y="0"/>
                    </a:lnTo>
                    <a:lnTo>
                      <a:pt x="10" y="26"/>
                    </a:lnTo>
                    <a:lnTo>
                      <a:pt x="10" y="26"/>
                    </a:lnTo>
                    <a:lnTo>
                      <a:pt x="14" y="22"/>
                    </a:lnTo>
                    <a:lnTo>
                      <a:pt x="14" y="22"/>
                    </a:lnTo>
                    <a:lnTo>
                      <a:pt x="16" y="20"/>
                    </a:lnTo>
                    <a:lnTo>
                      <a:pt x="16" y="20"/>
                    </a:lnTo>
                    <a:lnTo>
                      <a:pt x="20" y="20"/>
                    </a:lnTo>
                    <a:lnTo>
                      <a:pt x="20" y="20"/>
                    </a:lnTo>
                    <a:lnTo>
                      <a:pt x="24" y="20"/>
                    </a:lnTo>
                    <a:lnTo>
                      <a:pt x="24" y="20"/>
                    </a:lnTo>
                    <a:lnTo>
                      <a:pt x="34" y="20"/>
                    </a:lnTo>
                    <a:lnTo>
                      <a:pt x="34" y="20"/>
                    </a:lnTo>
                    <a:lnTo>
                      <a:pt x="40" y="26"/>
                    </a:lnTo>
                    <a:lnTo>
                      <a:pt x="40" y="26"/>
                    </a:lnTo>
                    <a:lnTo>
                      <a:pt x="42" y="34"/>
                    </a:lnTo>
                    <a:lnTo>
                      <a:pt x="42" y="34"/>
                    </a:lnTo>
                    <a:lnTo>
                      <a:pt x="44" y="44"/>
                    </a:lnTo>
                    <a:lnTo>
                      <a:pt x="44" y="76"/>
                    </a:lnTo>
                    <a:lnTo>
                      <a:pt x="34"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8" name="Freeform 28"/>
              <p:cNvSpPr>
                <a:spLocks noEditPoints="1"/>
              </p:cNvSpPr>
              <p:nvPr userDrawn="1"/>
            </p:nvSpPr>
            <p:spPr bwMode="auto">
              <a:xfrm>
                <a:off x="1571625" y="6483350"/>
                <a:ext cx="76200" cy="88900"/>
              </a:xfrm>
              <a:custGeom>
                <a:avLst/>
                <a:gdLst>
                  <a:gd name="T0" fmla="*/ 48 w 48"/>
                  <a:gd name="T1" fmla="*/ 26 h 56"/>
                  <a:gd name="T2" fmla="*/ 48 w 48"/>
                  <a:gd name="T3" fmla="*/ 30 h 56"/>
                  <a:gd name="T4" fmla="*/ 12 w 48"/>
                  <a:gd name="T5" fmla="*/ 32 h 56"/>
                  <a:gd name="T6" fmla="*/ 14 w 48"/>
                  <a:gd name="T7" fmla="*/ 38 h 56"/>
                  <a:gd name="T8" fmla="*/ 16 w 48"/>
                  <a:gd name="T9" fmla="*/ 44 h 56"/>
                  <a:gd name="T10" fmla="*/ 20 w 48"/>
                  <a:gd name="T11" fmla="*/ 46 h 56"/>
                  <a:gd name="T12" fmla="*/ 26 w 48"/>
                  <a:gd name="T13" fmla="*/ 46 h 56"/>
                  <a:gd name="T14" fmla="*/ 28 w 48"/>
                  <a:gd name="T15" fmla="*/ 46 h 56"/>
                  <a:gd name="T16" fmla="*/ 32 w 48"/>
                  <a:gd name="T17" fmla="*/ 46 h 56"/>
                  <a:gd name="T18" fmla="*/ 34 w 48"/>
                  <a:gd name="T19" fmla="*/ 44 h 56"/>
                  <a:gd name="T20" fmla="*/ 38 w 48"/>
                  <a:gd name="T21" fmla="*/ 42 h 56"/>
                  <a:gd name="T22" fmla="*/ 44 w 48"/>
                  <a:gd name="T23" fmla="*/ 50 h 56"/>
                  <a:gd name="T24" fmla="*/ 40 w 48"/>
                  <a:gd name="T25" fmla="*/ 52 h 56"/>
                  <a:gd name="T26" fmla="*/ 36 w 48"/>
                  <a:gd name="T27" fmla="*/ 54 h 56"/>
                  <a:gd name="T28" fmla="*/ 30 w 48"/>
                  <a:gd name="T29" fmla="*/ 56 h 56"/>
                  <a:gd name="T30" fmla="*/ 24 w 48"/>
                  <a:gd name="T31" fmla="*/ 56 h 56"/>
                  <a:gd name="T32" fmla="*/ 18 w 48"/>
                  <a:gd name="T33" fmla="*/ 56 h 56"/>
                  <a:gd name="T34" fmla="*/ 12 w 48"/>
                  <a:gd name="T35" fmla="*/ 52 h 56"/>
                  <a:gd name="T36" fmla="*/ 8 w 48"/>
                  <a:gd name="T37" fmla="*/ 50 h 56"/>
                  <a:gd name="T38" fmla="*/ 4 w 48"/>
                  <a:gd name="T39" fmla="*/ 44 h 56"/>
                  <a:gd name="T40" fmla="*/ 2 w 48"/>
                  <a:gd name="T41" fmla="*/ 36 h 56"/>
                  <a:gd name="T42" fmla="*/ 0 w 48"/>
                  <a:gd name="T43" fmla="*/ 28 h 56"/>
                  <a:gd name="T44" fmla="*/ 2 w 48"/>
                  <a:gd name="T45" fmla="*/ 16 h 56"/>
                  <a:gd name="T46" fmla="*/ 8 w 48"/>
                  <a:gd name="T47" fmla="*/ 6 h 56"/>
                  <a:gd name="T48" fmla="*/ 16 w 48"/>
                  <a:gd name="T49" fmla="*/ 2 h 56"/>
                  <a:gd name="T50" fmla="*/ 24 w 48"/>
                  <a:gd name="T51" fmla="*/ 0 h 56"/>
                  <a:gd name="T52" fmla="*/ 36 w 48"/>
                  <a:gd name="T53" fmla="*/ 2 h 56"/>
                  <a:gd name="T54" fmla="*/ 42 w 48"/>
                  <a:gd name="T55" fmla="*/ 8 h 56"/>
                  <a:gd name="T56" fmla="*/ 46 w 48"/>
                  <a:gd name="T57" fmla="*/ 16 h 56"/>
                  <a:gd name="T58" fmla="*/ 48 w 48"/>
                  <a:gd name="T59" fmla="*/ 26 h 56"/>
                  <a:gd name="T60" fmla="*/ 38 w 48"/>
                  <a:gd name="T61" fmla="*/ 22 h 56"/>
                  <a:gd name="T62" fmla="*/ 36 w 48"/>
                  <a:gd name="T63" fmla="*/ 18 h 56"/>
                  <a:gd name="T64" fmla="*/ 34 w 48"/>
                  <a:gd name="T65" fmla="*/ 14 h 56"/>
                  <a:gd name="T66" fmla="*/ 30 w 48"/>
                  <a:gd name="T67" fmla="*/ 10 h 56"/>
                  <a:gd name="T68" fmla="*/ 24 w 48"/>
                  <a:gd name="T69" fmla="*/ 10 h 56"/>
                  <a:gd name="T70" fmla="*/ 20 w 48"/>
                  <a:gd name="T71" fmla="*/ 10 h 56"/>
                  <a:gd name="T72" fmla="*/ 16 w 48"/>
                  <a:gd name="T73" fmla="*/ 12 h 56"/>
                  <a:gd name="T74" fmla="*/ 12 w 48"/>
                  <a:gd name="T75" fmla="*/ 16 h 56"/>
                  <a:gd name="T76" fmla="*/ 12 w 48"/>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6">
                    <a:moveTo>
                      <a:pt x="48" y="26"/>
                    </a:moveTo>
                    <a:lnTo>
                      <a:pt x="48" y="26"/>
                    </a:lnTo>
                    <a:lnTo>
                      <a:pt x="48" y="30"/>
                    </a:lnTo>
                    <a:lnTo>
                      <a:pt x="48" y="30"/>
                    </a:lnTo>
                    <a:lnTo>
                      <a:pt x="48" y="32"/>
                    </a:lnTo>
                    <a:lnTo>
                      <a:pt x="12" y="32"/>
                    </a:lnTo>
                    <a:lnTo>
                      <a:pt x="12" y="32"/>
                    </a:lnTo>
                    <a:lnTo>
                      <a:pt x="14" y="38"/>
                    </a:lnTo>
                    <a:lnTo>
                      <a:pt x="14" y="38"/>
                    </a:lnTo>
                    <a:lnTo>
                      <a:pt x="16" y="44"/>
                    </a:lnTo>
                    <a:lnTo>
                      <a:pt x="16" y="44"/>
                    </a:lnTo>
                    <a:lnTo>
                      <a:pt x="20" y="46"/>
                    </a:lnTo>
                    <a:lnTo>
                      <a:pt x="20" y="46"/>
                    </a:lnTo>
                    <a:lnTo>
                      <a:pt x="26" y="46"/>
                    </a:lnTo>
                    <a:lnTo>
                      <a:pt x="26" y="46"/>
                    </a:lnTo>
                    <a:lnTo>
                      <a:pt x="28" y="46"/>
                    </a:lnTo>
                    <a:lnTo>
                      <a:pt x="28" y="46"/>
                    </a:lnTo>
                    <a:lnTo>
                      <a:pt x="32" y="46"/>
                    </a:lnTo>
                    <a:lnTo>
                      <a:pt x="32" y="46"/>
                    </a:lnTo>
                    <a:lnTo>
                      <a:pt x="34" y="44"/>
                    </a:lnTo>
                    <a:lnTo>
                      <a:pt x="34" y="44"/>
                    </a:lnTo>
                    <a:lnTo>
                      <a:pt x="38" y="42"/>
                    </a:lnTo>
                    <a:lnTo>
                      <a:pt x="44" y="50"/>
                    </a:lnTo>
                    <a:lnTo>
                      <a:pt x="44" y="50"/>
                    </a:lnTo>
                    <a:lnTo>
                      <a:pt x="40" y="52"/>
                    </a:lnTo>
                    <a:lnTo>
                      <a:pt x="40" y="52"/>
                    </a:lnTo>
                    <a:lnTo>
                      <a:pt x="36" y="54"/>
                    </a:lnTo>
                    <a:lnTo>
                      <a:pt x="36" y="54"/>
                    </a:lnTo>
                    <a:lnTo>
                      <a:pt x="30" y="56"/>
                    </a:lnTo>
                    <a:lnTo>
                      <a:pt x="30" y="56"/>
                    </a:lnTo>
                    <a:lnTo>
                      <a:pt x="24" y="56"/>
                    </a:lnTo>
                    <a:lnTo>
                      <a:pt x="24" y="56"/>
                    </a:lnTo>
                    <a:lnTo>
                      <a:pt x="18" y="56"/>
                    </a:lnTo>
                    <a:lnTo>
                      <a:pt x="18" y="56"/>
                    </a:lnTo>
                    <a:lnTo>
                      <a:pt x="12" y="52"/>
                    </a:lnTo>
                    <a:lnTo>
                      <a:pt x="12" y="52"/>
                    </a:lnTo>
                    <a:lnTo>
                      <a:pt x="8" y="50"/>
                    </a:lnTo>
                    <a:lnTo>
                      <a:pt x="8" y="50"/>
                    </a:lnTo>
                    <a:lnTo>
                      <a:pt x="4" y="44"/>
                    </a:lnTo>
                    <a:lnTo>
                      <a:pt x="4" y="44"/>
                    </a:lnTo>
                    <a:lnTo>
                      <a:pt x="2" y="36"/>
                    </a:lnTo>
                    <a:lnTo>
                      <a:pt x="2" y="36"/>
                    </a:lnTo>
                    <a:lnTo>
                      <a:pt x="0" y="28"/>
                    </a:lnTo>
                    <a:lnTo>
                      <a:pt x="0" y="28"/>
                    </a:lnTo>
                    <a:lnTo>
                      <a:pt x="2" y="16"/>
                    </a:lnTo>
                    <a:lnTo>
                      <a:pt x="2" y="16"/>
                    </a:lnTo>
                    <a:lnTo>
                      <a:pt x="8" y="6"/>
                    </a:lnTo>
                    <a:lnTo>
                      <a:pt x="8" y="6"/>
                    </a:lnTo>
                    <a:lnTo>
                      <a:pt x="16" y="2"/>
                    </a:lnTo>
                    <a:lnTo>
                      <a:pt x="16" y="2"/>
                    </a:lnTo>
                    <a:lnTo>
                      <a:pt x="24" y="0"/>
                    </a:lnTo>
                    <a:lnTo>
                      <a:pt x="24" y="0"/>
                    </a:lnTo>
                    <a:lnTo>
                      <a:pt x="30" y="0"/>
                    </a:lnTo>
                    <a:lnTo>
                      <a:pt x="36" y="2"/>
                    </a:lnTo>
                    <a:lnTo>
                      <a:pt x="36" y="2"/>
                    </a:lnTo>
                    <a:lnTo>
                      <a:pt x="42" y="8"/>
                    </a:lnTo>
                    <a:lnTo>
                      <a:pt x="42" y="8"/>
                    </a:lnTo>
                    <a:lnTo>
                      <a:pt x="46" y="16"/>
                    </a:lnTo>
                    <a:lnTo>
                      <a:pt x="46" y="16"/>
                    </a:lnTo>
                    <a:lnTo>
                      <a:pt x="48" y="26"/>
                    </a:lnTo>
                    <a:lnTo>
                      <a:pt x="48" y="26"/>
                    </a:lnTo>
                    <a:close/>
                    <a:moveTo>
                      <a:pt x="38" y="22"/>
                    </a:moveTo>
                    <a:lnTo>
                      <a:pt x="38" y="22"/>
                    </a:lnTo>
                    <a:lnTo>
                      <a:pt x="36" y="18"/>
                    </a:lnTo>
                    <a:lnTo>
                      <a:pt x="36" y="18"/>
                    </a:lnTo>
                    <a:lnTo>
                      <a:pt x="34" y="14"/>
                    </a:lnTo>
                    <a:lnTo>
                      <a:pt x="34" y="14"/>
                    </a:lnTo>
                    <a:lnTo>
                      <a:pt x="30" y="10"/>
                    </a:lnTo>
                    <a:lnTo>
                      <a:pt x="30" y="10"/>
                    </a:lnTo>
                    <a:lnTo>
                      <a:pt x="24" y="10"/>
                    </a:lnTo>
                    <a:lnTo>
                      <a:pt x="24" y="10"/>
                    </a:lnTo>
                    <a:lnTo>
                      <a:pt x="20" y="10"/>
                    </a:lnTo>
                    <a:lnTo>
                      <a:pt x="20" y="10"/>
                    </a:lnTo>
                    <a:lnTo>
                      <a:pt x="16" y="12"/>
                    </a:lnTo>
                    <a:lnTo>
                      <a:pt x="16" y="12"/>
                    </a:lnTo>
                    <a:lnTo>
                      <a:pt x="12" y="16"/>
                    </a:lnTo>
                    <a:lnTo>
                      <a:pt x="12" y="16"/>
                    </a:lnTo>
                    <a:lnTo>
                      <a:pt x="12" y="22"/>
                    </a:lnTo>
                    <a:lnTo>
                      <a:pt x="38"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49" name="Freeform 29"/>
              <p:cNvSpPr>
                <a:spLocks noEditPoints="1"/>
              </p:cNvSpPr>
              <p:nvPr userDrawn="1"/>
            </p:nvSpPr>
            <p:spPr bwMode="auto">
              <a:xfrm>
                <a:off x="1704975" y="6483350"/>
                <a:ext cx="73025" cy="120650"/>
              </a:xfrm>
              <a:custGeom>
                <a:avLst/>
                <a:gdLst>
                  <a:gd name="T0" fmla="*/ 34 w 46"/>
                  <a:gd name="T1" fmla="*/ 76 h 76"/>
                  <a:gd name="T2" fmla="*/ 34 w 46"/>
                  <a:gd name="T3" fmla="*/ 50 h 76"/>
                  <a:gd name="T4" fmla="*/ 34 w 46"/>
                  <a:gd name="T5" fmla="*/ 50 h 76"/>
                  <a:gd name="T6" fmla="*/ 28 w 46"/>
                  <a:gd name="T7" fmla="*/ 54 h 76"/>
                  <a:gd name="T8" fmla="*/ 28 w 46"/>
                  <a:gd name="T9" fmla="*/ 54 h 76"/>
                  <a:gd name="T10" fmla="*/ 20 w 46"/>
                  <a:gd name="T11" fmla="*/ 56 h 76"/>
                  <a:gd name="T12" fmla="*/ 20 w 46"/>
                  <a:gd name="T13" fmla="*/ 56 h 76"/>
                  <a:gd name="T14" fmla="*/ 12 w 46"/>
                  <a:gd name="T15" fmla="*/ 54 h 76"/>
                  <a:gd name="T16" fmla="*/ 12 w 46"/>
                  <a:gd name="T17" fmla="*/ 54 h 76"/>
                  <a:gd name="T18" fmla="*/ 6 w 46"/>
                  <a:gd name="T19" fmla="*/ 50 h 76"/>
                  <a:gd name="T20" fmla="*/ 6 w 46"/>
                  <a:gd name="T21" fmla="*/ 50 h 76"/>
                  <a:gd name="T22" fmla="*/ 0 w 46"/>
                  <a:gd name="T23" fmla="*/ 40 h 76"/>
                  <a:gd name="T24" fmla="*/ 0 w 46"/>
                  <a:gd name="T25" fmla="*/ 40 h 76"/>
                  <a:gd name="T26" fmla="*/ 0 w 46"/>
                  <a:gd name="T27" fmla="*/ 26 h 76"/>
                  <a:gd name="T28" fmla="*/ 0 w 46"/>
                  <a:gd name="T29" fmla="*/ 26 h 76"/>
                  <a:gd name="T30" fmla="*/ 0 w 46"/>
                  <a:gd name="T31" fmla="*/ 14 h 76"/>
                  <a:gd name="T32" fmla="*/ 0 w 46"/>
                  <a:gd name="T33" fmla="*/ 14 h 76"/>
                  <a:gd name="T34" fmla="*/ 6 w 46"/>
                  <a:gd name="T35" fmla="*/ 6 h 76"/>
                  <a:gd name="T36" fmla="*/ 6 w 46"/>
                  <a:gd name="T37" fmla="*/ 6 h 76"/>
                  <a:gd name="T38" fmla="*/ 12 w 46"/>
                  <a:gd name="T39" fmla="*/ 0 h 76"/>
                  <a:gd name="T40" fmla="*/ 12 w 46"/>
                  <a:gd name="T41" fmla="*/ 0 h 76"/>
                  <a:gd name="T42" fmla="*/ 20 w 46"/>
                  <a:gd name="T43" fmla="*/ 0 h 76"/>
                  <a:gd name="T44" fmla="*/ 20 w 46"/>
                  <a:gd name="T45" fmla="*/ 0 h 76"/>
                  <a:gd name="T46" fmla="*/ 24 w 46"/>
                  <a:gd name="T47" fmla="*/ 0 h 76"/>
                  <a:gd name="T48" fmla="*/ 24 w 46"/>
                  <a:gd name="T49" fmla="*/ 0 h 76"/>
                  <a:gd name="T50" fmla="*/ 28 w 46"/>
                  <a:gd name="T51" fmla="*/ 2 h 76"/>
                  <a:gd name="T52" fmla="*/ 28 w 46"/>
                  <a:gd name="T53" fmla="*/ 2 h 76"/>
                  <a:gd name="T54" fmla="*/ 32 w 46"/>
                  <a:gd name="T55" fmla="*/ 4 h 76"/>
                  <a:gd name="T56" fmla="*/ 32 w 46"/>
                  <a:gd name="T57" fmla="*/ 4 h 76"/>
                  <a:gd name="T58" fmla="*/ 34 w 46"/>
                  <a:gd name="T59" fmla="*/ 6 h 76"/>
                  <a:gd name="T60" fmla="*/ 34 w 46"/>
                  <a:gd name="T61" fmla="*/ 0 h 76"/>
                  <a:gd name="T62" fmla="*/ 46 w 46"/>
                  <a:gd name="T63" fmla="*/ 0 h 76"/>
                  <a:gd name="T64" fmla="*/ 46 w 46"/>
                  <a:gd name="T65" fmla="*/ 70 h 76"/>
                  <a:gd name="T66" fmla="*/ 34 w 46"/>
                  <a:gd name="T67" fmla="*/ 76 h 76"/>
                  <a:gd name="T68" fmla="*/ 34 w 46"/>
                  <a:gd name="T69" fmla="*/ 16 h 76"/>
                  <a:gd name="T70" fmla="*/ 34 w 46"/>
                  <a:gd name="T71" fmla="*/ 16 h 76"/>
                  <a:gd name="T72" fmla="*/ 32 w 46"/>
                  <a:gd name="T73" fmla="*/ 14 h 76"/>
                  <a:gd name="T74" fmla="*/ 32 w 46"/>
                  <a:gd name="T75" fmla="*/ 14 h 76"/>
                  <a:gd name="T76" fmla="*/ 30 w 46"/>
                  <a:gd name="T77" fmla="*/ 12 h 76"/>
                  <a:gd name="T78" fmla="*/ 30 w 46"/>
                  <a:gd name="T79" fmla="*/ 12 h 76"/>
                  <a:gd name="T80" fmla="*/ 26 w 46"/>
                  <a:gd name="T81" fmla="*/ 10 h 76"/>
                  <a:gd name="T82" fmla="*/ 26 w 46"/>
                  <a:gd name="T83" fmla="*/ 10 h 76"/>
                  <a:gd name="T84" fmla="*/ 22 w 46"/>
                  <a:gd name="T85" fmla="*/ 10 h 76"/>
                  <a:gd name="T86" fmla="*/ 22 w 46"/>
                  <a:gd name="T87" fmla="*/ 10 h 76"/>
                  <a:gd name="T88" fmla="*/ 16 w 46"/>
                  <a:gd name="T89" fmla="*/ 10 h 76"/>
                  <a:gd name="T90" fmla="*/ 12 w 46"/>
                  <a:gd name="T91" fmla="*/ 14 h 76"/>
                  <a:gd name="T92" fmla="*/ 12 w 46"/>
                  <a:gd name="T93" fmla="*/ 14 h 76"/>
                  <a:gd name="T94" fmla="*/ 10 w 46"/>
                  <a:gd name="T95" fmla="*/ 20 h 76"/>
                  <a:gd name="T96" fmla="*/ 10 w 46"/>
                  <a:gd name="T97" fmla="*/ 26 h 76"/>
                  <a:gd name="T98" fmla="*/ 10 w 46"/>
                  <a:gd name="T99" fmla="*/ 26 h 76"/>
                  <a:gd name="T100" fmla="*/ 10 w 46"/>
                  <a:gd name="T101" fmla="*/ 36 h 76"/>
                  <a:gd name="T102" fmla="*/ 12 w 46"/>
                  <a:gd name="T103" fmla="*/ 42 h 76"/>
                  <a:gd name="T104" fmla="*/ 12 w 46"/>
                  <a:gd name="T105" fmla="*/ 42 h 76"/>
                  <a:gd name="T106" fmla="*/ 16 w 46"/>
                  <a:gd name="T107" fmla="*/ 46 h 76"/>
                  <a:gd name="T108" fmla="*/ 22 w 46"/>
                  <a:gd name="T109" fmla="*/ 46 h 76"/>
                  <a:gd name="T110" fmla="*/ 22 w 46"/>
                  <a:gd name="T111" fmla="*/ 46 h 76"/>
                  <a:gd name="T112" fmla="*/ 28 w 46"/>
                  <a:gd name="T113" fmla="*/ 44 h 76"/>
                  <a:gd name="T114" fmla="*/ 28 w 46"/>
                  <a:gd name="T115" fmla="*/ 44 h 76"/>
                  <a:gd name="T116" fmla="*/ 34 w 46"/>
                  <a:gd name="T117" fmla="*/ 40 h 76"/>
                  <a:gd name="T118" fmla="*/ 34 w 46"/>
                  <a:gd name="T119"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 h="76">
                    <a:moveTo>
                      <a:pt x="34" y="76"/>
                    </a:moveTo>
                    <a:lnTo>
                      <a:pt x="34" y="50"/>
                    </a:lnTo>
                    <a:lnTo>
                      <a:pt x="34" y="50"/>
                    </a:lnTo>
                    <a:lnTo>
                      <a:pt x="28" y="54"/>
                    </a:lnTo>
                    <a:lnTo>
                      <a:pt x="28" y="54"/>
                    </a:lnTo>
                    <a:lnTo>
                      <a:pt x="20" y="56"/>
                    </a:lnTo>
                    <a:lnTo>
                      <a:pt x="20" y="56"/>
                    </a:lnTo>
                    <a:lnTo>
                      <a:pt x="12" y="54"/>
                    </a:lnTo>
                    <a:lnTo>
                      <a:pt x="12" y="54"/>
                    </a:lnTo>
                    <a:lnTo>
                      <a:pt x="6" y="50"/>
                    </a:lnTo>
                    <a:lnTo>
                      <a:pt x="6" y="50"/>
                    </a:lnTo>
                    <a:lnTo>
                      <a:pt x="0" y="40"/>
                    </a:lnTo>
                    <a:lnTo>
                      <a:pt x="0" y="40"/>
                    </a:lnTo>
                    <a:lnTo>
                      <a:pt x="0" y="26"/>
                    </a:lnTo>
                    <a:lnTo>
                      <a:pt x="0" y="26"/>
                    </a:lnTo>
                    <a:lnTo>
                      <a:pt x="0" y="14"/>
                    </a:lnTo>
                    <a:lnTo>
                      <a:pt x="0" y="14"/>
                    </a:lnTo>
                    <a:lnTo>
                      <a:pt x="6" y="6"/>
                    </a:lnTo>
                    <a:lnTo>
                      <a:pt x="6" y="6"/>
                    </a:lnTo>
                    <a:lnTo>
                      <a:pt x="12" y="0"/>
                    </a:lnTo>
                    <a:lnTo>
                      <a:pt x="12" y="0"/>
                    </a:lnTo>
                    <a:lnTo>
                      <a:pt x="20" y="0"/>
                    </a:lnTo>
                    <a:lnTo>
                      <a:pt x="20" y="0"/>
                    </a:lnTo>
                    <a:lnTo>
                      <a:pt x="24" y="0"/>
                    </a:lnTo>
                    <a:lnTo>
                      <a:pt x="24" y="0"/>
                    </a:lnTo>
                    <a:lnTo>
                      <a:pt x="28" y="2"/>
                    </a:lnTo>
                    <a:lnTo>
                      <a:pt x="28" y="2"/>
                    </a:lnTo>
                    <a:lnTo>
                      <a:pt x="32" y="4"/>
                    </a:lnTo>
                    <a:lnTo>
                      <a:pt x="32" y="4"/>
                    </a:lnTo>
                    <a:lnTo>
                      <a:pt x="34" y="6"/>
                    </a:lnTo>
                    <a:lnTo>
                      <a:pt x="34" y="0"/>
                    </a:lnTo>
                    <a:lnTo>
                      <a:pt x="46" y="0"/>
                    </a:lnTo>
                    <a:lnTo>
                      <a:pt x="46" y="70"/>
                    </a:lnTo>
                    <a:lnTo>
                      <a:pt x="34" y="76"/>
                    </a:lnTo>
                    <a:close/>
                    <a:moveTo>
                      <a:pt x="34" y="16"/>
                    </a:moveTo>
                    <a:lnTo>
                      <a:pt x="34" y="16"/>
                    </a:lnTo>
                    <a:lnTo>
                      <a:pt x="32" y="14"/>
                    </a:lnTo>
                    <a:lnTo>
                      <a:pt x="32" y="14"/>
                    </a:lnTo>
                    <a:lnTo>
                      <a:pt x="30" y="12"/>
                    </a:lnTo>
                    <a:lnTo>
                      <a:pt x="30" y="12"/>
                    </a:lnTo>
                    <a:lnTo>
                      <a:pt x="26" y="10"/>
                    </a:lnTo>
                    <a:lnTo>
                      <a:pt x="26" y="10"/>
                    </a:lnTo>
                    <a:lnTo>
                      <a:pt x="22" y="10"/>
                    </a:lnTo>
                    <a:lnTo>
                      <a:pt x="22" y="10"/>
                    </a:lnTo>
                    <a:lnTo>
                      <a:pt x="16" y="10"/>
                    </a:lnTo>
                    <a:lnTo>
                      <a:pt x="12" y="14"/>
                    </a:lnTo>
                    <a:lnTo>
                      <a:pt x="12" y="14"/>
                    </a:lnTo>
                    <a:lnTo>
                      <a:pt x="10" y="20"/>
                    </a:lnTo>
                    <a:lnTo>
                      <a:pt x="10" y="26"/>
                    </a:lnTo>
                    <a:lnTo>
                      <a:pt x="10" y="26"/>
                    </a:lnTo>
                    <a:lnTo>
                      <a:pt x="10" y="36"/>
                    </a:lnTo>
                    <a:lnTo>
                      <a:pt x="12" y="42"/>
                    </a:lnTo>
                    <a:lnTo>
                      <a:pt x="12" y="42"/>
                    </a:lnTo>
                    <a:lnTo>
                      <a:pt x="16" y="46"/>
                    </a:lnTo>
                    <a:lnTo>
                      <a:pt x="22" y="46"/>
                    </a:lnTo>
                    <a:lnTo>
                      <a:pt x="22" y="46"/>
                    </a:lnTo>
                    <a:lnTo>
                      <a:pt x="28" y="44"/>
                    </a:lnTo>
                    <a:lnTo>
                      <a:pt x="28" y="44"/>
                    </a:lnTo>
                    <a:lnTo>
                      <a:pt x="34" y="40"/>
                    </a:lnTo>
                    <a:lnTo>
                      <a:pt x="34" y="1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0" name="Freeform 30"/>
              <p:cNvSpPr>
                <a:spLocks/>
              </p:cNvSpPr>
              <p:nvPr userDrawn="1"/>
            </p:nvSpPr>
            <p:spPr bwMode="auto">
              <a:xfrm>
                <a:off x="1797050" y="6483350"/>
                <a:ext cx="69850" cy="88900"/>
              </a:xfrm>
              <a:custGeom>
                <a:avLst/>
                <a:gdLst>
                  <a:gd name="T0" fmla="*/ 34 w 44"/>
                  <a:gd name="T1" fmla="*/ 56 h 56"/>
                  <a:gd name="T2" fmla="*/ 34 w 44"/>
                  <a:gd name="T3" fmla="*/ 50 h 56"/>
                  <a:gd name="T4" fmla="*/ 34 w 44"/>
                  <a:gd name="T5" fmla="*/ 50 h 56"/>
                  <a:gd name="T6" fmla="*/ 28 w 44"/>
                  <a:gd name="T7" fmla="*/ 54 h 56"/>
                  <a:gd name="T8" fmla="*/ 28 w 44"/>
                  <a:gd name="T9" fmla="*/ 54 h 56"/>
                  <a:gd name="T10" fmla="*/ 20 w 44"/>
                  <a:gd name="T11" fmla="*/ 56 h 56"/>
                  <a:gd name="T12" fmla="*/ 20 w 44"/>
                  <a:gd name="T13" fmla="*/ 56 h 56"/>
                  <a:gd name="T14" fmla="*/ 12 w 44"/>
                  <a:gd name="T15" fmla="*/ 54 h 56"/>
                  <a:gd name="T16" fmla="*/ 6 w 44"/>
                  <a:gd name="T17" fmla="*/ 50 h 56"/>
                  <a:gd name="T18" fmla="*/ 6 w 44"/>
                  <a:gd name="T19" fmla="*/ 50 h 56"/>
                  <a:gd name="T20" fmla="*/ 2 w 44"/>
                  <a:gd name="T21" fmla="*/ 42 h 56"/>
                  <a:gd name="T22" fmla="*/ 0 w 44"/>
                  <a:gd name="T23" fmla="*/ 32 h 56"/>
                  <a:gd name="T24" fmla="*/ 0 w 44"/>
                  <a:gd name="T25" fmla="*/ 0 h 56"/>
                  <a:gd name="T26" fmla="*/ 12 w 44"/>
                  <a:gd name="T27" fmla="*/ 0 h 56"/>
                  <a:gd name="T28" fmla="*/ 12 w 44"/>
                  <a:gd name="T29" fmla="*/ 32 h 56"/>
                  <a:gd name="T30" fmla="*/ 12 w 44"/>
                  <a:gd name="T31" fmla="*/ 32 h 56"/>
                  <a:gd name="T32" fmla="*/ 12 w 44"/>
                  <a:gd name="T33" fmla="*/ 38 h 56"/>
                  <a:gd name="T34" fmla="*/ 14 w 44"/>
                  <a:gd name="T35" fmla="*/ 42 h 56"/>
                  <a:gd name="T36" fmla="*/ 14 w 44"/>
                  <a:gd name="T37" fmla="*/ 42 h 56"/>
                  <a:gd name="T38" fmla="*/ 18 w 44"/>
                  <a:gd name="T39" fmla="*/ 46 h 56"/>
                  <a:gd name="T40" fmla="*/ 22 w 44"/>
                  <a:gd name="T41" fmla="*/ 46 h 56"/>
                  <a:gd name="T42" fmla="*/ 22 w 44"/>
                  <a:gd name="T43" fmla="*/ 46 h 56"/>
                  <a:gd name="T44" fmla="*/ 28 w 44"/>
                  <a:gd name="T45" fmla="*/ 46 h 56"/>
                  <a:gd name="T46" fmla="*/ 30 w 44"/>
                  <a:gd name="T47" fmla="*/ 42 h 56"/>
                  <a:gd name="T48" fmla="*/ 30 w 44"/>
                  <a:gd name="T49" fmla="*/ 42 h 56"/>
                  <a:gd name="T50" fmla="*/ 34 w 44"/>
                  <a:gd name="T51" fmla="*/ 38 h 56"/>
                  <a:gd name="T52" fmla="*/ 34 w 44"/>
                  <a:gd name="T53" fmla="*/ 32 h 56"/>
                  <a:gd name="T54" fmla="*/ 34 w 44"/>
                  <a:gd name="T55" fmla="*/ 0 h 56"/>
                  <a:gd name="T56" fmla="*/ 44 w 44"/>
                  <a:gd name="T57" fmla="*/ 0 h 56"/>
                  <a:gd name="T58" fmla="*/ 44 w 44"/>
                  <a:gd name="T59" fmla="*/ 56 h 56"/>
                  <a:gd name="T60" fmla="*/ 34 w 44"/>
                  <a:gd name="T6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56">
                    <a:moveTo>
                      <a:pt x="34" y="56"/>
                    </a:moveTo>
                    <a:lnTo>
                      <a:pt x="34" y="50"/>
                    </a:lnTo>
                    <a:lnTo>
                      <a:pt x="34" y="50"/>
                    </a:lnTo>
                    <a:lnTo>
                      <a:pt x="28" y="54"/>
                    </a:lnTo>
                    <a:lnTo>
                      <a:pt x="28" y="54"/>
                    </a:lnTo>
                    <a:lnTo>
                      <a:pt x="20" y="56"/>
                    </a:lnTo>
                    <a:lnTo>
                      <a:pt x="20" y="56"/>
                    </a:lnTo>
                    <a:lnTo>
                      <a:pt x="12" y="54"/>
                    </a:lnTo>
                    <a:lnTo>
                      <a:pt x="6" y="50"/>
                    </a:lnTo>
                    <a:lnTo>
                      <a:pt x="6" y="50"/>
                    </a:lnTo>
                    <a:lnTo>
                      <a:pt x="2" y="42"/>
                    </a:lnTo>
                    <a:lnTo>
                      <a:pt x="0" y="32"/>
                    </a:lnTo>
                    <a:lnTo>
                      <a:pt x="0" y="0"/>
                    </a:lnTo>
                    <a:lnTo>
                      <a:pt x="12" y="0"/>
                    </a:lnTo>
                    <a:lnTo>
                      <a:pt x="12" y="32"/>
                    </a:lnTo>
                    <a:lnTo>
                      <a:pt x="12" y="32"/>
                    </a:lnTo>
                    <a:lnTo>
                      <a:pt x="12" y="38"/>
                    </a:lnTo>
                    <a:lnTo>
                      <a:pt x="14" y="42"/>
                    </a:lnTo>
                    <a:lnTo>
                      <a:pt x="14" y="42"/>
                    </a:lnTo>
                    <a:lnTo>
                      <a:pt x="18" y="46"/>
                    </a:lnTo>
                    <a:lnTo>
                      <a:pt x="22" y="46"/>
                    </a:lnTo>
                    <a:lnTo>
                      <a:pt x="22" y="46"/>
                    </a:lnTo>
                    <a:lnTo>
                      <a:pt x="28" y="46"/>
                    </a:lnTo>
                    <a:lnTo>
                      <a:pt x="30" y="42"/>
                    </a:lnTo>
                    <a:lnTo>
                      <a:pt x="30" y="42"/>
                    </a:lnTo>
                    <a:lnTo>
                      <a:pt x="34" y="38"/>
                    </a:lnTo>
                    <a:lnTo>
                      <a:pt x="34" y="32"/>
                    </a:lnTo>
                    <a:lnTo>
                      <a:pt x="34" y="0"/>
                    </a:lnTo>
                    <a:lnTo>
                      <a:pt x="44" y="0"/>
                    </a:lnTo>
                    <a:lnTo>
                      <a:pt x="44" y="56"/>
                    </a:lnTo>
                    <a:lnTo>
                      <a:pt x="34"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1" name="Freeform 31"/>
              <p:cNvSpPr>
                <a:spLocks noEditPoints="1"/>
              </p:cNvSpPr>
              <p:nvPr userDrawn="1"/>
            </p:nvSpPr>
            <p:spPr bwMode="auto">
              <a:xfrm>
                <a:off x="1885950" y="6483350"/>
                <a:ext cx="73025" cy="88900"/>
              </a:xfrm>
              <a:custGeom>
                <a:avLst/>
                <a:gdLst>
                  <a:gd name="T0" fmla="*/ 46 w 46"/>
                  <a:gd name="T1" fmla="*/ 26 h 56"/>
                  <a:gd name="T2" fmla="*/ 46 w 46"/>
                  <a:gd name="T3" fmla="*/ 30 h 56"/>
                  <a:gd name="T4" fmla="*/ 10 w 46"/>
                  <a:gd name="T5" fmla="*/ 32 h 56"/>
                  <a:gd name="T6" fmla="*/ 12 w 46"/>
                  <a:gd name="T7" fmla="*/ 38 h 56"/>
                  <a:gd name="T8" fmla="*/ 16 w 46"/>
                  <a:gd name="T9" fmla="*/ 44 h 56"/>
                  <a:gd name="T10" fmla="*/ 20 w 46"/>
                  <a:gd name="T11" fmla="*/ 46 h 56"/>
                  <a:gd name="T12" fmla="*/ 24 w 46"/>
                  <a:gd name="T13" fmla="*/ 46 h 56"/>
                  <a:gd name="T14" fmla="*/ 28 w 46"/>
                  <a:gd name="T15" fmla="*/ 46 h 56"/>
                  <a:gd name="T16" fmla="*/ 30 w 46"/>
                  <a:gd name="T17" fmla="*/ 46 h 56"/>
                  <a:gd name="T18" fmla="*/ 34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4 w 46"/>
                  <a:gd name="T31" fmla="*/ 56 h 56"/>
                  <a:gd name="T32" fmla="*/ 16 w 46"/>
                  <a:gd name="T33" fmla="*/ 56 h 56"/>
                  <a:gd name="T34" fmla="*/ 12 w 46"/>
                  <a:gd name="T35" fmla="*/ 52 h 56"/>
                  <a:gd name="T36" fmla="*/ 6 w 46"/>
                  <a:gd name="T37" fmla="*/ 50 h 56"/>
                  <a:gd name="T38" fmla="*/ 4 w 46"/>
                  <a:gd name="T39" fmla="*/ 44 h 56"/>
                  <a:gd name="T40" fmla="*/ 0 w 46"/>
                  <a:gd name="T41" fmla="*/ 36 h 56"/>
                  <a:gd name="T42" fmla="*/ 0 w 46"/>
                  <a:gd name="T43" fmla="*/ 28 h 56"/>
                  <a:gd name="T44" fmla="*/ 2 w 46"/>
                  <a:gd name="T45" fmla="*/ 16 h 56"/>
                  <a:gd name="T46" fmla="*/ 6 w 46"/>
                  <a:gd name="T47" fmla="*/ 6 h 56"/>
                  <a:gd name="T48" fmla="*/ 14 w 46"/>
                  <a:gd name="T49" fmla="*/ 2 h 56"/>
                  <a:gd name="T50" fmla="*/ 24 w 46"/>
                  <a:gd name="T51" fmla="*/ 0 h 56"/>
                  <a:gd name="T52" fmla="*/ 34 w 46"/>
                  <a:gd name="T53" fmla="*/ 2 h 56"/>
                  <a:gd name="T54" fmla="*/ 42 w 46"/>
                  <a:gd name="T55" fmla="*/ 8 h 56"/>
                  <a:gd name="T56" fmla="*/ 46 w 46"/>
                  <a:gd name="T57" fmla="*/ 16 h 56"/>
                  <a:gd name="T58" fmla="*/ 46 w 46"/>
                  <a:gd name="T59" fmla="*/ 26 h 56"/>
                  <a:gd name="T60" fmla="*/ 36 w 46"/>
                  <a:gd name="T61" fmla="*/ 22 h 56"/>
                  <a:gd name="T62" fmla="*/ 36 w 46"/>
                  <a:gd name="T63" fmla="*/ 18 h 56"/>
                  <a:gd name="T64" fmla="*/ 32 w 46"/>
                  <a:gd name="T65" fmla="*/ 14 h 56"/>
                  <a:gd name="T66" fmla="*/ 28 w 46"/>
                  <a:gd name="T67" fmla="*/ 10 h 56"/>
                  <a:gd name="T68" fmla="*/ 24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6" y="44"/>
                    </a:lnTo>
                    <a:lnTo>
                      <a:pt x="16" y="44"/>
                    </a:lnTo>
                    <a:lnTo>
                      <a:pt x="20" y="46"/>
                    </a:lnTo>
                    <a:lnTo>
                      <a:pt x="20" y="46"/>
                    </a:lnTo>
                    <a:lnTo>
                      <a:pt x="24" y="46"/>
                    </a:lnTo>
                    <a:lnTo>
                      <a:pt x="24" y="46"/>
                    </a:lnTo>
                    <a:lnTo>
                      <a:pt x="28" y="46"/>
                    </a:lnTo>
                    <a:lnTo>
                      <a:pt x="28" y="46"/>
                    </a:lnTo>
                    <a:lnTo>
                      <a:pt x="30" y="46"/>
                    </a:lnTo>
                    <a:lnTo>
                      <a:pt x="30" y="46"/>
                    </a:lnTo>
                    <a:lnTo>
                      <a:pt x="34" y="44"/>
                    </a:lnTo>
                    <a:lnTo>
                      <a:pt x="34" y="44"/>
                    </a:lnTo>
                    <a:lnTo>
                      <a:pt x="36" y="42"/>
                    </a:lnTo>
                    <a:lnTo>
                      <a:pt x="42" y="50"/>
                    </a:lnTo>
                    <a:lnTo>
                      <a:pt x="42" y="50"/>
                    </a:lnTo>
                    <a:lnTo>
                      <a:pt x="38" y="52"/>
                    </a:lnTo>
                    <a:lnTo>
                      <a:pt x="38" y="52"/>
                    </a:lnTo>
                    <a:lnTo>
                      <a:pt x="34" y="54"/>
                    </a:lnTo>
                    <a:lnTo>
                      <a:pt x="34" y="54"/>
                    </a:lnTo>
                    <a:lnTo>
                      <a:pt x="30" y="56"/>
                    </a:lnTo>
                    <a:lnTo>
                      <a:pt x="30" y="56"/>
                    </a:lnTo>
                    <a:lnTo>
                      <a:pt x="24" y="56"/>
                    </a:lnTo>
                    <a:lnTo>
                      <a:pt x="24" y="56"/>
                    </a:lnTo>
                    <a:lnTo>
                      <a:pt x="16" y="56"/>
                    </a:lnTo>
                    <a:lnTo>
                      <a:pt x="16" y="56"/>
                    </a:lnTo>
                    <a:lnTo>
                      <a:pt x="12" y="52"/>
                    </a:lnTo>
                    <a:lnTo>
                      <a:pt x="12" y="52"/>
                    </a:lnTo>
                    <a:lnTo>
                      <a:pt x="6" y="50"/>
                    </a:lnTo>
                    <a:lnTo>
                      <a:pt x="6" y="50"/>
                    </a:lnTo>
                    <a:lnTo>
                      <a:pt x="4" y="44"/>
                    </a:lnTo>
                    <a:lnTo>
                      <a:pt x="4" y="44"/>
                    </a:lnTo>
                    <a:lnTo>
                      <a:pt x="0" y="36"/>
                    </a:lnTo>
                    <a:lnTo>
                      <a:pt x="0" y="36"/>
                    </a:lnTo>
                    <a:lnTo>
                      <a:pt x="0" y="28"/>
                    </a:lnTo>
                    <a:lnTo>
                      <a:pt x="0" y="28"/>
                    </a:lnTo>
                    <a:lnTo>
                      <a:pt x="2" y="16"/>
                    </a:lnTo>
                    <a:lnTo>
                      <a:pt x="2" y="16"/>
                    </a:lnTo>
                    <a:lnTo>
                      <a:pt x="6" y="6"/>
                    </a:lnTo>
                    <a:lnTo>
                      <a:pt x="6" y="6"/>
                    </a:lnTo>
                    <a:lnTo>
                      <a:pt x="14" y="2"/>
                    </a:lnTo>
                    <a:lnTo>
                      <a:pt x="14" y="2"/>
                    </a:lnTo>
                    <a:lnTo>
                      <a:pt x="24" y="0"/>
                    </a:lnTo>
                    <a:lnTo>
                      <a:pt x="24" y="0"/>
                    </a:lnTo>
                    <a:lnTo>
                      <a:pt x="30" y="0"/>
                    </a:lnTo>
                    <a:lnTo>
                      <a:pt x="34" y="2"/>
                    </a:lnTo>
                    <a:lnTo>
                      <a:pt x="34" y="2"/>
                    </a:lnTo>
                    <a:lnTo>
                      <a:pt x="42" y="8"/>
                    </a:lnTo>
                    <a:lnTo>
                      <a:pt x="42" y="8"/>
                    </a:lnTo>
                    <a:lnTo>
                      <a:pt x="46" y="16"/>
                    </a:lnTo>
                    <a:lnTo>
                      <a:pt x="46" y="16"/>
                    </a:lnTo>
                    <a:lnTo>
                      <a:pt x="46" y="26"/>
                    </a:lnTo>
                    <a:lnTo>
                      <a:pt x="46" y="26"/>
                    </a:lnTo>
                    <a:close/>
                    <a:moveTo>
                      <a:pt x="36" y="22"/>
                    </a:moveTo>
                    <a:lnTo>
                      <a:pt x="36" y="22"/>
                    </a:lnTo>
                    <a:lnTo>
                      <a:pt x="36" y="18"/>
                    </a:lnTo>
                    <a:lnTo>
                      <a:pt x="36" y="18"/>
                    </a:lnTo>
                    <a:lnTo>
                      <a:pt x="32" y="14"/>
                    </a:lnTo>
                    <a:lnTo>
                      <a:pt x="32" y="14"/>
                    </a:lnTo>
                    <a:lnTo>
                      <a:pt x="28" y="10"/>
                    </a:lnTo>
                    <a:lnTo>
                      <a:pt x="28" y="10"/>
                    </a:lnTo>
                    <a:lnTo>
                      <a:pt x="24" y="10"/>
                    </a:lnTo>
                    <a:lnTo>
                      <a:pt x="24"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2" name="Freeform 32"/>
              <p:cNvSpPr>
                <a:spLocks/>
              </p:cNvSpPr>
              <p:nvPr userDrawn="1"/>
            </p:nvSpPr>
            <p:spPr bwMode="auto">
              <a:xfrm>
                <a:off x="1971675" y="6483350"/>
                <a:ext cx="66675" cy="88900"/>
              </a:xfrm>
              <a:custGeom>
                <a:avLst/>
                <a:gdLst>
                  <a:gd name="T0" fmla="*/ 34 w 42"/>
                  <a:gd name="T1" fmla="*/ 14 h 56"/>
                  <a:gd name="T2" fmla="*/ 28 w 42"/>
                  <a:gd name="T3" fmla="*/ 10 h 56"/>
                  <a:gd name="T4" fmla="*/ 20 w 42"/>
                  <a:gd name="T5" fmla="*/ 8 h 56"/>
                  <a:gd name="T6" fmla="*/ 14 w 42"/>
                  <a:gd name="T7" fmla="*/ 10 h 56"/>
                  <a:gd name="T8" fmla="*/ 12 w 42"/>
                  <a:gd name="T9" fmla="*/ 14 h 56"/>
                  <a:gd name="T10" fmla="*/ 14 w 42"/>
                  <a:gd name="T11" fmla="*/ 16 h 56"/>
                  <a:gd name="T12" fmla="*/ 14 w 42"/>
                  <a:gd name="T13" fmla="*/ 18 h 56"/>
                  <a:gd name="T14" fmla="*/ 18 w 42"/>
                  <a:gd name="T15" fmla="*/ 20 h 56"/>
                  <a:gd name="T16" fmla="*/ 24 w 42"/>
                  <a:gd name="T17" fmla="*/ 22 h 56"/>
                  <a:gd name="T18" fmla="*/ 32 w 42"/>
                  <a:gd name="T19" fmla="*/ 26 h 56"/>
                  <a:gd name="T20" fmla="*/ 36 w 42"/>
                  <a:gd name="T21" fmla="*/ 28 h 56"/>
                  <a:gd name="T22" fmla="*/ 40 w 42"/>
                  <a:gd name="T23" fmla="*/ 34 h 56"/>
                  <a:gd name="T24" fmla="*/ 42 w 42"/>
                  <a:gd name="T25" fmla="*/ 40 h 56"/>
                  <a:gd name="T26" fmla="*/ 40 w 42"/>
                  <a:gd name="T27" fmla="*/ 48 h 56"/>
                  <a:gd name="T28" fmla="*/ 36 w 42"/>
                  <a:gd name="T29" fmla="*/ 52 h 56"/>
                  <a:gd name="T30" fmla="*/ 28 w 42"/>
                  <a:gd name="T31" fmla="*/ 56 h 56"/>
                  <a:gd name="T32" fmla="*/ 20 w 42"/>
                  <a:gd name="T33" fmla="*/ 56 h 56"/>
                  <a:gd name="T34" fmla="*/ 10 w 42"/>
                  <a:gd name="T35" fmla="*/ 54 h 56"/>
                  <a:gd name="T36" fmla="*/ 0 w 42"/>
                  <a:gd name="T37" fmla="*/ 50 h 56"/>
                  <a:gd name="T38" fmla="*/ 4 w 42"/>
                  <a:gd name="T39" fmla="*/ 42 h 56"/>
                  <a:gd name="T40" fmla="*/ 12 w 42"/>
                  <a:gd name="T41" fmla="*/ 46 h 56"/>
                  <a:gd name="T42" fmla="*/ 20 w 42"/>
                  <a:gd name="T43" fmla="*/ 46 h 56"/>
                  <a:gd name="T44" fmla="*/ 28 w 42"/>
                  <a:gd name="T45" fmla="*/ 46 h 56"/>
                  <a:gd name="T46" fmla="*/ 30 w 42"/>
                  <a:gd name="T47" fmla="*/ 40 h 56"/>
                  <a:gd name="T48" fmla="*/ 30 w 42"/>
                  <a:gd name="T49" fmla="*/ 38 h 56"/>
                  <a:gd name="T50" fmla="*/ 28 w 42"/>
                  <a:gd name="T51" fmla="*/ 36 h 56"/>
                  <a:gd name="T52" fmla="*/ 24 w 42"/>
                  <a:gd name="T53" fmla="*/ 34 h 56"/>
                  <a:gd name="T54" fmla="*/ 18 w 42"/>
                  <a:gd name="T55" fmla="*/ 32 h 56"/>
                  <a:gd name="T56" fmla="*/ 10 w 42"/>
                  <a:gd name="T57" fmla="*/ 28 h 56"/>
                  <a:gd name="T58" fmla="*/ 6 w 42"/>
                  <a:gd name="T59" fmla="*/ 24 h 56"/>
                  <a:gd name="T60" fmla="*/ 2 w 42"/>
                  <a:gd name="T61" fmla="*/ 20 h 56"/>
                  <a:gd name="T62" fmla="*/ 2 w 42"/>
                  <a:gd name="T63" fmla="*/ 14 h 56"/>
                  <a:gd name="T64" fmla="*/ 4 w 42"/>
                  <a:gd name="T65" fmla="*/ 8 h 56"/>
                  <a:gd name="T66" fmla="*/ 8 w 42"/>
                  <a:gd name="T67" fmla="*/ 4 h 56"/>
                  <a:gd name="T68" fmla="*/ 14 w 42"/>
                  <a:gd name="T69" fmla="*/ 0 h 56"/>
                  <a:gd name="T70" fmla="*/ 20 w 42"/>
                  <a:gd name="T71" fmla="*/ 0 h 56"/>
                  <a:gd name="T72" fmla="*/ 30 w 42"/>
                  <a:gd name="T73" fmla="*/ 0 h 56"/>
                  <a:gd name="T74" fmla="*/ 40 w 42"/>
                  <a:gd name="T75"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6">
                    <a:moveTo>
                      <a:pt x="40" y="6"/>
                    </a:moveTo>
                    <a:lnTo>
                      <a:pt x="34" y="14"/>
                    </a:lnTo>
                    <a:lnTo>
                      <a:pt x="34" y="14"/>
                    </a:lnTo>
                    <a:lnTo>
                      <a:pt x="28" y="10"/>
                    </a:lnTo>
                    <a:lnTo>
                      <a:pt x="28" y="10"/>
                    </a:lnTo>
                    <a:lnTo>
                      <a:pt x="20" y="8"/>
                    </a:lnTo>
                    <a:lnTo>
                      <a:pt x="20" y="8"/>
                    </a:lnTo>
                    <a:lnTo>
                      <a:pt x="14" y="10"/>
                    </a:lnTo>
                    <a:lnTo>
                      <a:pt x="14" y="10"/>
                    </a:lnTo>
                    <a:lnTo>
                      <a:pt x="12" y="14"/>
                    </a:lnTo>
                    <a:lnTo>
                      <a:pt x="12" y="14"/>
                    </a:lnTo>
                    <a:lnTo>
                      <a:pt x="14" y="16"/>
                    </a:lnTo>
                    <a:lnTo>
                      <a:pt x="14" y="16"/>
                    </a:lnTo>
                    <a:lnTo>
                      <a:pt x="14" y="18"/>
                    </a:lnTo>
                    <a:lnTo>
                      <a:pt x="14" y="18"/>
                    </a:lnTo>
                    <a:lnTo>
                      <a:pt x="18" y="20"/>
                    </a:lnTo>
                    <a:lnTo>
                      <a:pt x="18" y="20"/>
                    </a:lnTo>
                    <a:lnTo>
                      <a:pt x="24" y="22"/>
                    </a:lnTo>
                    <a:lnTo>
                      <a:pt x="24" y="22"/>
                    </a:lnTo>
                    <a:lnTo>
                      <a:pt x="32" y="26"/>
                    </a:lnTo>
                    <a:lnTo>
                      <a:pt x="32" y="26"/>
                    </a:lnTo>
                    <a:lnTo>
                      <a:pt x="36" y="28"/>
                    </a:lnTo>
                    <a:lnTo>
                      <a:pt x="36" y="28"/>
                    </a:lnTo>
                    <a:lnTo>
                      <a:pt x="40" y="34"/>
                    </a:lnTo>
                    <a:lnTo>
                      <a:pt x="40" y="34"/>
                    </a:lnTo>
                    <a:lnTo>
                      <a:pt x="42" y="40"/>
                    </a:lnTo>
                    <a:lnTo>
                      <a:pt x="42" y="40"/>
                    </a:lnTo>
                    <a:lnTo>
                      <a:pt x="40" y="48"/>
                    </a:lnTo>
                    <a:lnTo>
                      <a:pt x="40" y="48"/>
                    </a:lnTo>
                    <a:lnTo>
                      <a:pt x="36" y="52"/>
                    </a:lnTo>
                    <a:lnTo>
                      <a:pt x="36" y="52"/>
                    </a:lnTo>
                    <a:lnTo>
                      <a:pt x="28" y="56"/>
                    </a:lnTo>
                    <a:lnTo>
                      <a:pt x="28" y="56"/>
                    </a:lnTo>
                    <a:lnTo>
                      <a:pt x="20" y="56"/>
                    </a:lnTo>
                    <a:lnTo>
                      <a:pt x="20" y="56"/>
                    </a:lnTo>
                    <a:lnTo>
                      <a:pt x="10" y="54"/>
                    </a:lnTo>
                    <a:lnTo>
                      <a:pt x="10" y="54"/>
                    </a:lnTo>
                    <a:lnTo>
                      <a:pt x="0" y="50"/>
                    </a:lnTo>
                    <a:lnTo>
                      <a:pt x="4" y="42"/>
                    </a:lnTo>
                    <a:lnTo>
                      <a:pt x="4" y="42"/>
                    </a:lnTo>
                    <a:lnTo>
                      <a:pt x="12" y="46"/>
                    </a:lnTo>
                    <a:lnTo>
                      <a:pt x="12" y="46"/>
                    </a:lnTo>
                    <a:lnTo>
                      <a:pt x="20" y="46"/>
                    </a:lnTo>
                    <a:lnTo>
                      <a:pt x="20" y="46"/>
                    </a:lnTo>
                    <a:lnTo>
                      <a:pt x="28" y="46"/>
                    </a:lnTo>
                    <a:lnTo>
                      <a:pt x="28" y="46"/>
                    </a:lnTo>
                    <a:lnTo>
                      <a:pt x="30" y="44"/>
                    </a:lnTo>
                    <a:lnTo>
                      <a:pt x="30" y="40"/>
                    </a:lnTo>
                    <a:lnTo>
                      <a:pt x="30" y="40"/>
                    </a:lnTo>
                    <a:lnTo>
                      <a:pt x="30" y="38"/>
                    </a:lnTo>
                    <a:lnTo>
                      <a:pt x="30" y="38"/>
                    </a:lnTo>
                    <a:lnTo>
                      <a:pt x="28" y="36"/>
                    </a:lnTo>
                    <a:lnTo>
                      <a:pt x="28" y="36"/>
                    </a:lnTo>
                    <a:lnTo>
                      <a:pt x="24" y="34"/>
                    </a:lnTo>
                    <a:lnTo>
                      <a:pt x="24" y="34"/>
                    </a:lnTo>
                    <a:lnTo>
                      <a:pt x="18" y="32"/>
                    </a:lnTo>
                    <a:lnTo>
                      <a:pt x="18" y="32"/>
                    </a:lnTo>
                    <a:lnTo>
                      <a:pt x="10" y="28"/>
                    </a:lnTo>
                    <a:lnTo>
                      <a:pt x="10" y="28"/>
                    </a:lnTo>
                    <a:lnTo>
                      <a:pt x="6" y="24"/>
                    </a:lnTo>
                    <a:lnTo>
                      <a:pt x="6" y="24"/>
                    </a:lnTo>
                    <a:lnTo>
                      <a:pt x="2" y="20"/>
                    </a:lnTo>
                    <a:lnTo>
                      <a:pt x="2" y="20"/>
                    </a:lnTo>
                    <a:lnTo>
                      <a:pt x="2" y="14"/>
                    </a:lnTo>
                    <a:lnTo>
                      <a:pt x="2" y="14"/>
                    </a:lnTo>
                    <a:lnTo>
                      <a:pt x="4" y="8"/>
                    </a:lnTo>
                    <a:lnTo>
                      <a:pt x="4" y="8"/>
                    </a:lnTo>
                    <a:lnTo>
                      <a:pt x="8" y="4"/>
                    </a:lnTo>
                    <a:lnTo>
                      <a:pt x="8" y="4"/>
                    </a:lnTo>
                    <a:lnTo>
                      <a:pt x="14" y="0"/>
                    </a:lnTo>
                    <a:lnTo>
                      <a:pt x="14" y="0"/>
                    </a:lnTo>
                    <a:lnTo>
                      <a:pt x="20" y="0"/>
                    </a:lnTo>
                    <a:lnTo>
                      <a:pt x="20" y="0"/>
                    </a:lnTo>
                    <a:lnTo>
                      <a:pt x="30" y="0"/>
                    </a:lnTo>
                    <a:lnTo>
                      <a:pt x="30" y="0"/>
                    </a:lnTo>
                    <a:lnTo>
                      <a:pt x="40" y="6"/>
                    </a:lnTo>
                    <a:lnTo>
                      <a:pt x="40" y="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3" name="Freeform 33"/>
              <p:cNvSpPr>
                <a:spLocks/>
              </p:cNvSpPr>
              <p:nvPr userDrawn="1"/>
            </p:nvSpPr>
            <p:spPr bwMode="auto">
              <a:xfrm>
                <a:off x="2047875" y="645160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4 w 32"/>
                  <a:gd name="T13" fmla="*/ 76 h 76"/>
                  <a:gd name="T14" fmla="*/ 14 w 32"/>
                  <a:gd name="T15" fmla="*/ 76 h 76"/>
                  <a:gd name="T16" fmla="*/ 12 w 32"/>
                  <a:gd name="T17" fmla="*/ 74 h 76"/>
                  <a:gd name="T18" fmla="*/ 12 w 32"/>
                  <a:gd name="T19" fmla="*/ 74 h 76"/>
                  <a:gd name="T20" fmla="*/ 8 w 32"/>
                  <a:gd name="T21" fmla="*/ 68 h 76"/>
                  <a:gd name="T22" fmla="*/ 8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4" y="76"/>
                    </a:lnTo>
                    <a:lnTo>
                      <a:pt x="14" y="76"/>
                    </a:lnTo>
                    <a:lnTo>
                      <a:pt x="12" y="74"/>
                    </a:lnTo>
                    <a:lnTo>
                      <a:pt x="12" y="74"/>
                    </a:lnTo>
                    <a:lnTo>
                      <a:pt x="8" y="68"/>
                    </a:lnTo>
                    <a:lnTo>
                      <a:pt x="8"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6"/>
                    </a:lnTo>
                    <a:lnTo>
                      <a:pt x="24" y="66"/>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4" name="Freeform 34"/>
              <p:cNvSpPr>
                <a:spLocks noEditPoints="1"/>
              </p:cNvSpPr>
              <p:nvPr userDrawn="1"/>
            </p:nvSpPr>
            <p:spPr bwMode="auto">
              <a:xfrm>
                <a:off x="2117725" y="6451600"/>
                <a:ext cx="22225" cy="120650"/>
              </a:xfrm>
              <a:custGeom>
                <a:avLst/>
                <a:gdLst>
                  <a:gd name="T0" fmla="*/ 14 w 14"/>
                  <a:gd name="T1" fmla="*/ 6 h 76"/>
                  <a:gd name="T2" fmla="*/ 14 w 14"/>
                  <a:gd name="T3" fmla="*/ 6 h 76"/>
                  <a:gd name="T4" fmla="*/ 12 w 14"/>
                  <a:gd name="T5" fmla="*/ 10 h 76"/>
                  <a:gd name="T6" fmla="*/ 12 w 14"/>
                  <a:gd name="T7" fmla="*/ 10 h 76"/>
                  <a:gd name="T8" fmla="*/ 12 w 14"/>
                  <a:gd name="T9" fmla="*/ 12 h 76"/>
                  <a:gd name="T10" fmla="*/ 12 w 14"/>
                  <a:gd name="T11" fmla="*/ 12 h 76"/>
                  <a:gd name="T12" fmla="*/ 8 w 14"/>
                  <a:gd name="T13" fmla="*/ 12 h 76"/>
                  <a:gd name="T14" fmla="*/ 8 w 14"/>
                  <a:gd name="T15" fmla="*/ 12 h 76"/>
                  <a:gd name="T16" fmla="*/ 6 w 14"/>
                  <a:gd name="T17" fmla="*/ 14 h 76"/>
                  <a:gd name="T18" fmla="*/ 6 w 14"/>
                  <a:gd name="T19" fmla="*/ 14 h 76"/>
                  <a:gd name="T20" fmla="*/ 4 w 14"/>
                  <a:gd name="T21" fmla="*/ 12 h 76"/>
                  <a:gd name="T22" fmla="*/ 4 w 14"/>
                  <a:gd name="T23" fmla="*/ 12 h 76"/>
                  <a:gd name="T24" fmla="*/ 2 w 14"/>
                  <a:gd name="T25" fmla="*/ 12 h 76"/>
                  <a:gd name="T26" fmla="*/ 2 w 14"/>
                  <a:gd name="T27" fmla="*/ 12 h 76"/>
                  <a:gd name="T28" fmla="*/ 0 w 14"/>
                  <a:gd name="T29" fmla="*/ 10 h 76"/>
                  <a:gd name="T30" fmla="*/ 0 w 14"/>
                  <a:gd name="T31" fmla="*/ 10 h 76"/>
                  <a:gd name="T32" fmla="*/ 0 w 14"/>
                  <a:gd name="T33" fmla="*/ 6 h 76"/>
                  <a:gd name="T34" fmla="*/ 0 w 14"/>
                  <a:gd name="T35" fmla="*/ 6 h 76"/>
                  <a:gd name="T36" fmla="*/ 0 w 14"/>
                  <a:gd name="T37" fmla="*/ 4 h 76"/>
                  <a:gd name="T38" fmla="*/ 0 w 14"/>
                  <a:gd name="T39" fmla="*/ 4 h 76"/>
                  <a:gd name="T40" fmla="*/ 2 w 14"/>
                  <a:gd name="T41" fmla="*/ 2 h 76"/>
                  <a:gd name="T42" fmla="*/ 2 w 14"/>
                  <a:gd name="T43" fmla="*/ 2 h 76"/>
                  <a:gd name="T44" fmla="*/ 4 w 14"/>
                  <a:gd name="T45" fmla="*/ 0 h 76"/>
                  <a:gd name="T46" fmla="*/ 4 w 14"/>
                  <a:gd name="T47" fmla="*/ 0 h 76"/>
                  <a:gd name="T48" fmla="*/ 6 w 14"/>
                  <a:gd name="T49" fmla="*/ 0 h 76"/>
                  <a:gd name="T50" fmla="*/ 6 w 14"/>
                  <a:gd name="T51" fmla="*/ 0 h 76"/>
                  <a:gd name="T52" fmla="*/ 8 w 14"/>
                  <a:gd name="T53" fmla="*/ 0 h 76"/>
                  <a:gd name="T54" fmla="*/ 8 w 14"/>
                  <a:gd name="T55" fmla="*/ 0 h 76"/>
                  <a:gd name="T56" fmla="*/ 12 w 14"/>
                  <a:gd name="T57" fmla="*/ 2 h 76"/>
                  <a:gd name="T58" fmla="*/ 12 w 14"/>
                  <a:gd name="T59" fmla="*/ 2 h 76"/>
                  <a:gd name="T60" fmla="*/ 12 w 14"/>
                  <a:gd name="T61" fmla="*/ 4 h 76"/>
                  <a:gd name="T62" fmla="*/ 12 w 14"/>
                  <a:gd name="T63" fmla="*/ 4 h 76"/>
                  <a:gd name="T64" fmla="*/ 14 w 14"/>
                  <a:gd name="T65" fmla="*/ 6 h 76"/>
                  <a:gd name="T66" fmla="*/ 14 w 14"/>
                  <a:gd name="T67" fmla="*/ 6 h 76"/>
                  <a:gd name="T68" fmla="*/ 0 w 14"/>
                  <a:gd name="T69" fmla="*/ 76 h 76"/>
                  <a:gd name="T70" fmla="*/ 0 w 14"/>
                  <a:gd name="T71" fmla="*/ 20 h 76"/>
                  <a:gd name="T72" fmla="*/ 12 w 14"/>
                  <a:gd name="T73" fmla="*/ 20 h 76"/>
                  <a:gd name="T74" fmla="*/ 12 w 14"/>
                  <a:gd name="T75" fmla="*/ 76 h 76"/>
                  <a:gd name="T76" fmla="*/ 0 w 1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 h="76">
                    <a:moveTo>
                      <a:pt x="14" y="6"/>
                    </a:moveTo>
                    <a:lnTo>
                      <a:pt x="14" y="6"/>
                    </a:lnTo>
                    <a:lnTo>
                      <a:pt x="12" y="10"/>
                    </a:lnTo>
                    <a:lnTo>
                      <a:pt x="12" y="10"/>
                    </a:lnTo>
                    <a:lnTo>
                      <a:pt x="12" y="12"/>
                    </a:lnTo>
                    <a:lnTo>
                      <a:pt x="12" y="12"/>
                    </a:lnTo>
                    <a:lnTo>
                      <a:pt x="8" y="12"/>
                    </a:lnTo>
                    <a:lnTo>
                      <a:pt x="8" y="12"/>
                    </a:lnTo>
                    <a:lnTo>
                      <a:pt x="6" y="14"/>
                    </a:lnTo>
                    <a:lnTo>
                      <a:pt x="6" y="14"/>
                    </a:lnTo>
                    <a:lnTo>
                      <a:pt x="4" y="12"/>
                    </a:lnTo>
                    <a:lnTo>
                      <a:pt x="4" y="12"/>
                    </a:lnTo>
                    <a:lnTo>
                      <a:pt x="2" y="12"/>
                    </a:lnTo>
                    <a:lnTo>
                      <a:pt x="2" y="12"/>
                    </a:lnTo>
                    <a:lnTo>
                      <a:pt x="0" y="10"/>
                    </a:lnTo>
                    <a:lnTo>
                      <a:pt x="0" y="10"/>
                    </a:lnTo>
                    <a:lnTo>
                      <a:pt x="0" y="6"/>
                    </a:lnTo>
                    <a:lnTo>
                      <a:pt x="0" y="6"/>
                    </a:lnTo>
                    <a:lnTo>
                      <a:pt x="0" y="4"/>
                    </a:lnTo>
                    <a:lnTo>
                      <a:pt x="0" y="4"/>
                    </a:lnTo>
                    <a:lnTo>
                      <a:pt x="2" y="2"/>
                    </a:lnTo>
                    <a:lnTo>
                      <a:pt x="2" y="2"/>
                    </a:lnTo>
                    <a:lnTo>
                      <a:pt x="4" y="0"/>
                    </a:lnTo>
                    <a:lnTo>
                      <a:pt x="4" y="0"/>
                    </a:lnTo>
                    <a:lnTo>
                      <a:pt x="6" y="0"/>
                    </a:lnTo>
                    <a:lnTo>
                      <a:pt x="6" y="0"/>
                    </a:lnTo>
                    <a:lnTo>
                      <a:pt x="8" y="0"/>
                    </a:lnTo>
                    <a:lnTo>
                      <a:pt x="8" y="0"/>
                    </a:lnTo>
                    <a:lnTo>
                      <a:pt x="12" y="2"/>
                    </a:lnTo>
                    <a:lnTo>
                      <a:pt x="12" y="2"/>
                    </a:lnTo>
                    <a:lnTo>
                      <a:pt x="12" y="4"/>
                    </a:lnTo>
                    <a:lnTo>
                      <a:pt x="12" y="4"/>
                    </a:lnTo>
                    <a:lnTo>
                      <a:pt x="14" y="6"/>
                    </a:lnTo>
                    <a:lnTo>
                      <a:pt x="14" y="6"/>
                    </a:lnTo>
                    <a:close/>
                    <a:moveTo>
                      <a:pt x="0" y="76"/>
                    </a:moveTo>
                    <a:lnTo>
                      <a:pt x="0" y="20"/>
                    </a:lnTo>
                    <a:lnTo>
                      <a:pt x="12" y="20"/>
                    </a:lnTo>
                    <a:lnTo>
                      <a:pt x="12" y="76"/>
                    </a:lnTo>
                    <a:lnTo>
                      <a:pt x="0"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5" name="Freeform 35"/>
              <p:cNvSpPr>
                <a:spLocks noEditPoints="1"/>
              </p:cNvSpPr>
              <p:nvPr userDrawn="1"/>
            </p:nvSpPr>
            <p:spPr bwMode="auto">
              <a:xfrm>
                <a:off x="2155825" y="6483350"/>
                <a:ext cx="76200" cy="88900"/>
              </a:xfrm>
              <a:custGeom>
                <a:avLst/>
                <a:gdLst>
                  <a:gd name="T0" fmla="*/ 48 w 48"/>
                  <a:gd name="T1" fmla="*/ 28 h 56"/>
                  <a:gd name="T2" fmla="*/ 46 w 48"/>
                  <a:gd name="T3" fmla="*/ 40 h 56"/>
                  <a:gd name="T4" fmla="*/ 42 w 48"/>
                  <a:gd name="T5" fmla="*/ 48 h 56"/>
                  <a:gd name="T6" fmla="*/ 34 w 48"/>
                  <a:gd name="T7" fmla="*/ 54 h 56"/>
                  <a:gd name="T8" fmla="*/ 24 w 48"/>
                  <a:gd name="T9" fmla="*/ 56 h 56"/>
                  <a:gd name="T10" fmla="*/ 14 w 48"/>
                  <a:gd name="T11" fmla="*/ 54 h 56"/>
                  <a:gd name="T12" fmla="*/ 6 w 48"/>
                  <a:gd name="T13" fmla="*/ 48 h 56"/>
                  <a:gd name="T14" fmla="*/ 2 w 48"/>
                  <a:gd name="T15" fmla="*/ 40 h 56"/>
                  <a:gd name="T16" fmla="*/ 0 w 48"/>
                  <a:gd name="T17" fmla="*/ 28 h 56"/>
                  <a:gd name="T18" fmla="*/ 2 w 48"/>
                  <a:gd name="T19" fmla="*/ 16 h 56"/>
                  <a:gd name="T20" fmla="*/ 6 w 48"/>
                  <a:gd name="T21" fmla="*/ 6 h 56"/>
                  <a:gd name="T22" fmla="*/ 14 w 48"/>
                  <a:gd name="T23" fmla="*/ 2 h 56"/>
                  <a:gd name="T24" fmla="*/ 24 w 48"/>
                  <a:gd name="T25" fmla="*/ 0 h 56"/>
                  <a:gd name="T26" fmla="*/ 34 w 48"/>
                  <a:gd name="T27" fmla="*/ 2 h 56"/>
                  <a:gd name="T28" fmla="*/ 42 w 48"/>
                  <a:gd name="T29" fmla="*/ 8 h 56"/>
                  <a:gd name="T30" fmla="*/ 46 w 48"/>
                  <a:gd name="T31" fmla="*/ 16 h 56"/>
                  <a:gd name="T32" fmla="*/ 48 w 48"/>
                  <a:gd name="T33" fmla="*/ 28 h 56"/>
                  <a:gd name="T34" fmla="*/ 38 w 48"/>
                  <a:gd name="T35" fmla="*/ 28 h 56"/>
                  <a:gd name="T36" fmla="*/ 36 w 48"/>
                  <a:gd name="T37" fmla="*/ 20 h 56"/>
                  <a:gd name="T38" fmla="*/ 34 w 48"/>
                  <a:gd name="T39" fmla="*/ 14 h 56"/>
                  <a:gd name="T40" fmla="*/ 30 w 48"/>
                  <a:gd name="T41" fmla="*/ 10 h 56"/>
                  <a:gd name="T42" fmla="*/ 24 w 48"/>
                  <a:gd name="T43" fmla="*/ 10 h 56"/>
                  <a:gd name="T44" fmla="*/ 18 w 48"/>
                  <a:gd name="T45" fmla="*/ 10 h 56"/>
                  <a:gd name="T46" fmla="*/ 14 w 48"/>
                  <a:gd name="T47" fmla="*/ 14 h 56"/>
                  <a:gd name="T48" fmla="*/ 10 w 48"/>
                  <a:gd name="T49" fmla="*/ 20 h 56"/>
                  <a:gd name="T50" fmla="*/ 10 w 48"/>
                  <a:gd name="T51" fmla="*/ 28 h 56"/>
                  <a:gd name="T52" fmla="*/ 12 w 48"/>
                  <a:gd name="T53" fmla="*/ 36 h 56"/>
                  <a:gd name="T54" fmla="*/ 14 w 48"/>
                  <a:gd name="T55" fmla="*/ 42 h 56"/>
                  <a:gd name="T56" fmla="*/ 18 w 48"/>
                  <a:gd name="T57" fmla="*/ 46 h 56"/>
                  <a:gd name="T58" fmla="*/ 24 w 48"/>
                  <a:gd name="T59" fmla="*/ 46 h 56"/>
                  <a:gd name="T60" fmla="*/ 30 w 48"/>
                  <a:gd name="T61" fmla="*/ 44 h 56"/>
                  <a:gd name="T62" fmla="*/ 34 w 48"/>
                  <a:gd name="T63" fmla="*/ 40 h 56"/>
                  <a:gd name="T64" fmla="*/ 36 w 48"/>
                  <a:gd name="T65" fmla="*/ 36 h 56"/>
                  <a:gd name="T66" fmla="*/ 38 w 48"/>
                  <a:gd name="T6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 h="56">
                    <a:moveTo>
                      <a:pt x="48" y="28"/>
                    </a:moveTo>
                    <a:lnTo>
                      <a:pt x="48" y="28"/>
                    </a:lnTo>
                    <a:lnTo>
                      <a:pt x="46" y="40"/>
                    </a:lnTo>
                    <a:lnTo>
                      <a:pt x="46" y="40"/>
                    </a:lnTo>
                    <a:lnTo>
                      <a:pt x="42" y="48"/>
                    </a:lnTo>
                    <a:lnTo>
                      <a:pt x="42" y="48"/>
                    </a:lnTo>
                    <a:lnTo>
                      <a:pt x="34" y="54"/>
                    </a:lnTo>
                    <a:lnTo>
                      <a:pt x="34" y="54"/>
                    </a:lnTo>
                    <a:lnTo>
                      <a:pt x="24" y="56"/>
                    </a:lnTo>
                    <a:lnTo>
                      <a:pt x="24" y="56"/>
                    </a:lnTo>
                    <a:lnTo>
                      <a:pt x="14" y="54"/>
                    </a:lnTo>
                    <a:lnTo>
                      <a:pt x="14" y="54"/>
                    </a:lnTo>
                    <a:lnTo>
                      <a:pt x="6" y="48"/>
                    </a:lnTo>
                    <a:lnTo>
                      <a:pt x="6" y="48"/>
                    </a:lnTo>
                    <a:lnTo>
                      <a:pt x="2" y="40"/>
                    </a:lnTo>
                    <a:lnTo>
                      <a:pt x="2" y="40"/>
                    </a:lnTo>
                    <a:lnTo>
                      <a:pt x="0" y="28"/>
                    </a:lnTo>
                    <a:lnTo>
                      <a:pt x="0" y="28"/>
                    </a:lnTo>
                    <a:lnTo>
                      <a:pt x="2" y="16"/>
                    </a:lnTo>
                    <a:lnTo>
                      <a:pt x="2" y="16"/>
                    </a:lnTo>
                    <a:lnTo>
                      <a:pt x="6" y="6"/>
                    </a:lnTo>
                    <a:lnTo>
                      <a:pt x="6" y="6"/>
                    </a:lnTo>
                    <a:lnTo>
                      <a:pt x="14" y="2"/>
                    </a:lnTo>
                    <a:lnTo>
                      <a:pt x="14" y="2"/>
                    </a:lnTo>
                    <a:lnTo>
                      <a:pt x="24" y="0"/>
                    </a:lnTo>
                    <a:lnTo>
                      <a:pt x="24" y="0"/>
                    </a:lnTo>
                    <a:lnTo>
                      <a:pt x="34" y="2"/>
                    </a:lnTo>
                    <a:lnTo>
                      <a:pt x="34" y="2"/>
                    </a:lnTo>
                    <a:lnTo>
                      <a:pt x="42" y="8"/>
                    </a:lnTo>
                    <a:lnTo>
                      <a:pt x="42" y="8"/>
                    </a:lnTo>
                    <a:lnTo>
                      <a:pt x="46" y="16"/>
                    </a:lnTo>
                    <a:lnTo>
                      <a:pt x="46" y="16"/>
                    </a:lnTo>
                    <a:lnTo>
                      <a:pt x="48" y="28"/>
                    </a:lnTo>
                    <a:lnTo>
                      <a:pt x="48" y="28"/>
                    </a:lnTo>
                    <a:close/>
                    <a:moveTo>
                      <a:pt x="38" y="28"/>
                    </a:moveTo>
                    <a:lnTo>
                      <a:pt x="38" y="28"/>
                    </a:lnTo>
                    <a:lnTo>
                      <a:pt x="36" y="20"/>
                    </a:lnTo>
                    <a:lnTo>
                      <a:pt x="36" y="20"/>
                    </a:lnTo>
                    <a:lnTo>
                      <a:pt x="34" y="14"/>
                    </a:lnTo>
                    <a:lnTo>
                      <a:pt x="34" y="14"/>
                    </a:lnTo>
                    <a:lnTo>
                      <a:pt x="30" y="10"/>
                    </a:lnTo>
                    <a:lnTo>
                      <a:pt x="30" y="10"/>
                    </a:lnTo>
                    <a:lnTo>
                      <a:pt x="24" y="10"/>
                    </a:lnTo>
                    <a:lnTo>
                      <a:pt x="24" y="10"/>
                    </a:lnTo>
                    <a:lnTo>
                      <a:pt x="18" y="10"/>
                    </a:lnTo>
                    <a:lnTo>
                      <a:pt x="18" y="10"/>
                    </a:lnTo>
                    <a:lnTo>
                      <a:pt x="14" y="14"/>
                    </a:lnTo>
                    <a:lnTo>
                      <a:pt x="14" y="14"/>
                    </a:lnTo>
                    <a:lnTo>
                      <a:pt x="10" y="20"/>
                    </a:lnTo>
                    <a:lnTo>
                      <a:pt x="10" y="20"/>
                    </a:lnTo>
                    <a:lnTo>
                      <a:pt x="10" y="28"/>
                    </a:lnTo>
                    <a:lnTo>
                      <a:pt x="10" y="28"/>
                    </a:lnTo>
                    <a:lnTo>
                      <a:pt x="12" y="36"/>
                    </a:lnTo>
                    <a:lnTo>
                      <a:pt x="12" y="36"/>
                    </a:lnTo>
                    <a:lnTo>
                      <a:pt x="14" y="42"/>
                    </a:lnTo>
                    <a:lnTo>
                      <a:pt x="14" y="42"/>
                    </a:lnTo>
                    <a:lnTo>
                      <a:pt x="18" y="46"/>
                    </a:lnTo>
                    <a:lnTo>
                      <a:pt x="18" y="46"/>
                    </a:lnTo>
                    <a:lnTo>
                      <a:pt x="24" y="46"/>
                    </a:lnTo>
                    <a:lnTo>
                      <a:pt x="24" y="46"/>
                    </a:lnTo>
                    <a:lnTo>
                      <a:pt x="30" y="44"/>
                    </a:lnTo>
                    <a:lnTo>
                      <a:pt x="30" y="44"/>
                    </a:lnTo>
                    <a:lnTo>
                      <a:pt x="34" y="40"/>
                    </a:lnTo>
                    <a:lnTo>
                      <a:pt x="34" y="40"/>
                    </a:lnTo>
                    <a:lnTo>
                      <a:pt x="36" y="36"/>
                    </a:lnTo>
                    <a:lnTo>
                      <a:pt x="36" y="36"/>
                    </a:lnTo>
                    <a:lnTo>
                      <a:pt x="38" y="28"/>
                    </a:lnTo>
                    <a:lnTo>
                      <a:pt x="38" y="2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6" name="Freeform 36"/>
              <p:cNvSpPr>
                <a:spLocks/>
              </p:cNvSpPr>
              <p:nvPr userDrawn="1"/>
            </p:nvSpPr>
            <p:spPr bwMode="auto">
              <a:xfrm>
                <a:off x="2251075" y="6483350"/>
                <a:ext cx="69850" cy="88900"/>
              </a:xfrm>
              <a:custGeom>
                <a:avLst/>
                <a:gdLst>
                  <a:gd name="T0" fmla="*/ 32 w 44"/>
                  <a:gd name="T1" fmla="*/ 56 h 56"/>
                  <a:gd name="T2" fmla="*/ 32 w 44"/>
                  <a:gd name="T3" fmla="*/ 24 h 56"/>
                  <a:gd name="T4" fmla="*/ 32 w 44"/>
                  <a:gd name="T5" fmla="*/ 24 h 56"/>
                  <a:gd name="T6" fmla="*/ 32 w 44"/>
                  <a:gd name="T7" fmla="*/ 18 h 56"/>
                  <a:gd name="T8" fmla="*/ 30 w 44"/>
                  <a:gd name="T9" fmla="*/ 14 h 56"/>
                  <a:gd name="T10" fmla="*/ 30 w 44"/>
                  <a:gd name="T11" fmla="*/ 14 h 56"/>
                  <a:gd name="T12" fmla="*/ 26 w 44"/>
                  <a:gd name="T13" fmla="*/ 10 h 56"/>
                  <a:gd name="T14" fmla="*/ 22 w 44"/>
                  <a:gd name="T15" fmla="*/ 10 h 56"/>
                  <a:gd name="T16" fmla="*/ 22 w 44"/>
                  <a:gd name="T17" fmla="*/ 10 h 56"/>
                  <a:gd name="T18" fmla="*/ 16 w 44"/>
                  <a:gd name="T19" fmla="*/ 10 h 56"/>
                  <a:gd name="T20" fmla="*/ 16 w 44"/>
                  <a:gd name="T21" fmla="*/ 10 h 56"/>
                  <a:gd name="T22" fmla="*/ 12 w 44"/>
                  <a:gd name="T23" fmla="*/ 14 h 56"/>
                  <a:gd name="T24" fmla="*/ 12 w 44"/>
                  <a:gd name="T25" fmla="*/ 14 h 56"/>
                  <a:gd name="T26" fmla="*/ 10 w 44"/>
                  <a:gd name="T27" fmla="*/ 18 h 56"/>
                  <a:gd name="T28" fmla="*/ 10 w 44"/>
                  <a:gd name="T29" fmla="*/ 18 h 56"/>
                  <a:gd name="T30" fmla="*/ 10 w 44"/>
                  <a:gd name="T31" fmla="*/ 24 h 56"/>
                  <a:gd name="T32" fmla="*/ 10 w 44"/>
                  <a:gd name="T33" fmla="*/ 56 h 56"/>
                  <a:gd name="T34" fmla="*/ 0 w 44"/>
                  <a:gd name="T35" fmla="*/ 56 h 56"/>
                  <a:gd name="T36" fmla="*/ 0 w 44"/>
                  <a:gd name="T37" fmla="*/ 0 h 56"/>
                  <a:gd name="T38" fmla="*/ 10 w 44"/>
                  <a:gd name="T39" fmla="*/ 0 h 56"/>
                  <a:gd name="T40" fmla="*/ 10 w 44"/>
                  <a:gd name="T41" fmla="*/ 6 h 56"/>
                  <a:gd name="T42" fmla="*/ 10 w 44"/>
                  <a:gd name="T43" fmla="*/ 6 h 56"/>
                  <a:gd name="T44" fmla="*/ 12 w 44"/>
                  <a:gd name="T45" fmla="*/ 2 h 56"/>
                  <a:gd name="T46" fmla="*/ 12 w 44"/>
                  <a:gd name="T47" fmla="*/ 2 h 56"/>
                  <a:gd name="T48" fmla="*/ 16 w 44"/>
                  <a:gd name="T49" fmla="*/ 0 h 56"/>
                  <a:gd name="T50" fmla="*/ 16 w 44"/>
                  <a:gd name="T51" fmla="*/ 0 h 56"/>
                  <a:gd name="T52" fmla="*/ 20 w 44"/>
                  <a:gd name="T53" fmla="*/ 0 h 56"/>
                  <a:gd name="T54" fmla="*/ 20 w 44"/>
                  <a:gd name="T55" fmla="*/ 0 h 56"/>
                  <a:gd name="T56" fmla="*/ 24 w 44"/>
                  <a:gd name="T57" fmla="*/ 0 h 56"/>
                  <a:gd name="T58" fmla="*/ 24 w 44"/>
                  <a:gd name="T59" fmla="*/ 0 h 56"/>
                  <a:gd name="T60" fmla="*/ 32 w 44"/>
                  <a:gd name="T61" fmla="*/ 0 h 56"/>
                  <a:gd name="T62" fmla="*/ 32 w 44"/>
                  <a:gd name="T63" fmla="*/ 0 h 56"/>
                  <a:gd name="T64" fmla="*/ 38 w 44"/>
                  <a:gd name="T65" fmla="*/ 6 h 56"/>
                  <a:gd name="T66" fmla="*/ 38 w 44"/>
                  <a:gd name="T67" fmla="*/ 6 h 56"/>
                  <a:gd name="T68" fmla="*/ 42 w 44"/>
                  <a:gd name="T69" fmla="*/ 14 h 56"/>
                  <a:gd name="T70" fmla="*/ 42 w 44"/>
                  <a:gd name="T71" fmla="*/ 14 h 56"/>
                  <a:gd name="T72" fmla="*/ 44 w 44"/>
                  <a:gd name="T73" fmla="*/ 24 h 56"/>
                  <a:gd name="T74" fmla="*/ 44 w 44"/>
                  <a:gd name="T75" fmla="*/ 56 h 56"/>
                  <a:gd name="T76" fmla="*/ 32 w 44"/>
                  <a:gd name="T7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56">
                    <a:moveTo>
                      <a:pt x="32" y="56"/>
                    </a:moveTo>
                    <a:lnTo>
                      <a:pt x="32" y="24"/>
                    </a:lnTo>
                    <a:lnTo>
                      <a:pt x="32" y="24"/>
                    </a:lnTo>
                    <a:lnTo>
                      <a:pt x="32" y="18"/>
                    </a:lnTo>
                    <a:lnTo>
                      <a:pt x="30" y="14"/>
                    </a:lnTo>
                    <a:lnTo>
                      <a:pt x="30" y="14"/>
                    </a:lnTo>
                    <a:lnTo>
                      <a:pt x="26" y="10"/>
                    </a:lnTo>
                    <a:lnTo>
                      <a:pt x="22" y="10"/>
                    </a:lnTo>
                    <a:lnTo>
                      <a:pt x="22" y="10"/>
                    </a:lnTo>
                    <a:lnTo>
                      <a:pt x="16" y="10"/>
                    </a:lnTo>
                    <a:lnTo>
                      <a:pt x="16" y="10"/>
                    </a:lnTo>
                    <a:lnTo>
                      <a:pt x="12" y="14"/>
                    </a:lnTo>
                    <a:lnTo>
                      <a:pt x="12" y="14"/>
                    </a:lnTo>
                    <a:lnTo>
                      <a:pt x="10" y="18"/>
                    </a:lnTo>
                    <a:lnTo>
                      <a:pt x="10" y="18"/>
                    </a:lnTo>
                    <a:lnTo>
                      <a:pt x="10" y="24"/>
                    </a:lnTo>
                    <a:lnTo>
                      <a:pt x="10" y="56"/>
                    </a:lnTo>
                    <a:lnTo>
                      <a:pt x="0" y="56"/>
                    </a:lnTo>
                    <a:lnTo>
                      <a:pt x="0" y="0"/>
                    </a:lnTo>
                    <a:lnTo>
                      <a:pt x="10" y="0"/>
                    </a:lnTo>
                    <a:lnTo>
                      <a:pt x="10" y="6"/>
                    </a:lnTo>
                    <a:lnTo>
                      <a:pt x="10" y="6"/>
                    </a:lnTo>
                    <a:lnTo>
                      <a:pt x="12" y="2"/>
                    </a:lnTo>
                    <a:lnTo>
                      <a:pt x="12" y="2"/>
                    </a:lnTo>
                    <a:lnTo>
                      <a:pt x="16" y="0"/>
                    </a:lnTo>
                    <a:lnTo>
                      <a:pt x="16" y="0"/>
                    </a:lnTo>
                    <a:lnTo>
                      <a:pt x="20" y="0"/>
                    </a:lnTo>
                    <a:lnTo>
                      <a:pt x="20" y="0"/>
                    </a:lnTo>
                    <a:lnTo>
                      <a:pt x="24" y="0"/>
                    </a:lnTo>
                    <a:lnTo>
                      <a:pt x="24" y="0"/>
                    </a:lnTo>
                    <a:lnTo>
                      <a:pt x="32" y="0"/>
                    </a:lnTo>
                    <a:lnTo>
                      <a:pt x="32" y="0"/>
                    </a:lnTo>
                    <a:lnTo>
                      <a:pt x="38" y="6"/>
                    </a:lnTo>
                    <a:lnTo>
                      <a:pt x="38" y="6"/>
                    </a:lnTo>
                    <a:lnTo>
                      <a:pt x="42" y="14"/>
                    </a:lnTo>
                    <a:lnTo>
                      <a:pt x="42" y="14"/>
                    </a:lnTo>
                    <a:lnTo>
                      <a:pt x="44" y="24"/>
                    </a:lnTo>
                    <a:lnTo>
                      <a:pt x="44" y="56"/>
                    </a:lnTo>
                    <a:lnTo>
                      <a:pt x="32"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7" name="Freeform 37"/>
              <p:cNvSpPr>
                <a:spLocks/>
              </p:cNvSpPr>
              <p:nvPr userDrawn="1"/>
            </p:nvSpPr>
            <p:spPr bwMode="auto">
              <a:xfrm>
                <a:off x="2339975" y="6546850"/>
                <a:ext cx="28575" cy="25400"/>
              </a:xfrm>
              <a:custGeom>
                <a:avLst/>
                <a:gdLst>
                  <a:gd name="T0" fmla="*/ 18 w 18"/>
                  <a:gd name="T1" fmla="*/ 8 h 16"/>
                  <a:gd name="T2" fmla="*/ 18 w 18"/>
                  <a:gd name="T3" fmla="*/ 8 h 16"/>
                  <a:gd name="T4" fmla="*/ 16 w 18"/>
                  <a:gd name="T5" fmla="*/ 12 h 16"/>
                  <a:gd name="T6" fmla="*/ 16 w 18"/>
                  <a:gd name="T7" fmla="*/ 12 h 16"/>
                  <a:gd name="T8" fmla="*/ 14 w 18"/>
                  <a:gd name="T9" fmla="*/ 14 h 16"/>
                  <a:gd name="T10" fmla="*/ 14 w 18"/>
                  <a:gd name="T11" fmla="*/ 14 h 16"/>
                  <a:gd name="T12" fmla="*/ 12 w 18"/>
                  <a:gd name="T13" fmla="*/ 16 h 16"/>
                  <a:gd name="T14" fmla="*/ 12 w 18"/>
                  <a:gd name="T15" fmla="*/ 16 h 16"/>
                  <a:gd name="T16" fmla="*/ 10 w 18"/>
                  <a:gd name="T17" fmla="*/ 16 h 16"/>
                  <a:gd name="T18" fmla="*/ 10 w 18"/>
                  <a:gd name="T19" fmla="*/ 16 h 16"/>
                  <a:gd name="T20" fmla="*/ 6 w 18"/>
                  <a:gd name="T21" fmla="*/ 16 h 16"/>
                  <a:gd name="T22" fmla="*/ 6 w 18"/>
                  <a:gd name="T23" fmla="*/ 16 h 16"/>
                  <a:gd name="T24" fmla="*/ 4 w 18"/>
                  <a:gd name="T25" fmla="*/ 14 h 16"/>
                  <a:gd name="T26" fmla="*/ 4 w 18"/>
                  <a:gd name="T27" fmla="*/ 14 h 16"/>
                  <a:gd name="T28" fmla="*/ 2 w 18"/>
                  <a:gd name="T29" fmla="*/ 12 h 16"/>
                  <a:gd name="T30" fmla="*/ 2 w 18"/>
                  <a:gd name="T31" fmla="*/ 12 h 16"/>
                  <a:gd name="T32" fmla="*/ 0 w 18"/>
                  <a:gd name="T33" fmla="*/ 8 h 16"/>
                  <a:gd name="T34" fmla="*/ 0 w 18"/>
                  <a:gd name="T35" fmla="*/ 8 h 16"/>
                  <a:gd name="T36" fmla="*/ 2 w 18"/>
                  <a:gd name="T37" fmla="*/ 4 h 16"/>
                  <a:gd name="T38" fmla="*/ 2 w 18"/>
                  <a:gd name="T39" fmla="*/ 4 h 16"/>
                  <a:gd name="T40" fmla="*/ 4 w 18"/>
                  <a:gd name="T41" fmla="*/ 2 h 16"/>
                  <a:gd name="T42" fmla="*/ 4 w 18"/>
                  <a:gd name="T43" fmla="*/ 2 h 16"/>
                  <a:gd name="T44" fmla="*/ 6 w 18"/>
                  <a:gd name="T45" fmla="*/ 0 h 16"/>
                  <a:gd name="T46" fmla="*/ 6 w 18"/>
                  <a:gd name="T47" fmla="*/ 0 h 16"/>
                  <a:gd name="T48" fmla="*/ 10 w 18"/>
                  <a:gd name="T49" fmla="*/ 0 h 16"/>
                  <a:gd name="T50" fmla="*/ 10 w 18"/>
                  <a:gd name="T51" fmla="*/ 0 h 16"/>
                  <a:gd name="T52" fmla="*/ 12 w 18"/>
                  <a:gd name="T53" fmla="*/ 0 h 16"/>
                  <a:gd name="T54" fmla="*/ 12 w 18"/>
                  <a:gd name="T55" fmla="*/ 0 h 16"/>
                  <a:gd name="T56" fmla="*/ 14 w 18"/>
                  <a:gd name="T57" fmla="*/ 2 h 16"/>
                  <a:gd name="T58" fmla="*/ 14 w 18"/>
                  <a:gd name="T59" fmla="*/ 2 h 16"/>
                  <a:gd name="T60" fmla="*/ 16 w 18"/>
                  <a:gd name="T61" fmla="*/ 4 h 16"/>
                  <a:gd name="T62" fmla="*/ 16 w 18"/>
                  <a:gd name="T63" fmla="*/ 4 h 16"/>
                  <a:gd name="T64" fmla="*/ 18 w 18"/>
                  <a:gd name="T65" fmla="*/ 8 h 16"/>
                  <a:gd name="T66" fmla="*/ 18 w 18"/>
                  <a:gd name="T6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16">
                    <a:moveTo>
                      <a:pt x="18" y="8"/>
                    </a:moveTo>
                    <a:lnTo>
                      <a:pt x="18" y="8"/>
                    </a:lnTo>
                    <a:lnTo>
                      <a:pt x="16" y="12"/>
                    </a:lnTo>
                    <a:lnTo>
                      <a:pt x="16" y="12"/>
                    </a:lnTo>
                    <a:lnTo>
                      <a:pt x="14" y="14"/>
                    </a:lnTo>
                    <a:lnTo>
                      <a:pt x="14" y="14"/>
                    </a:lnTo>
                    <a:lnTo>
                      <a:pt x="12" y="16"/>
                    </a:lnTo>
                    <a:lnTo>
                      <a:pt x="12" y="16"/>
                    </a:lnTo>
                    <a:lnTo>
                      <a:pt x="10" y="16"/>
                    </a:lnTo>
                    <a:lnTo>
                      <a:pt x="10" y="16"/>
                    </a:lnTo>
                    <a:lnTo>
                      <a:pt x="6" y="16"/>
                    </a:lnTo>
                    <a:lnTo>
                      <a:pt x="6" y="16"/>
                    </a:lnTo>
                    <a:lnTo>
                      <a:pt x="4" y="14"/>
                    </a:lnTo>
                    <a:lnTo>
                      <a:pt x="4" y="14"/>
                    </a:lnTo>
                    <a:lnTo>
                      <a:pt x="2" y="12"/>
                    </a:lnTo>
                    <a:lnTo>
                      <a:pt x="2" y="12"/>
                    </a:lnTo>
                    <a:lnTo>
                      <a:pt x="0" y="8"/>
                    </a:lnTo>
                    <a:lnTo>
                      <a:pt x="0" y="8"/>
                    </a:lnTo>
                    <a:lnTo>
                      <a:pt x="2" y="4"/>
                    </a:lnTo>
                    <a:lnTo>
                      <a:pt x="2" y="4"/>
                    </a:lnTo>
                    <a:lnTo>
                      <a:pt x="4" y="2"/>
                    </a:lnTo>
                    <a:lnTo>
                      <a:pt x="4" y="2"/>
                    </a:lnTo>
                    <a:lnTo>
                      <a:pt x="6" y="0"/>
                    </a:lnTo>
                    <a:lnTo>
                      <a:pt x="6" y="0"/>
                    </a:lnTo>
                    <a:lnTo>
                      <a:pt x="10" y="0"/>
                    </a:lnTo>
                    <a:lnTo>
                      <a:pt x="10" y="0"/>
                    </a:lnTo>
                    <a:lnTo>
                      <a:pt x="12" y="0"/>
                    </a:lnTo>
                    <a:lnTo>
                      <a:pt x="12" y="0"/>
                    </a:lnTo>
                    <a:lnTo>
                      <a:pt x="14" y="2"/>
                    </a:lnTo>
                    <a:lnTo>
                      <a:pt x="14" y="2"/>
                    </a:lnTo>
                    <a:lnTo>
                      <a:pt x="16" y="4"/>
                    </a:lnTo>
                    <a:lnTo>
                      <a:pt x="16" y="4"/>
                    </a:lnTo>
                    <a:lnTo>
                      <a:pt x="18" y="8"/>
                    </a:lnTo>
                    <a:lnTo>
                      <a:pt x="18" y="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8" name="Freeform 38"/>
              <p:cNvSpPr>
                <a:spLocks/>
              </p:cNvSpPr>
              <p:nvPr userDrawn="1"/>
            </p:nvSpPr>
            <p:spPr bwMode="auto">
              <a:xfrm>
                <a:off x="2425700" y="6454775"/>
                <a:ext cx="85725" cy="117475"/>
              </a:xfrm>
              <a:custGeom>
                <a:avLst/>
                <a:gdLst>
                  <a:gd name="T0" fmla="*/ 32 w 54"/>
                  <a:gd name="T1" fmla="*/ 10 h 74"/>
                  <a:gd name="T2" fmla="*/ 32 w 54"/>
                  <a:gd name="T3" fmla="*/ 74 h 74"/>
                  <a:gd name="T4" fmla="*/ 22 w 54"/>
                  <a:gd name="T5" fmla="*/ 74 h 74"/>
                  <a:gd name="T6" fmla="*/ 22 w 54"/>
                  <a:gd name="T7" fmla="*/ 10 h 74"/>
                  <a:gd name="T8" fmla="*/ 0 w 54"/>
                  <a:gd name="T9" fmla="*/ 10 h 74"/>
                  <a:gd name="T10" fmla="*/ 0 w 54"/>
                  <a:gd name="T11" fmla="*/ 0 h 74"/>
                  <a:gd name="T12" fmla="*/ 54 w 54"/>
                  <a:gd name="T13" fmla="*/ 0 h 74"/>
                  <a:gd name="T14" fmla="*/ 54 w 54"/>
                  <a:gd name="T15" fmla="*/ 10 h 74"/>
                  <a:gd name="T16" fmla="*/ 32 w 54"/>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4">
                    <a:moveTo>
                      <a:pt x="32" y="10"/>
                    </a:moveTo>
                    <a:lnTo>
                      <a:pt x="32" y="74"/>
                    </a:lnTo>
                    <a:lnTo>
                      <a:pt x="22" y="74"/>
                    </a:lnTo>
                    <a:lnTo>
                      <a:pt x="22" y="10"/>
                    </a:lnTo>
                    <a:lnTo>
                      <a:pt x="0" y="10"/>
                    </a:lnTo>
                    <a:lnTo>
                      <a:pt x="0" y="0"/>
                    </a:lnTo>
                    <a:lnTo>
                      <a:pt x="54" y="0"/>
                    </a:lnTo>
                    <a:lnTo>
                      <a:pt x="54" y="10"/>
                    </a:lnTo>
                    <a:lnTo>
                      <a:pt x="32" y="1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59" name="Freeform 39"/>
              <p:cNvSpPr>
                <a:spLocks/>
              </p:cNvSpPr>
              <p:nvPr userDrawn="1"/>
            </p:nvSpPr>
            <p:spPr bwMode="auto">
              <a:xfrm>
                <a:off x="2527300" y="6451600"/>
                <a:ext cx="69850" cy="120650"/>
              </a:xfrm>
              <a:custGeom>
                <a:avLst/>
                <a:gdLst>
                  <a:gd name="T0" fmla="*/ 32 w 44"/>
                  <a:gd name="T1" fmla="*/ 76 h 76"/>
                  <a:gd name="T2" fmla="*/ 32 w 44"/>
                  <a:gd name="T3" fmla="*/ 44 h 76"/>
                  <a:gd name="T4" fmla="*/ 32 w 44"/>
                  <a:gd name="T5" fmla="*/ 44 h 76"/>
                  <a:gd name="T6" fmla="*/ 32 w 44"/>
                  <a:gd name="T7" fmla="*/ 38 h 76"/>
                  <a:gd name="T8" fmla="*/ 30 w 44"/>
                  <a:gd name="T9" fmla="*/ 32 h 76"/>
                  <a:gd name="T10" fmla="*/ 30 w 44"/>
                  <a:gd name="T11" fmla="*/ 32 h 76"/>
                  <a:gd name="T12" fmla="*/ 26 w 44"/>
                  <a:gd name="T13" fmla="*/ 30 h 76"/>
                  <a:gd name="T14" fmla="*/ 22 w 44"/>
                  <a:gd name="T15" fmla="*/ 30 h 76"/>
                  <a:gd name="T16" fmla="*/ 22 w 44"/>
                  <a:gd name="T17" fmla="*/ 30 h 76"/>
                  <a:gd name="T18" fmla="*/ 16 w 44"/>
                  <a:gd name="T19" fmla="*/ 30 h 76"/>
                  <a:gd name="T20" fmla="*/ 16 w 44"/>
                  <a:gd name="T21" fmla="*/ 30 h 76"/>
                  <a:gd name="T22" fmla="*/ 12 w 44"/>
                  <a:gd name="T23" fmla="*/ 32 h 76"/>
                  <a:gd name="T24" fmla="*/ 12 w 44"/>
                  <a:gd name="T25" fmla="*/ 32 h 76"/>
                  <a:gd name="T26" fmla="*/ 10 w 44"/>
                  <a:gd name="T27" fmla="*/ 38 h 76"/>
                  <a:gd name="T28" fmla="*/ 10 w 44"/>
                  <a:gd name="T29" fmla="*/ 38 h 76"/>
                  <a:gd name="T30" fmla="*/ 10 w 44"/>
                  <a:gd name="T31" fmla="*/ 44 h 76"/>
                  <a:gd name="T32" fmla="*/ 10 w 44"/>
                  <a:gd name="T33" fmla="*/ 76 h 76"/>
                  <a:gd name="T34" fmla="*/ 0 w 44"/>
                  <a:gd name="T35" fmla="*/ 76 h 76"/>
                  <a:gd name="T36" fmla="*/ 0 w 44"/>
                  <a:gd name="T37" fmla="*/ 4 h 76"/>
                  <a:gd name="T38" fmla="*/ 10 w 44"/>
                  <a:gd name="T39" fmla="*/ 0 h 76"/>
                  <a:gd name="T40" fmla="*/ 10 w 44"/>
                  <a:gd name="T41" fmla="*/ 26 h 76"/>
                  <a:gd name="T42" fmla="*/ 10 w 44"/>
                  <a:gd name="T43" fmla="*/ 26 h 76"/>
                  <a:gd name="T44" fmla="*/ 12 w 44"/>
                  <a:gd name="T45" fmla="*/ 22 h 76"/>
                  <a:gd name="T46" fmla="*/ 12 w 44"/>
                  <a:gd name="T47" fmla="*/ 22 h 76"/>
                  <a:gd name="T48" fmla="*/ 16 w 44"/>
                  <a:gd name="T49" fmla="*/ 20 h 76"/>
                  <a:gd name="T50" fmla="*/ 16 w 44"/>
                  <a:gd name="T51" fmla="*/ 20 h 76"/>
                  <a:gd name="T52" fmla="*/ 20 w 44"/>
                  <a:gd name="T53" fmla="*/ 20 h 76"/>
                  <a:gd name="T54" fmla="*/ 20 w 44"/>
                  <a:gd name="T55" fmla="*/ 20 h 76"/>
                  <a:gd name="T56" fmla="*/ 24 w 44"/>
                  <a:gd name="T57" fmla="*/ 20 h 76"/>
                  <a:gd name="T58" fmla="*/ 24 w 44"/>
                  <a:gd name="T59" fmla="*/ 20 h 76"/>
                  <a:gd name="T60" fmla="*/ 32 w 44"/>
                  <a:gd name="T61" fmla="*/ 20 h 76"/>
                  <a:gd name="T62" fmla="*/ 32 w 44"/>
                  <a:gd name="T63" fmla="*/ 20 h 76"/>
                  <a:gd name="T64" fmla="*/ 38 w 44"/>
                  <a:gd name="T65" fmla="*/ 26 h 76"/>
                  <a:gd name="T66" fmla="*/ 38 w 44"/>
                  <a:gd name="T67" fmla="*/ 26 h 76"/>
                  <a:gd name="T68" fmla="*/ 42 w 44"/>
                  <a:gd name="T69" fmla="*/ 34 h 76"/>
                  <a:gd name="T70" fmla="*/ 42 w 44"/>
                  <a:gd name="T71" fmla="*/ 34 h 76"/>
                  <a:gd name="T72" fmla="*/ 44 w 44"/>
                  <a:gd name="T73" fmla="*/ 44 h 76"/>
                  <a:gd name="T74" fmla="*/ 44 w 44"/>
                  <a:gd name="T75" fmla="*/ 76 h 76"/>
                  <a:gd name="T76" fmla="*/ 32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2" y="76"/>
                    </a:moveTo>
                    <a:lnTo>
                      <a:pt x="32" y="44"/>
                    </a:lnTo>
                    <a:lnTo>
                      <a:pt x="32" y="44"/>
                    </a:lnTo>
                    <a:lnTo>
                      <a:pt x="32" y="38"/>
                    </a:lnTo>
                    <a:lnTo>
                      <a:pt x="30" y="32"/>
                    </a:lnTo>
                    <a:lnTo>
                      <a:pt x="30" y="32"/>
                    </a:lnTo>
                    <a:lnTo>
                      <a:pt x="26" y="30"/>
                    </a:lnTo>
                    <a:lnTo>
                      <a:pt x="22" y="30"/>
                    </a:lnTo>
                    <a:lnTo>
                      <a:pt x="22" y="30"/>
                    </a:lnTo>
                    <a:lnTo>
                      <a:pt x="16" y="30"/>
                    </a:lnTo>
                    <a:lnTo>
                      <a:pt x="16" y="30"/>
                    </a:lnTo>
                    <a:lnTo>
                      <a:pt x="12" y="32"/>
                    </a:lnTo>
                    <a:lnTo>
                      <a:pt x="12" y="32"/>
                    </a:lnTo>
                    <a:lnTo>
                      <a:pt x="10" y="38"/>
                    </a:lnTo>
                    <a:lnTo>
                      <a:pt x="10" y="38"/>
                    </a:lnTo>
                    <a:lnTo>
                      <a:pt x="10" y="44"/>
                    </a:lnTo>
                    <a:lnTo>
                      <a:pt x="10" y="76"/>
                    </a:lnTo>
                    <a:lnTo>
                      <a:pt x="0" y="76"/>
                    </a:lnTo>
                    <a:lnTo>
                      <a:pt x="0" y="4"/>
                    </a:lnTo>
                    <a:lnTo>
                      <a:pt x="10" y="0"/>
                    </a:lnTo>
                    <a:lnTo>
                      <a:pt x="10" y="26"/>
                    </a:lnTo>
                    <a:lnTo>
                      <a:pt x="10" y="26"/>
                    </a:lnTo>
                    <a:lnTo>
                      <a:pt x="12" y="22"/>
                    </a:lnTo>
                    <a:lnTo>
                      <a:pt x="12" y="22"/>
                    </a:lnTo>
                    <a:lnTo>
                      <a:pt x="16" y="20"/>
                    </a:lnTo>
                    <a:lnTo>
                      <a:pt x="16" y="20"/>
                    </a:lnTo>
                    <a:lnTo>
                      <a:pt x="20" y="20"/>
                    </a:lnTo>
                    <a:lnTo>
                      <a:pt x="20" y="20"/>
                    </a:lnTo>
                    <a:lnTo>
                      <a:pt x="24" y="20"/>
                    </a:lnTo>
                    <a:lnTo>
                      <a:pt x="24" y="20"/>
                    </a:lnTo>
                    <a:lnTo>
                      <a:pt x="32" y="20"/>
                    </a:lnTo>
                    <a:lnTo>
                      <a:pt x="32" y="20"/>
                    </a:lnTo>
                    <a:lnTo>
                      <a:pt x="38" y="26"/>
                    </a:lnTo>
                    <a:lnTo>
                      <a:pt x="38" y="26"/>
                    </a:lnTo>
                    <a:lnTo>
                      <a:pt x="42" y="34"/>
                    </a:lnTo>
                    <a:lnTo>
                      <a:pt x="42" y="34"/>
                    </a:lnTo>
                    <a:lnTo>
                      <a:pt x="44" y="44"/>
                    </a:lnTo>
                    <a:lnTo>
                      <a:pt x="44" y="76"/>
                    </a:lnTo>
                    <a:lnTo>
                      <a:pt x="32"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0" name="Freeform 40"/>
              <p:cNvSpPr>
                <a:spLocks noEditPoints="1"/>
              </p:cNvSpPr>
              <p:nvPr userDrawn="1"/>
            </p:nvSpPr>
            <p:spPr bwMode="auto">
              <a:xfrm>
                <a:off x="2613025" y="6483350"/>
                <a:ext cx="73025" cy="88900"/>
              </a:xfrm>
              <a:custGeom>
                <a:avLst/>
                <a:gdLst>
                  <a:gd name="T0" fmla="*/ 46 w 46"/>
                  <a:gd name="T1" fmla="*/ 26 h 56"/>
                  <a:gd name="T2" fmla="*/ 46 w 46"/>
                  <a:gd name="T3" fmla="*/ 30 h 56"/>
                  <a:gd name="T4" fmla="*/ 10 w 46"/>
                  <a:gd name="T5" fmla="*/ 32 h 56"/>
                  <a:gd name="T6" fmla="*/ 12 w 46"/>
                  <a:gd name="T7" fmla="*/ 38 h 56"/>
                  <a:gd name="T8" fmla="*/ 16 w 46"/>
                  <a:gd name="T9" fmla="*/ 44 h 56"/>
                  <a:gd name="T10" fmla="*/ 20 w 46"/>
                  <a:gd name="T11" fmla="*/ 46 h 56"/>
                  <a:gd name="T12" fmla="*/ 24 w 46"/>
                  <a:gd name="T13" fmla="*/ 46 h 56"/>
                  <a:gd name="T14" fmla="*/ 28 w 46"/>
                  <a:gd name="T15" fmla="*/ 46 h 56"/>
                  <a:gd name="T16" fmla="*/ 30 w 46"/>
                  <a:gd name="T17" fmla="*/ 46 h 56"/>
                  <a:gd name="T18" fmla="*/ 34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4 w 46"/>
                  <a:gd name="T31" fmla="*/ 56 h 56"/>
                  <a:gd name="T32" fmla="*/ 16 w 46"/>
                  <a:gd name="T33" fmla="*/ 56 h 56"/>
                  <a:gd name="T34" fmla="*/ 12 w 46"/>
                  <a:gd name="T35" fmla="*/ 52 h 56"/>
                  <a:gd name="T36" fmla="*/ 8 w 46"/>
                  <a:gd name="T37" fmla="*/ 50 h 56"/>
                  <a:gd name="T38" fmla="*/ 4 w 46"/>
                  <a:gd name="T39" fmla="*/ 44 h 56"/>
                  <a:gd name="T40" fmla="*/ 0 w 46"/>
                  <a:gd name="T41" fmla="*/ 36 h 56"/>
                  <a:gd name="T42" fmla="*/ 0 w 46"/>
                  <a:gd name="T43" fmla="*/ 28 h 56"/>
                  <a:gd name="T44" fmla="*/ 2 w 46"/>
                  <a:gd name="T45" fmla="*/ 16 h 56"/>
                  <a:gd name="T46" fmla="*/ 6 w 46"/>
                  <a:gd name="T47" fmla="*/ 6 h 56"/>
                  <a:gd name="T48" fmla="*/ 14 w 46"/>
                  <a:gd name="T49" fmla="*/ 2 h 56"/>
                  <a:gd name="T50" fmla="*/ 24 w 46"/>
                  <a:gd name="T51" fmla="*/ 0 h 56"/>
                  <a:gd name="T52" fmla="*/ 34 w 46"/>
                  <a:gd name="T53" fmla="*/ 2 h 56"/>
                  <a:gd name="T54" fmla="*/ 42 w 46"/>
                  <a:gd name="T55" fmla="*/ 8 h 56"/>
                  <a:gd name="T56" fmla="*/ 46 w 46"/>
                  <a:gd name="T57" fmla="*/ 16 h 56"/>
                  <a:gd name="T58" fmla="*/ 46 w 46"/>
                  <a:gd name="T59" fmla="*/ 26 h 56"/>
                  <a:gd name="T60" fmla="*/ 36 w 46"/>
                  <a:gd name="T61" fmla="*/ 22 h 56"/>
                  <a:gd name="T62" fmla="*/ 36 w 46"/>
                  <a:gd name="T63" fmla="*/ 18 h 56"/>
                  <a:gd name="T64" fmla="*/ 32 w 46"/>
                  <a:gd name="T65" fmla="*/ 14 h 56"/>
                  <a:gd name="T66" fmla="*/ 28 w 46"/>
                  <a:gd name="T67" fmla="*/ 10 h 56"/>
                  <a:gd name="T68" fmla="*/ 24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6" y="44"/>
                    </a:lnTo>
                    <a:lnTo>
                      <a:pt x="16" y="44"/>
                    </a:lnTo>
                    <a:lnTo>
                      <a:pt x="20" y="46"/>
                    </a:lnTo>
                    <a:lnTo>
                      <a:pt x="20" y="46"/>
                    </a:lnTo>
                    <a:lnTo>
                      <a:pt x="24" y="46"/>
                    </a:lnTo>
                    <a:lnTo>
                      <a:pt x="24" y="46"/>
                    </a:lnTo>
                    <a:lnTo>
                      <a:pt x="28" y="46"/>
                    </a:lnTo>
                    <a:lnTo>
                      <a:pt x="28" y="46"/>
                    </a:lnTo>
                    <a:lnTo>
                      <a:pt x="30" y="46"/>
                    </a:lnTo>
                    <a:lnTo>
                      <a:pt x="30" y="46"/>
                    </a:lnTo>
                    <a:lnTo>
                      <a:pt x="34" y="44"/>
                    </a:lnTo>
                    <a:lnTo>
                      <a:pt x="34" y="44"/>
                    </a:lnTo>
                    <a:lnTo>
                      <a:pt x="36" y="42"/>
                    </a:lnTo>
                    <a:lnTo>
                      <a:pt x="42" y="50"/>
                    </a:lnTo>
                    <a:lnTo>
                      <a:pt x="42" y="50"/>
                    </a:lnTo>
                    <a:lnTo>
                      <a:pt x="38" y="52"/>
                    </a:lnTo>
                    <a:lnTo>
                      <a:pt x="38" y="52"/>
                    </a:lnTo>
                    <a:lnTo>
                      <a:pt x="34" y="54"/>
                    </a:lnTo>
                    <a:lnTo>
                      <a:pt x="34" y="54"/>
                    </a:lnTo>
                    <a:lnTo>
                      <a:pt x="30" y="56"/>
                    </a:lnTo>
                    <a:lnTo>
                      <a:pt x="30" y="56"/>
                    </a:lnTo>
                    <a:lnTo>
                      <a:pt x="24" y="56"/>
                    </a:lnTo>
                    <a:lnTo>
                      <a:pt x="24" y="56"/>
                    </a:lnTo>
                    <a:lnTo>
                      <a:pt x="16" y="56"/>
                    </a:lnTo>
                    <a:lnTo>
                      <a:pt x="16" y="56"/>
                    </a:lnTo>
                    <a:lnTo>
                      <a:pt x="12" y="52"/>
                    </a:lnTo>
                    <a:lnTo>
                      <a:pt x="12" y="52"/>
                    </a:lnTo>
                    <a:lnTo>
                      <a:pt x="8" y="50"/>
                    </a:lnTo>
                    <a:lnTo>
                      <a:pt x="8" y="50"/>
                    </a:lnTo>
                    <a:lnTo>
                      <a:pt x="4" y="44"/>
                    </a:lnTo>
                    <a:lnTo>
                      <a:pt x="4" y="44"/>
                    </a:lnTo>
                    <a:lnTo>
                      <a:pt x="0" y="36"/>
                    </a:lnTo>
                    <a:lnTo>
                      <a:pt x="0" y="36"/>
                    </a:lnTo>
                    <a:lnTo>
                      <a:pt x="0" y="28"/>
                    </a:lnTo>
                    <a:lnTo>
                      <a:pt x="0" y="28"/>
                    </a:lnTo>
                    <a:lnTo>
                      <a:pt x="2" y="16"/>
                    </a:lnTo>
                    <a:lnTo>
                      <a:pt x="2" y="16"/>
                    </a:lnTo>
                    <a:lnTo>
                      <a:pt x="6" y="6"/>
                    </a:lnTo>
                    <a:lnTo>
                      <a:pt x="6" y="6"/>
                    </a:lnTo>
                    <a:lnTo>
                      <a:pt x="14" y="2"/>
                    </a:lnTo>
                    <a:lnTo>
                      <a:pt x="14" y="2"/>
                    </a:lnTo>
                    <a:lnTo>
                      <a:pt x="24" y="0"/>
                    </a:lnTo>
                    <a:lnTo>
                      <a:pt x="24" y="0"/>
                    </a:lnTo>
                    <a:lnTo>
                      <a:pt x="30" y="0"/>
                    </a:lnTo>
                    <a:lnTo>
                      <a:pt x="34" y="2"/>
                    </a:lnTo>
                    <a:lnTo>
                      <a:pt x="34" y="2"/>
                    </a:lnTo>
                    <a:lnTo>
                      <a:pt x="42" y="8"/>
                    </a:lnTo>
                    <a:lnTo>
                      <a:pt x="42" y="8"/>
                    </a:lnTo>
                    <a:lnTo>
                      <a:pt x="46" y="16"/>
                    </a:lnTo>
                    <a:lnTo>
                      <a:pt x="46" y="16"/>
                    </a:lnTo>
                    <a:lnTo>
                      <a:pt x="46" y="26"/>
                    </a:lnTo>
                    <a:lnTo>
                      <a:pt x="46" y="26"/>
                    </a:lnTo>
                    <a:close/>
                    <a:moveTo>
                      <a:pt x="36" y="22"/>
                    </a:moveTo>
                    <a:lnTo>
                      <a:pt x="36" y="22"/>
                    </a:lnTo>
                    <a:lnTo>
                      <a:pt x="36" y="18"/>
                    </a:lnTo>
                    <a:lnTo>
                      <a:pt x="36" y="18"/>
                    </a:lnTo>
                    <a:lnTo>
                      <a:pt x="32" y="14"/>
                    </a:lnTo>
                    <a:lnTo>
                      <a:pt x="32" y="14"/>
                    </a:lnTo>
                    <a:lnTo>
                      <a:pt x="28" y="10"/>
                    </a:lnTo>
                    <a:lnTo>
                      <a:pt x="28" y="10"/>
                    </a:lnTo>
                    <a:lnTo>
                      <a:pt x="24" y="10"/>
                    </a:lnTo>
                    <a:lnTo>
                      <a:pt x="24"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1" name="Freeform 41"/>
              <p:cNvSpPr>
                <a:spLocks noEditPoints="1"/>
              </p:cNvSpPr>
              <p:nvPr userDrawn="1"/>
            </p:nvSpPr>
            <p:spPr bwMode="auto">
              <a:xfrm>
                <a:off x="2746375" y="6451600"/>
                <a:ext cx="73025" cy="120650"/>
              </a:xfrm>
              <a:custGeom>
                <a:avLst/>
                <a:gdLst>
                  <a:gd name="T0" fmla="*/ 46 w 46"/>
                  <a:gd name="T1" fmla="*/ 48 h 76"/>
                  <a:gd name="T2" fmla="*/ 44 w 46"/>
                  <a:gd name="T3" fmla="*/ 62 h 76"/>
                  <a:gd name="T4" fmla="*/ 40 w 46"/>
                  <a:gd name="T5" fmla="*/ 70 h 76"/>
                  <a:gd name="T6" fmla="*/ 34 w 46"/>
                  <a:gd name="T7" fmla="*/ 74 h 76"/>
                  <a:gd name="T8" fmla="*/ 24 w 46"/>
                  <a:gd name="T9" fmla="*/ 76 h 76"/>
                  <a:gd name="T10" fmla="*/ 18 w 46"/>
                  <a:gd name="T11" fmla="*/ 74 h 76"/>
                  <a:gd name="T12" fmla="*/ 12 w 46"/>
                  <a:gd name="T13" fmla="*/ 76 h 76"/>
                  <a:gd name="T14" fmla="*/ 0 w 46"/>
                  <a:gd name="T15" fmla="*/ 4 h 76"/>
                  <a:gd name="T16" fmla="*/ 12 w 46"/>
                  <a:gd name="T17" fmla="*/ 26 h 76"/>
                  <a:gd name="T18" fmla="*/ 14 w 46"/>
                  <a:gd name="T19" fmla="*/ 24 h 76"/>
                  <a:gd name="T20" fmla="*/ 18 w 46"/>
                  <a:gd name="T21" fmla="*/ 22 h 76"/>
                  <a:gd name="T22" fmla="*/ 20 w 46"/>
                  <a:gd name="T23" fmla="*/ 20 h 76"/>
                  <a:gd name="T24" fmla="*/ 26 w 46"/>
                  <a:gd name="T25" fmla="*/ 20 h 76"/>
                  <a:gd name="T26" fmla="*/ 34 w 46"/>
                  <a:gd name="T27" fmla="*/ 20 h 76"/>
                  <a:gd name="T28" fmla="*/ 40 w 46"/>
                  <a:gd name="T29" fmla="*/ 26 h 76"/>
                  <a:gd name="T30" fmla="*/ 44 w 46"/>
                  <a:gd name="T31" fmla="*/ 36 h 76"/>
                  <a:gd name="T32" fmla="*/ 46 w 46"/>
                  <a:gd name="T33" fmla="*/ 48 h 76"/>
                  <a:gd name="T34" fmla="*/ 36 w 46"/>
                  <a:gd name="T35" fmla="*/ 50 h 76"/>
                  <a:gd name="T36" fmla="*/ 34 w 46"/>
                  <a:gd name="T37" fmla="*/ 40 h 76"/>
                  <a:gd name="T38" fmla="*/ 32 w 46"/>
                  <a:gd name="T39" fmla="*/ 34 h 76"/>
                  <a:gd name="T40" fmla="*/ 24 w 46"/>
                  <a:gd name="T41" fmla="*/ 30 h 76"/>
                  <a:gd name="T42" fmla="*/ 20 w 46"/>
                  <a:gd name="T43" fmla="*/ 30 h 76"/>
                  <a:gd name="T44" fmla="*/ 16 w 46"/>
                  <a:gd name="T45" fmla="*/ 32 h 76"/>
                  <a:gd name="T46" fmla="*/ 14 w 46"/>
                  <a:gd name="T47" fmla="*/ 34 h 76"/>
                  <a:gd name="T48" fmla="*/ 10 w 46"/>
                  <a:gd name="T49" fmla="*/ 36 h 76"/>
                  <a:gd name="T50" fmla="*/ 10 w 46"/>
                  <a:gd name="T51" fmla="*/ 60 h 76"/>
                  <a:gd name="T52" fmla="*/ 14 w 46"/>
                  <a:gd name="T53" fmla="*/ 62 h 76"/>
                  <a:gd name="T54" fmla="*/ 16 w 46"/>
                  <a:gd name="T55" fmla="*/ 64 h 76"/>
                  <a:gd name="T56" fmla="*/ 20 w 46"/>
                  <a:gd name="T57" fmla="*/ 66 h 76"/>
                  <a:gd name="T58" fmla="*/ 24 w 46"/>
                  <a:gd name="T59" fmla="*/ 66 h 76"/>
                  <a:gd name="T60" fmla="*/ 32 w 46"/>
                  <a:gd name="T61" fmla="*/ 62 h 76"/>
                  <a:gd name="T62" fmla="*/ 34 w 46"/>
                  <a:gd name="T63" fmla="*/ 56 h 76"/>
                  <a:gd name="T64" fmla="*/ 36 w 46"/>
                  <a:gd name="T65"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76">
                    <a:moveTo>
                      <a:pt x="46" y="48"/>
                    </a:moveTo>
                    <a:lnTo>
                      <a:pt x="46" y="48"/>
                    </a:lnTo>
                    <a:lnTo>
                      <a:pt x="44" y="62"/>
                    </a:lnTo>
                    <a:lnTo>
                      <a:pt x="44" y="62"/>
                    </a:lnTo>
                    <a:lnTo>
                      <a:pt x="40" y="70"/>
                    </a:lnTo>
                    <a:lnTo>
                      <a:pt x="40" y="70"/>
                    </a:lnTo>
                    <a:lnTo>
                      <a:pt x="34" y="74"/>
                    </a:lnTo>
                    <a:lnTo>
                      <a:pt x="34" y="74"/>
                    </a:lnTo>
                    <a:lnTo>
                      <a:pt x="24" y="76"/>
                    </a:lnTo>
                    <a:lnTo>
                      <a:pt x="24" y="76"/>
                    </a:lnTo>
                    <a:lnTo>
                      <a:pt x="18" y="74"/>
                    </a:lnTo>
                    <a:lnTo>
                      <a:pt x="18" y="74"/>
                    </a:lnTo>
                    <a:lnTo>
                      <a:pt x="12" y="70"/>
                    </a:lnTo>
                    <a:lnTo>
                      <a:pt x="12" y="76"/>
                    </a:lnTo>
                    <a:lnTo>
                      <a:pt x="0" y="76"/>
                    </a:lnTo>
                    <a:lnTo>
                      <a:pt x="0" y="4"/>
                    </a:lnTo>
                    <a:lnTo>
                      <a:pt x="12" y="0"/>
                    </a:lnTo>
                    <a:lnTo>
                      <a:pt x="12" y="26"/>
                    </a:lnTo>
                    <a:lnTo>
                      <a:pt x="12" y="26"/>
                    </a:lnTo>
                    <a:lnTo>
                      <a:pt x="14" y="24"/>
                    </a:lnTo>
                    <a:lnTo>
                      <a:pt x="14" y="24"/>
                    </a:lnTo>
                    <a:lnTo>
                      <a:pt x="18" y="22"/>
                    </a:lnTo>
                    <a:lnTo>
                      <a:pt x="18" y="22"/>
                    </a:lnTo>
                    <a:lnTo>
                      <a:pt x="20" y="20"/>
                    </a:lnTo>
                    <a:lnTo>
                      <a:pt x="20" y="20"/>
                    </a:lnTo>
                    <a:lnTo>
                      <a:pt x="26" y="20"/>
                    </a:lnTo>
                    <a:lnTo>
                      <a:pt x="26" y="20"/>
                    </a:lnTo>
                    <a:lnTo>
                      <a:pt x="34" y="20"/>
                    </a:lnTo>
                    <a:lnTo>
                      <a:pt x="34" y="20"/>
                    </a:lnTo>
                    <a:lnTo>
                      <a:pt x="40" y="26"/>
                    </a:lnTo>
                    <a:lnTo>
                      <a:pt x="40" y="26"/>
                    </a:lnTo>
                    <a:lnTo>
                      <a:pt x="44" y="36"/>
                    </a:lnTo>
                    <a:lnTo>
                      <a:pt x="44" y="36"/>
                    </a:lnTo>
                    <a:lnTo>
                      <a:pt x="46" y="48"/>
                    </a:lnTo>
                    <a:lnTo>
                      <a:pt x="46" y="48"/>
                    </a:lnTo>
                    <a:close/>
                    <a:moveTo>
                      <a:pt x="36" y="50"/>
                    </a:moveTo>
                    <a:lnTo>
                      <a:pt x="36" y="50"/>
                    </a:lnTo>
                    <a:lnTo>
                      <a:pt x="34" y="40"/>
                    </a:lnTo>
                    <a:lnTo>
                      <a:pt x="32" y="34"/>
                    </a:lnTo>
                    <a:lnTo>
                      <a:pt x="32" y="34"/>
                    </a:lnTo>
                    <a:lnTo>
                      <a:pt x="28" y="30"/>
                    </a:lnTo>
                    <a:lnTo>
                      <a:pt x="24" y="30"/>
                    </a:lnTo>
                    <a:lnTo>
                      <a:pt x="24" y="30"/>
                    </a:lnTo>
                    <a:lnTo>
                      <a:pt x="20" y="30"/>
                    </a:lnTo>
                    <a:lnTo>
                      <a:pt x="20" y="30"/>
                    </a:lnTo>
                    <a:lnTo>
                      <a:pt x="16" y="32"/>
                    </a:lnTo>
                    <a:lnTo>
                      <a:pt x="16" y="32"/>
                    </a:lnTo>
                    <a:lnTo>
                      <a:pt x="14" y="34"/>
                    </a:lnTo>
                    <a:lnTo>
                      <a:pt x="14" y="34"/>
                    </a:lnTo>
                    <a:lnTo>
                      <a:pt x="10" y="36"/>
                    </a:lnTo>
                    <a:lnTo>
                      <a:pt x="10" y="60"/>
                    </a:lnTo>
                    <a:lnTo>
                      <a:pt x="10" y="60"/>
                    </a:lnTo>
                    <a:lnTo>
                      <a:pt x="14" y="62"/>
                    </a:lnTo>
                    <a:lnTo>
                      <a:pt x="14" y="62"/>
                    </a:lnTo>
                    <a:lnTo>
                      <a:pt x="16" y="64"/>
                    </a:lnTo>
                    <a:lnTo>
                      <a:pt x="16" y="64"/>
                    </a:lnTo>
                    <a:lnTo>
                      <a:pt x="20" y="66"/>
                    </a:lnTo>
                    <a:lnTo>
                      <a:pt x="20" y="66"/>
                    </a:lnTo>
                    <a:lnTo>
                      <a:pt x="24" y="66"/>
                    </a:lnTo>
                    <a:lnTo>
                      <a:pt x="24" y="66"/>
                    </a:lnTo>
                    <a:lnTo>
                      <a:pt x="28" y="66"/>
                    </a:lnTo>
                    <a:lnTo>
                      <a:pt x="32" y="62"/>
                    </a:lnTo>
                    <a:lnTo>
                      <a:pt x="32" y="62"/>
                    </a:lnTo>
                    <a:lnTo>
                      <a:pt x="34" y="56"/>
                    </a:lnTo>
                    <a:lnTo>
                      <a:pt x="36" y="50"/>
                    </a:lnTo>
                    <a:lnTo>
                      <a:pt x="36" y="5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2" name="Freeform 42"/>
              <p:cNvSpPr>
                <a:spLocks noEditPoints="1"/>
              </p:cNvSpPr>
              <p:nvPr userDrawn="1"/>
            </p:nvSpPr>
            <p:spPr bwMode="auto">
              <a:xfrm>
                <a:off x="2835275" y="6483350"/>
                <a:ext cx="73025" cy="88900"/>
              </a:xfrm>
              <a:custGeom>
                <a:avLst/>
                <a:gdLst>
                  <a:gd name="T0" fmla="*/ 46 w 46"/>
                  <a:gd name="T1" fmla="*/ 26 h 56"/>
                  <a:gd name="T2" fmla="*/ 46 w 46"/>
                  <a:gd name="T3" fmla="*/ 30 h 56"/>
                  <a:gd name="T4" fmla="*/ 10 w 46"/>
                  <a:gd name="T5" fmla="*/ 32 h 56"/>
                  <a:gd name="T6" fmla="*/ 12 w 46"/>
                  <a:gd name="T7" fmla="*/ 38 h 56"/>
                  <a:gd name="T8" fmla="*/ 14 w 46"/>
                  <a:gd name="T9" fmla="*/ 44 h 56"/>
                  <a:gd name="T10" fmla="*/ 18 w 46"/>
                  <a:gd name="T11" fmla="*/ 46 h 56"/>
                  <a:gd name="T12" fmla="*/ 24 w 46"/>
                  <a:gd name="T13" fmla="*/ 46 h 56"/>
                  <a:gd name="T14" fmla="*/ 26 w 46"/>
                  <a:gd name="T15" fmla="*/ 46 h 56"/>
                  <a:gd name="T16" fmla="*/ 30 w 46"/>
                  <a:gd name="T17" fmla="*/ 46 h 56"/>
                  <a:gd name="T18" fmla="*/ 32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2 w 46"/>
                  <a:gd name="T31" fmla="*/ 56 h 56"/>
                  <a:gd name="T32" fmla="*/ 16 w 46"/>
                  <a:gd name="T33" fmla="*/ 56 h 56"/>
                  <a:gd name="T34" fmla="*/ 10 w 46"/>
                  <a:gd name="T35" fmla="*/ 52 h 56"/>
                  <a:gd name="T36" fmla="*/ 6 w 46"/>
                  <a:gd name="T37" fmla="*/ 50 h 56"/>
                  <a:gd name="T38" fmla="*/ 2 w 46"/>
                  <a:gd name="T39" fmla="*/ 44 h 56"/>
                  <a:gd name="T40" fmla="*/ 0 w 46"/>
                  <a:gd name="T41" fmla="*/ 36 h 56"/>
                  <a:gd name="T42" fmla="*/ 0 w 46"/>
                  <a:gd name="T43" fmla="*/ 28 h 56"/>
                  <a:gd name="T44" fmla="*/ 0 w 46"/>
                  <a:gd name="T45" fmla="*/ 16 h 56"/>
                  <a:gd name="T46" fmla="*/ 6 w 46"/>
                  <a:gd name="T47" fmla="*/ 6 h 56"/>
                  <a:gd name="T48" fmla="*/ 14 w 46"/>
                  <a:gd name="T49" fmla="*/ 2 h 56"/>
                  <a:gd name="T50" fmla="*/ 24 w 46"/>
                  <a:gd name="T51" fmla="*/ 0 h 56"/>
                  <a:gd name="T52" fmla="*/ 34 w 46"/>
                  <a:gd name="T53" fmla="*/ 2 h 56"/>
                  <a:gd name="T54" fmla="*/ 40 w 46"/>
                  <a:gd name="T55" fmla="*/ 8 h 56"/>
                  <a:gd name="T56" fmla="*/ 44 w 46"/>
                  <a:gd name="T57" fmla="*/ 16 h 56"/>
                  <a:gd name="T58" fmla="*/ 46 w 46"/>
                  <a:gd name="T59" fmla="*/ 26 h 56"/>
                  <a:gd name="T60" fmla="*/ 36 w 46"/>
                  <a:gd name="T61" fmla="*/ 22 h 56"/>
                  <a:gd name="T62" fmla="*/ 34 w 46"/>
                  <a:gd name="T63" fmla="*/ 18 h 56"/>
                  <a:gd name="T64" fmla="*/ 32 w 46"/>
                  <a:gd name="T65" fmla="*/ 14 h 56"/>
                  <a:gd name="T66" fmla="*/ 28 w 46"/>
                  <a:gd name="T67" fmla="*/ 10 h 56"/>
                  <a:gd name="T68" fmla="*/ 22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4" y="44"/>
                    </a:lnTo>
                    <a:lnTo>
                      <a:pt x="14" y="44"/>
                    </a:lnTo>
                    <a:lnTo>
                      <a:pt x="18" y="46"/>
                    </a:lnTo>
                    <a:lnTo>
                      <a:pt x="18" y="46"/>
                    </a:lnTo>
                    <a:lnTo>
                      <a:pt x="24" y="46"/>
                    </a:lnTo>
                    <a:lnTo>
                      <a:pt x="24" y="46"/>
                    </a:lnTo>
                    <a:lnTo>
                      <a:pt x="26" y="46"/>
                    </a:lnTo>
                    <a:lnTo>
                      <a:pt x="26" y="46"/>
                    </a:lnTo>
                    <a:lnTo>
                      <a:pt x="30" y="46"/>
                    </a:lnTo>
                    <a:lnTo>
                      <a:pt x="30" y="46"/>
                    </a:lnTo>
                    <a:lnTo>
                      <a:pt x="32" y="44"/>
                    </a:lnTo>
                    <a:lnTo>
                      <a:pt x="32" y="44"/>
                    </a:lnTo>
                    <a:lnTo>
                      <a:pt x="36" y="42"/>
                    </a:lnTo>
                    <a:lnTo>
                      <a:pt x="42" y="50"/>
                    </a:lnTo>
                    <a:lnTo>
                      <a:pt x="42" y="50"/>
                    </a:lnTo>
                    <a:lnTo>
                      <a:pt x="38" y="52"/>
                    </a:lnTo>
                    <a:lnTo>
                      <a:pt x="38" y="52"/>
                    </a:lnTo>
                    <a:lnTo>
                      <a:pt x="34" y="54"/>
                    </a:lnTo>
                    <a:lnTo>
                      <a:pt x="34" y="54"/>
                    </a:lnTo>
                    <a:lnTo>
                      <a:pt x="30" y="56"/>
                    </a:lnTo>
                    <a:lnTo>
                      <a:pt x="30" y="56"/>
                    </a:lnTo>
                    <a:lnTo>
                      <a:pt x="22" y="56"/>
                    </a:lnTo>
                    <a:lnTo>
                      <a:pt x="22" y="56"/>
                    </a:lnTo>
                    <a:lnTo>
                      <a:pt x="16" y="56"/>
                    </a:lnTo>
                    <a:lnTo>
                      <a:pt x="16" y="56"/>
                    </a:lnTo>
                    <a:lnTo>
                      <a:pt x="10" y="52"/>
                    </a:lnTo>
                    <a:lnTo>
                      <a:pt x="10" y="52"/>
                    </a:lnTo>
                    <a:lnTo>
                      <a:pt x="6" y="50"/>
                    </a:lnTo>
                    <a:lnTo>
                      <a:pt x="6" y="50"/>
                    </a:lnTo>
                    <a:lnTo>
                      <a:pt x="2" y="44"/>
                    </a:lnTo>
                    <a:lnTo>
                      <a:pt x="2" y="44"/>
                    </a:lnTo>
                    <a:lnTo>
                      <a:pt x="0" y="36"/>
                    </a:lnTo>
                    <a:lnTo>
                      <a:pt x="0" y="36"/>
                    </a:lnTo>
                    <a:lnTo>
                      <a:pt x="0" y="28"/>
                    </a:lnTo>
                    <a:lnTo>
                      <a:pt x="0" y="28"/>
                    </a:lnTo>
                    <a:lnTo>
                      <a:pt x="0" y="16"/>
                    </a:lnTo>
                    <a:lnTo>
                      <a:pt x="0" y="16"/>
                    </a:lnTo>
                    <a:lnTo>
                      <a:pt x="6" y="6"/>
                    </a:lnTo>
                    <a:lnTo>
                      <a:pt x="6" y="6"/>
                    </a:lnTo>
                    <a:lnTo>
                      <a:pt x="14" y="2"/>
                    </a:lnTo>
                    <a:lnTo>
                      <a:pt x="14" y="2"/>
                    </a:lnTo>
                    <a:lnTo>
                      <a:pt x="24" y="0"/>
                    </a:lnTo>
                    <a:lnTo>
                      <a:pt x="24" y="0"/>
                    </a:lnTo>
                    <a:lnTo>
                      <a:pt x="28" y="0"/>
                    </a:lnTo>
                    <a:lnTo>
                      <a:pt x="34" y="2"/>
                    </a:lnTo>
                    <a:lnTo>
                      <a:pt x="34" y="2"/>
                    </a:lnTo>
                    <a:lnTo>
                      <a:pt x="40" y="8"/>
                    </a:lnTo>
                    <a:lnTo>
                      <a:pt x="40" y="8"/>
                    </a:lnTo>
                    <a:lnTo>
                      <a:pt x="44" y="16"/>
                    </a:lnTo>
                    <a:lnTo>
                      <a:pt x="44" y="16"/>
                    </a:lnTo>
                    <a:lnTo>
                      <a:pt x="46" y="26"/>
                    </a:lnTo>
                    <a:lnTo>
                      <a:pt x="46" y="26"/>
                    </a:lnTo>
                    <a:close/>
                    <a:moveTo>
                      <a:pt x="36" y="22"/>
                    </a:moveTo>
                    <a:lnTo>
                      <a:pt x="36" y="22"/>
                    </a:lnTo>
                    <a:lnTo>
                      <a:pt x="34" y="18"/>
                    </a:lnTo>
                    <a:lnTo>
                      <a:pt x="34" y="18"/>
                    </a:lnTo>
                    <a:lnTo>
                      <a:pt x="32" y="14"/>
                    </a:lnTo>
                    <a:lnTo>
                      <a:pt x="32" y="14"/>
                    </a:lnTo>
                    <a:lnTo>
                      <a:pt x="28" y="10"/>
                    </a:lnTo>
                    <a:lnTo>
                      <a:pt x="28" y="10"/>
                    </a:lnTo>
                    <a:lnTo>
                      <a:pt x="22" y="10"/>
                    </a:lnTo>
                    <a:lnTo>
                      <a:pt x="22"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3" name="Freeform 43"/>
              <p:cNvSpPr>
                <a:spLocks/>
              </p:cNvSpPr>
              <p:nvPr userDrawn="1"/>
            </p:nvSpPr>
            <p:spPr bwMode="auto">
              <a:xfrm>
                <a:off x="2917825" y="6451600"/>
                <a:ext cx="50800" cy="120650"/>
              </a:xfrm>
              <a:custGeom>
                <a:avLst/>
                <a:gdLst>
                  <a:gd name="T0" fmla="*/ 32 w 32"/>
                  <a:gd name="T1" fmla="*/ 74 h 76"/>
                  <a:gd name="T2" fmla="*/ 32 w 32"/>
                  <a:gd name="T3" fmla="*/ 74 h 76"/>
                  <a:gd name="T4" fmla="*/ 26 w 32"/>
                  <a:gd name="T5" fmla="*/ 76 h 76"/>
                  <a:gd name="T6" fmla="*/ 26 w 32"/>
                  <a:gd name="T7" fmla="*/ 76 h 76"/>
                  <a:gd name="T8" fmla="*/ 20 w 32"/>
                  <a:gd name="T9" fmla="*/ 76 h 76"/>
                  <a:gd name="T10" fmla="*/ 20 w 32"/>
                  <a:gd name="T11" fmla="*/ 76 h 76"/>
                  <a:gd name="T12" fmla="*/ 16 w 32"/>
                  <a:gd name="T13" fmla="*/ 76 h 76"/>
                  <a:gd name="T14" fmla="*/ 16 w 32"/>
                  <a:gd name="T15" fmla="*/ 76 h 76"/>
                  <a:gd name="T16" fmla="*/ 12 w 32"/>
                  <a:gd name="T17" fmla="*/ 74 h 76"/>
                  <a:gd name="T18" fmla="*/ 12 w 32"/>
                  <a:gd name="T19" fmla="*/ 74 h 76"/>
                  <a:gd name="T20" fmla="*/ 10 w 32"/>
                  <a:gd name="T21" fmla="*/ 68 h 76"/>
                  <a:gd name="T22" fmla="*/ 10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20 w 32"/>
                  <a:gd name="T51" fmla="*/ 64 h 76"/>
                  <a:gd name="T52" fmla="*/ 20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2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2" y="74"/>
                    </a:moveTo>
                    <a:lnTo>
                      <a:pt x="32" y="74"/>
                    </a:lnTo>
                    <a:lnTo>
                      <a:pt x="26" y="76"/>
                    </a:lnTo>
                    <a:lnTo>
                      <a:pt x="26" y="76"/>
                    </a:lnTo>
                    <a:lnTo>
                      <a:pt x="20" y="76"/>
                    </a:lnTo>
                    <a:lnTo>
                      <a:pt x="20" y="76"/>
                    </a:lnTo>
                    <a:lnTo>
                      <a:pt x="16" y="76"/>
                    </a:lnTo>
                    <a:lnTo>
                      <a:pt x="16" y="76"/>
                    </a:lnTo>
                    <a:lnTo>
                      <a:pt x="12" y="74"/>
                    </a:lnTo>
                    <a:lnTo>
                      <a:pt x="12" y="74"/>
                    </a:lnTo>
                    <a:lnTo>
                      <a:pt x="10" y="68"/>
                    </a:lnTo>
                    <a:lnTo>
                      <a:pt x="10"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20" y="64"/>
                    </a:lnTo>
                    <a:lnTo>
                      <a:pt x="20" y="64"/>
                    </a:lnTo>
                    <a:lnTo>
                      <a:pt x="20" y="66"/>
                    </a:lnTo>
                    <a:lnTo>
                      <a:pt x="20" y="66"/>
                    </a:lnTo>
                    <a:lnTo>
                      <a:pt x="22" y="66"/>
                    </a:lnTo>
                    <a:lnTo>
                      <a:pt x="22" y="66"/>
                    </a:lnTo>
                    <a:lnTo>
                      <a:pt x="24" y="66"/>
                    </a:lnTo>
                    <a:lnTo>
                      <a:pt x="24" y="66"/>
                    </a:lnTo>
                    <a:lnTo>
                      <a:pt x="28" y="66"/>
                    </a:lnTo>
                    <a:lnTo>
                      <a:pt x="28" y="66"/>
                    </a:lnTo>
                    <a:lnTo>
                      <a:pt x="32" y="64"/>
                    </a:lnTo>
                    <a:lnTo>
                      <a:pt x="32"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4" name="Freeform 44"/>
              <p:cNvSpPr>
                <a:spLocks/>
              </p:cNvSpPr>
              <p:nvPr userDrawn="1"/>
            </p:nvSpPr>
            <p:spPr bwMode="auto">
              <a:xfrm>
                <a:off x="2978150" y="6451600"/>
                <a:ext cx="50800" cy="120650"/>
              </a:xfrm>
              <a:custGeom>
                <a:avLst/>
                <a:gdLst>
                  <a:gd name="T0" fmla="*/ 32 w 32"/>
                  <a:gd name="T1" fmla="*/ 74 h 76"/>
                  <a:gd name="T2" fmla="*/ 32 w 32"/>
                  <a:gd name="T3" fmla="*/ 74 h 76"/>
                  <a:gd name="T4" fmla="*/ 26 w 32"/>
                  <a:gd name="T5" fmla="*/ 76 h 76"/>
                  <a:gd name="T6" fmla="*/ 26 w 32"/>
                  <a:gd name="T7" fmla="*/ 76 h 76"/>
                  <a:gd name="T8" fmla="*/ 20 w 32"/>
                  <a:gd name="T9" fmla="*/ 76 h 76"/>
                  <a:gd name="T10" fmla="*/ 20 w 32"/>
                  <a:gd name="T11" fmla="*/ 76 h 76"/>
                  <a:gd name="T12" fmla="*/ 16 w 32"/>
                  <a:gd name="T13" fmla="*/ 76 h 76"/>
                  <a:gd name="T14" fmla="*/ 16 w 32"/>
                  <a:gd name="T15" fmla="*/ 76 h 76"/>
                  <a:gd name="T16" fmla="*/ 12 w 32"/>
                  <a:gd name="T17" fmla="*/ 74 h 76"/>
                  <a:gd name="T18" fmla="*/ 12 w 32"/>
                  <a:gd name="T19" fmla="*/ 74 h 76"/>
                  <a:gd name="T20" fmla="*/ 10 w 32"/>
                  <a:gd name="T21" fmla="*/ 68 h 76"/>
                  <a:gd name="T22" fmla="*/ 10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20 w 32"/>
                  <a:gd name="T37" fmla="*/ 0 h 76"/>
                  <a:gd name="T38" fmla="*/ 20 w 32"/>
                  <a:gd name="T39" fmla="*/ 20 h 76"/>
                  <a:gd name="T40" fmla="*/ 32 w 32"/>
                  <a:gd name="T41" fmla="*/ 20 h 76"/>
                  <a:gd name="T42" fmla="*/ 32 w 32"/>
                  <a:gd name="T43" fmla="*/ 30 h 76"/>
                  <a:gd name="T44" fmla="*/ 20 w 32"/>
                  <a:gd name="T45" fmla="*/ 30 h 76"/>
                  <a:gd name="T46" fmla="*/ 20 w 32"/>
                  <a:gd name="T47" fmla="*/ 60 h 76"/>
                  <a:gd name="T48" fmla="*/ 20 w 32"/>
                  <a:gd name="T49" fmla="*/ 60 h 76"/>
                  <a:gd name="T50" fmla="*/ 20 w 32"/>
                  <a:gd name="T51" fmla="*/ 64 h 76"/>
                  <a:gd name="T52" fmla="*/ 20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30 w 32"/>
                  <a:gd name="T67" fmla="*/ 66 h 76"/>
                  <a:gd name="T68" fmla="*/ 30 w 32"/>
                  <a:gd name="T69" fmla="*/ 66 h 76"/>
                  <a:gd name="T70" fmla="*/ 32 w 32"/>
                  <a:gd name="T71" fmla="*/ 64 h 76"/>
                  <a:gd name="T72" fmla="*/ 32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2" y="74"/>
                    </a:moveTo>
                    <a:lnTo>
                      <a:pt x="32" y="74"/>
                    </a:lnTo>
                    <a:lnTo>
                      <a:pt x="26" y="76"/>
                    </a:lnTo>
                    <a:lnTo>
                      <a:pt x="26" y="76"/>
                    </a:lnTo>
                    <a:lnTo>
                      <a:pt x="20" y="76"/>
                    </a:lnTo>
                    <a:lnTo>
                      <a:pt x="20" y="76"/>
                    </a:lnTo>
                    <a:lnTo>
                      <a:pt x="16" y="76"/>
                    </a:lnTo>
                    <a:lnTo>
                      <a:pt x="16" y="76"/>
                    </a:lnTo>
                    <a:lnTo>
                      <a:pt x="12" y="74"/>
                    </a:lnTo>
                    <a:lnTo>
                      <a:pt x="12" y="74"/>
                    </a:lnTo>
                    <a:lnTo>
                      <a:pt x="10" y="68"/>
                    </a:lnTo>
                    <a:lnTo>
                      <a:pt x="10" y="68"/>
                    </a:lnTo>
                    <a:lnTo>
                      <a:pt x="8" y="62"/>
                    </a:lnTo>
                    <a:lnTo>
                      <a:pt x="8" y="30"/>
                    </a:lnTo>
                    <a:lnTo>
                      <a:pt x="0" y="30"/>
                    </a:lnTo>
                    <a:lnTo>
                      <a:pt x="0" y="20"/>
                    </a:lnTo>
                    <a:lnTo>
                      <a:pt x="8" y="20"/>
                    </a:lnTo>
                    <a:lnTo>
                      <a:pt x="8" y="4"/>
                    </a:lnTo>
                    <a:lnTo>
                      <a:pt x="20" y="0"/>
                    </a:lnTo>
                    <a:lnTo>
                      <a:pt x="20" y="20"/>
                    </a:lnTo>
                    <a:lnTo>
                      <a:pt x="32" y="20"/>
                    </a:lnTo>
                    <a:lnTo>
                      <a:pt x="32" y="30"/>
                    </a:lnTo>
                    <a:lnTo>
                      <a:pt x="20" y="30"/>
                    </a:lnTo>
                    <a:lnTo>
                      <a:pt x="20" y="60"/>
                    </a:lnTo>
                    <a:lnTo>
                      <a:pt x="20" y="60"/>
                    </a:lnTo>
                    <a:lnTo>
                      <a:pt x="20" y="64"/>
                    </a:lnTo>
                    <a:lnTo>
                      <a:pt x="20" y="64"/>
                    </a:lnTo>
                    <a:lnTo>
                      <a:pt x="20" y="66"/>
                    </a:lnTo>
                    <a:lnTo>
                      <a:pt x="20" y="66"/>
                    </a:lnTo>
                    <a:lnTo>
                      <a:pt x="22" y="66"/>
                    </a:lnTo>
                    <a:lnTo>
                      <a:pt x="22" y="66"/>
                    </a:lnTo>
                    <a:lnTo>
                      <a:pt x="24" y="66"/>
                    </a:lnTo>
                    <a:lnTo>
                      <a:pt x="24" y="66"/>
                    </a:lnTo>
                    <a:lnTo>
                      <a:pt x="30" y="66"/>
                    </a:lnTo>
                    <a:lnTo>
                      <a:pt x="30" y="66"/>
                    </a:lnTo>
                    <a:lnTo>
                      <a:pt x="32" y="64"/>
                    </a:lnTo>
                    <a:lnTo>
                      <a:pt x="32"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5" name="Freeform 45"/>
              <p:cNvSpPr>
                <a:spLocks noEditPoints="1"/>
              </p:cNvSpPr>
              <p:nvPr userDrawn="1"/>
            </p:nvSpPr>
            <p:spPr bwMode="auto">
              <a:xfrm>
                <a:off x="3041650" y="6483350"/>
                <a:ext cx="76200" cy="88900"/>
              </a:xfrm>
              <a:custGeom>
                <a:avLst/>
                <a:gdLst>
                  <a:gd name="T0" fmla="*/ 48 w 48"/>
                  <a:gd name="T1" fmla="*/ 26 h 56"/>
                  <a:gd name="T2" fmla="*/ 48 w 48"/>
                  <a:gd name="T3" fmla="*/ 30 h 56"/>
                  <a:gd name="T4" fmla="*/ 12 w 48"/>
                  <a:gd name="T5" fmla="*/ 32 h 56"/>
                  <a:gd name="T6" fmla="*/ 12 w 48"/>
                  <a:gd name="T7" fmla="*/ 38 h 56"/>
                  <a:gd name="T8" fmla="*/ 16 w 48"/>
                  <a:gd name="T9" fmla="*/ 44 h 56"/>
                  <a:gd name="T10" fmla="*/ 20 w 48"/>
                  <a:gd name="T11" fmla="*/ 46 h 56"/>
                  <a:gd name="T12" fmla="*/ 24 w 48"/>
                  <a:gd name="T13" fmla="*/ 46 h 56"/>
                  <a:gd name="T14" fmla="*/ 28 w 48"/>
                  <a:gd name="T15" fmla="*/ 46 h 56"/>
                  <a:gd name="T16" fmla="*/ 32 w 48"/>
                  <a:gd name="T17" fmla="*/ 46 h 56"/>
                  <a:gd name="T18" fmla="*/ 34 w 48"/>
                  <a:gd name="T19" fmla="*/ 44 h 56"/>
                  <a:gd name="T20" fmla="*/ 36 w 48"/>
                  <a:gd name="T21" fmla="*/ 42 h 56"/>
                  <a:gd name="T22" fmla="*/ 44 w 48"/>
                  <a:gd name="T23" fmla="*/ 50 h 56"/>
                  <a:gd name="T24" fmla="*/ 40 w 48"/>
                  <a:gd name="T25" fmla="*/ 52 h 56"/>
                  <a:gd name="T26" fmla="*/ 36 w 48"/>
                  <a:gd name="T27" fmla="*/ 54 h 56"/>
                  <a:gd name="T28" fmla="*/ 30 w 48"/>
                  <a:gd name="T29" fmla="*/ 56 h 56"/>
                  <a:gd name="T30" fmla="*/ 24 w 48"/>
                  <a:gd name="T31" fmla="*/ 56 h 56"/>
                  <a:gd name="T32" fmla="*/ 18 w 48"/>
                  <a:gd name="T33" fmla="*/ 56 h 56"/>
                  <a:gd name="T34" fmla="*/ 12 w 48"/>
                  <a:gd name="T35" fmla="*/ 52 h 56"/>
                  <a:gd name="T36" fmla="*/ 8 w 48"/>
                  <a:gd name="T37" fmla="*/ 50 h 56"/>
                  <a:gd name="T38" fmla="*/ 4 w 48"/>
                  <a:gd name="T39" fmla="*/ 44 h 56"/>
                  <a:gd name="T40" fmla="*/ 2 w 48"/>
                  <a:gd name="T41" fmla="*/ 36 h 56"/>
                  <a:gd name="T42" fmla="*/ 0 w 48"/>
                  <a:gd name="T43" fmla="*/ 28 h 56"/>
                  <a:gd name="T44" fmla="*/ 2 w 48"/>
                  <a:gd name="T45" fmla="*/ 16 h 56"/>
                  <a:gd name="T46" fmla="*/ 8 w 48"/>
                  <a:gd name="T47" fmla="*/ 6 h 56"/>
                  <a:gd name="T48" fmla="*/ 14 w 48"/>
                  <a:gd name="T49" fmla="*/ 2 h 56"/>
                  <a:gd name="T50" fmla="*/ 24 w 48"/>
                  <a:gd name="T51" fmla="*/ 0 h 56"/>
                  <a:gd name="T52" fmla="*/ 34 w 48"/>
                  <a:gd name="T53" fmla="*/ 2 h 56"/>
                  <a:gd name="T54" fmla="*/ 42 w 48"/>
                  <a:gd name="T55" fmla="*/ 8 h 56"/>
                  <a:gd name="T56" fmla="*/ 46 w 48"/>
                  <a:gd name="T57" fmla="*/ 16 h 56"/>
                  <a:gd name="T58" fmla="*/ 48 w 48"/>
                  <a:gd name="T59" fmla="*/ 26 h 56"/>
                  <a:gd name="T60" fmla="*/ 36 w 48"/>
                  <a:gd name="T61" fmla="*/ 22 h 56"/>
                  <a:gd name="T62" fmla="*/ 36 w 48"/>
                  <a:gd name="T63" fmla="*/ 18 h 56"/>
                  <a:gd name="T64" fmla="*/ 34 w 48"/>
                  <a:gd name="T65" fmla="*/ 14 h 56"/>
                  <a:gd name="T66" fmla="*/ 30 w 48"/>
                  <a:gd name="T67" fmla="*/ 10 h 56"/>
                  <a:gd name="T68" fmla="*/ 24 w 48"/>
                  <a:gd name="T69" fmla="*/ 10 h 56"/>
                  <a:gd name="T70" fmla="*/ 18 w 48"/>
                  <a:gd name="T71" fmla="*/ 10 h 56"/>
                  <a:gd name="T72" fmla="*/ 16 w 48"/>
                  <a:gd name="T73" fmla="*/ 12 h 56"/>
                  <a:gd name="T74" fmla="*/ 12 w 48"/>
                  <a:gd name="T75" fmla="*/ 16 h 56"/>
                  <a:gd name="T76" fmla="*/ 12 w 48"/>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6">
                    <a:moveTo>
                      <a:pt x="48" y="26"/>
                    </a:moveTo>
                    <a:lnTo>
                      <a:pt x="48" y="26"/>
                    </a:lnTo>
                    <a:lnTo>
                      <a:pt x="48" y="30"/>
                    </a:lnTo>
                    <a:lnTo>
                      <a:pt x="48" y="30"/>
                    </a:lnTo>
                    <a:lnTo>
                      <a:pt x="48" y="32"/>
                    </a:lnTo>
                    <a:lnTo>
                      <a:pt x="12" y="32"/>
                    </a:lnTo>
                    <a:lnTo>
                      <a:pt x="12" y="32"/>
                    </a:lnTo>
                    <a:lnTo>
                      <a:pt x="12" y="38"/>
                    </a:lnTo>
                    <a:lnTo>
                      <a:pt x="12" y="38"/>
                    </a:lnTo>
                    <a:lnTo>
                      <a:pt x="16" y="44"/>
                    </a:lnTo>
                    <a:lnTo>
                      <a:pt x="16" y="44"/>
                    </a:lnTo>
                    <a:lnTo>
                      <a:pt x="20" y="46"/>
                    </a:lnTo>
                    <a:lnTo>
                      <a:pt x="20" y="46"/>
                    </a:lnTo>
                    <a:lnTo>
                      <a:pt x="24" y="46"/>
                    </a:lnTo>
                    <a:lnTo>
                      <a:pt x="24" y="46"/>
                    </a:lnTo>
                    <a:lnTo>
                      <a:pt x="28" y="46"/>
                    </a:lnTo>
                    <a:lnTo>
                      <a:pt x="28" y="46"/>
                    </a:lnTo>
                    <a:lnTo>
                      <a:pt x="32" y="46"/>
                    </a:lnTo>
                    <a:lnTo>
                      <a:pt x="32" y="46"/>
                    </a:lnTo>
                    <a:lnTo>
                      <a:pt x="34" y="44"/>
                    </a:lnTo>
                    <a:lnTo>
                      <a:pt x="34" y="44"/>
                    </a:lnTo>
                    <a:lnTo>
                      <a:pt x="36" y="42"/>
                    </a:lnTo>
                    <a:lnTo>
                      <a:pt x="44" y="50"/>
                    </a:lnTo>
                    <a:lnTo>
                      <a:pt x="44" y="50"/>
                    </a:lnTo>
                    <a:lnTo>
                      <a:pt x="40" y="52"/>
                    </a:lnTo>
                    <a:lnTo>
                      <a:pt x="40" y="52"/>
                    </a:lnTo>
                    <a:lnTo>
                      <a:pt x="36" y="54"/>
                    </a:lnTo>
                    <a:lnTo>
                      <a:pt x="36" y="54"/>
                    </a:lnTo>
                    <a:lnTo>
                      <a:pt x="30" y="56"/>
                    </a:lnTo>
                    <a:lnTo>
                      <a:pt x="30" y="56"/>
                    </a:lnTo>
                    <a:lnTo>
                      <a:pt x="24" y="56"/>
                    </a:lnTo>
                    <a:lnTo>
                      <a:pt x="24" y="56"/>
                    </a:lnTo>
                    <a:lnTo>
                      <a:pt x="18" y="56"/>
                    </a:lnTo>
                    <a:lnTo>
                      <a:pt x="18" y="56"/>
                    </a:lnTo>
                    <a:lnTo>
                      <a:pt x="12" y="52"/>
                    </a:lnTo>
                    <a:lnTo>
                      <a:pt x="12" y="52"/>
                    </a:lnTo>
                    <a:lnTo>
                      <a:pt x="8" y="50"/>
                    </a:lnTo>
                    <a:lnTo>
                      <a:pt x="8" y="50"/>
                    </a:lnTo>
                    <a:lnTo>
                      <a:pt x="4" y="44"/>
                    </a:lnTo>
                    <a:lnTo>
                      <a:pt x="4" y="44"/>
                    </a:lnTo>
                    <a:lnTo>
                      <a:pt x="2" y="36"/>
                    </a:lnTo>
                    <a:lnTo>
                      <a:pt x="2" y="36"/>
                    </a:lnTo>
                    <a:lnTo>
                      <a:pt x="0" y="28"/>
                    </a:lnTo>
                    <a:lnTo>
                      <a:pt x="0" y="28"/>
                    </a:lnTo>
                    <a:lnTo>
                      <a:pt x="2" y="16"/>
                    </a:lnTo>
                    <a:lnTo>
                      <a:pt x="2" y="16"/>
                    </a:lnTo>
                    <a:lnTo>
                      <a:pt x="8" y="6"/>
                    </a:lnTo>
                    <a:lnTo>
                      <a:pt x="8" y="6"/>
                    </a:lnTo>
                    <a:lnTo>
                      <a:pt x="14" y="2"/>
                    </a:lnTo>
                    <a:lnTo>
                      <a:pt x="14" y="2"/>
                    </a:lnTo>
                    <a:lnTo>
                      <a:pt x="24" y="0"/>
                    </a:lnTo>
                    <a:lnTo>
                      <a:pt x="24" y="0"/>
                    </a:lnTo>
                    <a:lnTo>
                      <a:pt x="30" y="0"/>
                    </a:lnTo>
                    <a:lnTo>
                      <a:pt x="34" y="2"/>
                    </a:lnTo>
                    <a:lnTo>
                      <a:pt x="34" y="2"/>
                    </a:lnTo>
                    <a:lnTo>
                      <a:pt x="42" y="8"/>
                    </a:lnTo>
                    <a:lnTo>
                      <a:pt x="42" y="8"/>
                    </a:lnTo>
                    <a:lnTo>
                      <a:pt x="46" y="16"/>
                    </a:lnTo>
                    <a:lnTo>
                      <a:pt x="46" y="16"/>
                    </a:lnTo>
                    <a:lnTo>
                      <a:pt x="48" y="26"/>
                    </a:lnTo>
                    <a:lnTo>
                      <a:pt x="48" y="26"/>
                    </a:lnTo>
                    <a:close/>
                    <a:moveTo>
                      <a:pt x="36" y="22"/>
                    </a:moveTo>
                    <a:lnTo>
                      <a:pt x="36" y="22"/>
                    </a:lnTo>
                    <a:lnTo>
                      <a:pt x="36" y="18"/>
                    </a:lnTo>
                    <a:lnTo>
                      <a:pt x="36" y="18"/>
                    </a:lnTo>
                    <a:lnTo>
                      <a:pt x="34" y="14"/>
                    </a:lnTo>
                    <a:lnTo>
                      <a:pt x="34" y="14"/>
                    </a:lnTo>
                    <a:lnTo>
                      <a:pt x="30" y="10"/>
                    </a:lnTo>
                    <a:lnTo>
                      <a:pt x="30" y="10"/>
                    </a:lnTo>
                    <a:lnTo>
                      <a:pt x="24" y="10"/>
                    </a:lnTo>
                    <a:lnTo>
                      <a:pt x="24" y="10"/>
                    </a:lnTo>
                    <a:lnTo>
                      <a:pt x="18" y="10"/>
                    </a:lnTo>
                    <a:lnTo>
                      <a:pt x="18" y="10"/>
                    </a:lnTo>
                    <a:lnTo>
                      <a:pt x="16" y="12"/>
                    </a:lnTo>
                    <a:lnTo>
                      <a:pt x="16" y="12"/>
                    </a:lnTo>
                    <a:lnTo>
                      <a:pt x="12" y="16"/>
                    </a:lnTo>
                    <a:lnTo>
                      <a:pt x="12" y="16"/>
                    </a:lnTo>
                    <a:lnTo>
                      <a:pt x="12"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6" name="Freeform 46"/>
              <p:cNvSpPr>
                <a:spLocks/>
              </p:cNvSpPr>
              <p:nvPr userDrawn="1"/>
            </p:nvSpPr>
            <p:spPr bwMode="auto">
              <a:xfrm>
                <a:off x="3136900" y="6483350"/>
                <a:ext cx="50800" cy="88900"/>
              </a:xfrm>
              <a:custGeom>
                <a:avLst/>
                <a:gdLst>
                  <a:gd name="T0" fmla="*/ 28 w 32"/>
                  <a:gd name="T1" fmla="*/ 12 h 56"/>
                  <a:gd name="T2" fmla="*/ 28 w 32"/>
                  <a:gd name="T3" fmla="*/ 12 h 56"/>
                  <a:gd name="T4" fmla="*/ 26 w 32"/>
                  <a:gd name="T5" fmla="*/ 10 h 56"/>
                  <a:gd name="T6" fmla="*/ 26 w 32"/>
                  <a:gd name="T7" fmla="*/ 10 h 56"/>
                  <a:gd name="T8" fmla="*/ 20 w 32"/>
                  <a:gd name="T9" fmla="*/ 10 h 56"/>
                  <a:gd name="T10" fmla="*/ 20 w 32"/>
                  <a:gd name="T11" fmla="*/ 10 h 56"/>
                  <a:gd name="T12" fmla="*/ 16 w 32"/>
                  <a:gd name="T13" fmla="*/ 10 h 56"/>
                  <a:gd name="T14" fmla="*/ 12 w 32"/>
                  <a:gd name="T15" fmla="*/ 14 h 56"/>
                  <a:gd name="T16" fmla="*/ 12 w 32"/>
                  <a:gd name="T17" fmla="*/ 14 h 56"/>
                  <a:gd name="T18" fmla="*/ 10 w 32"/>
                  <a:gd name="T19" fmla="*/ 18 h 56"/>
                  <a:gd name="T20" fmla="*/ 10 w 32"/>
                  <a:gd name="T21" fmla="*/ 24 h 56"/>
                  <a:gd name="T22" fmla="*/ 10 w 32"/>
                  <a:gd name="T23" fmla="*/ 56 h 56"/>
                  <a:gd name="T24" fmla="*/ 0 w 32"/>
                  <a:gd name="T25" fmla="*/ 56 h 56"/>
                  <a:gd name="T26" fmla="*/ 0 w 32"/>
                  <a:gd name="T27" fmla="*/ 0 h 56"/>
                  <a:gd name="T28" fmla="*/ 10 w 32"/>
                  <a:gd name="T29" fmla="*/ 0 h 56"/>
                  <a:gd name="T30" fmla="*/ 10 w 32"/>
                  <a:gd name="T31" fmla="*/ 6 h 56"/>
                  <a:gd name="T32" fmla="*/ 10 w 32"/>
                  <a:gd name="T33" fmla="*/ 6 h 56"/>
                  <a:gd name="T34" fmla="*/ 12 w 32"/>
                  <a:gd name="T35" fmla="*/ 4 h 56"/>
                  <a:gd name="T36" fmla="*/ 12 w 32"/>
                  <a:gd name="T37" fmla="*/ 4 h 56"/>
                  <a:gd name="T38" fmla="*/ 16 w 32"/>
                  <a:gd name="T39" fmla="*/ 2 h 56"/>
                  <a:gd name="T40" fmla="*/ 16 w 32"/>
                  <a:gd name="T41" fmla="*/ 2 h 56"/>
                  <a:gd name="T42" fmla="*/ 18 w 32"/>
                  <a:gd name="T43" fmla="*/ 0 h 56"/>
                  <a:gd name="T44" fmla="*/ 18 w 32"/>
                  <a:gd name="T45" fmla="*/ 0 h 56"/>
                  <a:gd name="T46" fmla="*/ 22 w 32"/>
                  <a:gd name="T47" fmla="*/ 0 h 56"/>
                  <a:gd name="T48" fmla="*/ 22 w 32"/>
                  <a:gd name="T49" fmla="*/ 0 h 56"/>
                  <a:gd name="T50" fmla="*/ 28 w 32"/>
                  <a:gd name="T51" fmla="*/ 0 h 56"/>
                  <a:gd name="T52" fmla="*/ 28 w 32"/>
                  <a:gd name="T53" fmla="*/ 0 h 56"/>
                  <a:gd name="T54" fmla="*/ 32 w 32"/>
                  <a:gd name="T55" fmla="*/ 2 h 56"/>
                  <a:gd name="T56" fmla="*/ 28 w 32"/>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6">
                    <a:moveTo>
                      <a:pt x="28" y="12"/>
                    </a:moveTo>
                    <a:lnTo>
                      <a:pt x="28" y="12"/>
                    </a:lnTo>
                    <a:lnTo>
                      <a:pt x="26" y="10"/>
                    </a:lnTo>
                    <a:lnTo>
                      <a:pt x="26" y="10"/>
                    </a:lnTo>
                    <a:lnTo>
                      <a:pt x="20" y="10"/>
                    </a:lnTo>
                    <a:lnTo>
                      <a:pt x="20" y="10"/>
                    </a:lnTo>
                    <a:lnTo>
                      <a:pt x="16" y="10"/>
                    </a:lnTo>
                    <a:lnTo>
                      <a:pt x="12" y="14"/>
                    </a:lnTo>
                    <a:lnTo>
                      <a:pt x="12" y="14"/>
                    </a:lnTo>
                    <a:lnTo>
                      <a:pt x="10" y="18"/>
                    </a:lnTo>
                    <a:lnTo>
                      <a:pt x="10" y="24"/>
                    </a:lnTo>
                    <a:lnTo>
                      <a:pt x="10" y="56"/>
                    </a:lnTo>
                    <a:lnTo>
                      <a:pt x="0" y="56"/>
                    </a:lnTo>
                    <a:lnTo>
                      <a:pt x="0" y="0"/>
                    </a:lnTo>
                    <a:lnTo>
                      <a:pt x="10" y="0"/>
                    </a:lnTo>
                    <a:lnTo>
                      <a:pt x="10" y="6"/>
                    </a:lnTo>
                    <a:lnTo>
                      <a:pt x="10" y="6"/>
                    </a:lnTo>
                    <a:lnTo>
                      <a:pt x="12" y="4"/>
                    </a:lnTo>
                    <a:lnTo>
                      <a:pt x="12" y="4"/>
                    </a:lnTo>
                    <a:lnTo>
                      <a:pt x="16" y="2"/>
                    </a:lnTo>
                    <a:lnTo>
                      <a:pt x="16" y="2"/>
                    </a:lnTo>
                    <a:lnTo>
                      <a:pt x="18" y="0"/>
                    </a:lnTo>
                    <a:lnTo>
                      <a:pt x="18" y="0"/>
                    </a:lnTo>
                    <a:lnTo>
                      <a:pt x="22" y="0"/>
                    </a:lnTo>
                    <a:lnTo>
                      <a:pt x="22" y="0"/>
                    </a:lnTo>
                    <a:lnTo>
                      <a:pt x="28" y="0"/>
                    </a:lnTo>
                    <a:lnTo>
                      <a:pt x="28" y="0"/>
                    </a:lnTo>
                    <a:lnTo>
                      <a:pt x="32" y="2"/>
                    </a:lnTo>
                    <a:lnTo>
                      <a:pt x="28"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7" name="Freeform 47"/>
              <p:cNvSpPr>
                <a:spLocks/>
              </p:cNvSpPr>
              <p:nvPr userDrawn="1"/>
            </p:nvSpPr>
            <p:spPr bwMode="auto">
              <a:xfrm>
                <a:off x="3235325" y="6451600"/>
                <a:ext cx="50800" cy="120650"/>
              </a:xfrm>
              <a:custGeom>
                <a:avLst/>
                <a:gdLst>
                  <a:gd name="T0" fmla="*/ 32 w 32"/>
                  <a:gd name="T1" fmla="*/ 74 h 76"/>
                  <a:gd name="T2" fmla="*/ 32 w 32"/>
                  <a:gd name="T3" fmla="*/ 74 h 76"/>
                  <a:gd name="T4" fmla="*/ 26 w 32"/>
                  <a:gd name="T5" fmla="*/ 76 h 76"/>
                  <a:gd name="T6" fmla="*/ 26 w 32"/>
                  <a:gd name="T7" fmla="*/ 76 h 76"/>
                  <a:gd name="T8" fmla="*/ 20 w 32"/>
                  <a:gd name="T9" fmla="*/ 76 h 76"/>
                  <a:gd name="T10" fmla="*/ 20 w 32"/>
                  <a:gd name="T11" fmla="*/ 76 h 76"/>
                  <a:gd name="T12" fmla="*/ 16 w 32"/>
                  <a:gd name="T13" fmla="*/ 76 h 76"/>
                  <a:gd name="T14" fmla="*/ 16 w 32"/>
                  <a:gd name="T15" fmla="*/ 76 h 76"/>
                  <a:gd name="T16" fmla="*/ 12 w 32"/>
                  <a:gd name="T17" fmla="*/ 74 h 76"/>
                  <a:gd name="T18" fmla="*/ 12 w 32"/>
                  <a:gd name="T19" fmla="*/ 74 h 76"/>
                  <a:gd name="T20" fmla="*/ 10 w 32"/>
                  <a:gd name="T21" fmla="*/ 68 h 76"/>
                  <a:gd name="T22" fmla="*/ 10 w 32"/>
                  <a:gd name="T23" fmla="*/ 68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4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20 w 32"/>
                  <a:gd name="T51" fmla="*/ 64 h 76"/>
                  <a:gd name="T52" fmla="*/ 20 w 32"/>
                  <a:gd name="T53" fmla="*/ 64 h 76"/>
                  <a:gd name="T54" fmla="*/ 20 w 32"/>
                  <a:gd name="T55" fmla="*/ 66 h 76"/>
                  <a:gd name="T56" fmla="*/ 20 w 32"/>
                  <a:gd name="T57" fmla="*/ 66 h 76"/>
                  <a:gd name="T58" fmla="*/ 22 w 32"/>
                  <a:gd name="T59" fmla="*/ 66 h 76"/>
                  <a:gd name="T60" fmla="*/ 22 w 32"/>
                  <a:gd name="T61" fmla="*/ 66 h 76"/>
                  <a:gd name="T62" fmla="*/ 24 w 32"/>
                  <a:gd name="T63" fmla="*/ 66 h 76"/>
                  <a:gd name="T64" fmla="*/ 24 w 32"/>
                  <a:gd name="T65" fmla="*/ 66 h 76"/>
                  <a:gd name="T66" fmla="*/ 28 w 32"/>
                  <a:gd name="T67" fmla="*/ 66 h 76"/>
                  <a:gd name="T68" fmla="*/ 28 w 32"/>
                  <a:gd name="T69" fmla="*/ 66 h 76"/>
                  <a:gd name="T70" fmla="*/ 32 w 32"/>
                  <a:gd name="T71" fmla="*/ 64 h 76"/>
                  <a:gd name="T72" fmla="*/ 32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2" y="74"/>
                    </a:moveTo>
                    <a:lnTo>
                      <a:pt x="32" y="74"/>
                    </a:lnTo>
                    <a:lnTo>
                      <a:pt x="26" y="76"/>
                    </a:lnTo>
                    <a:lnTo>
                      <a:pt x="26" y="76"/>
                    </a:lnTo>
                    <a:lnTo>
                      <a:pt x="20" y="76"/>
                    </a:lnTo>
                    <a:lnTo>
                      <a:pt x="20" y="76"/>
                    </a:lnTo>
                    <a:lnTo>
                      <a:pt x="16" y="76"/>
                    </a:lnTo>
                    <a:lnTo>
                      <a:pt x="16" y="76"/>
                    </a:lnTo>
                    <a:lnTo>
                      <a:pt x="12" y="74"/>
                    </a:lnTo>
                    <a:lnTo>
                      <a:pt x="12" y="74"/>
                    </a:lnTo>
                    <a:lnTo>
                      <a:pt x="10" y="68"/>
                    </a:lnTo>
                    <a:lnTo>
                      <a:pt x="10" y="68"/>
                    </a:lnTo>
                    <a:lnTo>
                      <a:pt x="8" y="62"/>
                    </a:lnTo>
                    <a:lnTo>
                      <a:pt x="8" y="30"/>
                    </a:lnTo>
                    <a:lnTo>
                      <a:pt x="0" y="30"/>
                    </a:lnTo>
                    <a:lnTo>
                      <a:pt x="0" y="20"/>
                    </a:lnTo>
                    <a:lnTo>
                      <a:pt x="8" y="20"/>
                    </a:lnTo>
                    <a:lnTo>
                      <a:pt x="8" y="4"/>
                    </a:lnTo>
                    <a:lnTo>
                      <a:pt x="18" y="0"/>
                    </a:lnTo>
                    <a:lnTo>
                      <a:pt x="18" y="20"/>
                    </a:lnTo>
                    <a:lnTo>
                      <a:pt x="32" y="20"/>
                    </a:lnTo>
                    <a:lnTo>
                      <a:pt x="32" y="30"/>
                    </a:lnTo>
                    <a:lnTo>
                      <a:pt x="18" y="30"/>
                    </a:lnTo>
                    <a:lnTo>
                      <a:pt x="18" y="60"/>
                    </a:lnTo>
                    <a:lnTo>
                      <a:pt x="18" y="60"/>
                    </a:lnTo>
                    <a:lnTo>
                      <a:pt x="20" y="64"/>
                    </a:lnTo>
                    <a:lnTo>
                      <a:pt x="20" y="64"/>
                    </a:lnTo>
                    <a:lnTo>
                      <a:pt x="20" y="66"/>
                    </a:lnTo>
                    <a:lnTo>
                      <a:pt x="20" y="66"/>
                    </a:lnTo>
                    <a:lnTo>
                      <a:pt x="22" y="66"/>
                    </a:lnTo>
                    <a:lnTo>
                      <a:pt x="22" y="66"/>
                    </a:lnTo>
                    <a:lnTo>
                      <a:pt x="24" y="66"/>
                    </a:lnTo>
                    <a:lnTo>
                      <a:pt x="24" y="66"/>
                    </a:lnTo>
                    <a:lnTo>
                      <a:pt x="28" y="66"/>
                    </a:lnTo>
                    <a:lnTo>
                      <a:pt x="28" y="66"/>
                    </a:lnTo>
                    <a:lnTo>
                      <a:pt x="32" y="64"/>
                    </a:lnTo>
                    <a:lnTo>
                      <a:pt x="32"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8" name="Freeform 48"/>
              <p:cNvSpPr>
                <a:spLocks/>
              </p:cNvSpPr>
              <p:nvPr userDrawn="1"/>
            </p:nvSpPr>
            <p:spPr bwMode="auto">
              <a:xfrm>
                <a:off x="3305175" y="6451600"/>
                <a:ext cx="69850" cy="120650"/>
              </a:xfrm>
              <a:custGeom>
                <a:avLst/>
                <a:gdLst>
                  <a:gd name="T0" fmla="*/ 34 w 44"/>
                  <a:gd name="T1" fmla="*/ 76 h 76"/>
                  <a:gd name="T2" fmla="*/ 34 w 44"/>
                  <a:gd name="T3" fmla="*/ 44 h 76"/>
                  <a:gd name="T4" fmla="*/ 34 w 44"/>
                  <a:gd name="T5" fmla="*/ 44 h 76"/>
                  <a:gd name="T6" fmla="*/ 34 w 44"/>
                  <a:gd name="T7" fmla="*/ 38 h 76"/>
                  <a:gd name="T8" fmla="*/ 32 w 44"/>
                  <a:gd name="T9" fmla="*/ 32 h 76"/>
                  <a:gd name="T10" fmla="*/ 32 w 44"/>
                  <a:gd name="T11" fmla="*/ 32 h 76"/>
                  <a:gd name="T12" fmla="*/ 28 w 44"/>
                  <a:gd name="T13" fmla="*/ 30 h 76"/>
                  <a:gd name="T14" fmla="*/ 22 w 44"/>
                  <a:gd name="T15" fmla="*/ 30 h 76"/>
                  <a:gd name="T16" fmla="*/ 22 w 44"/>
                  <a:gd name="T17" fmla="*/ 30 h 76"/>
                  <a:gd name="T18" fmla="*/ 18 w 44"/>
                  <a:gd name="T19" fmla="*/ 30 h 76"/>
                  <a:gd name="T20" fmla="*/ 18 w 44"/>
                  <a:gd name="T21" fmla="*/ 30 h 76"/>
                  <a:gd name="T22" fmla="*/ 14 w 44"/>
                  <a:gd name="T23" fmla="*/ 32 h 76"/>
                  <a:gd name="T24" fmla="*/ 14 w 44"/>
                  <a:gd name="T25" fmla="*/ 32 h 76"/>
                  <a:gd name="T26" fmla="*/ 12 w 44"/>
                  <a:gd name="T27" fmla="*/ 38 h 76"/>
                  <a:gd name="T28" fmla="*/ 12 w 44"/>
                  <a:gd name="T29" fmla="*/ 38 h 76"/>
                  <a:gd name="T30" fmla="*/ 12 w 44"/>
                  <a:gd name="T31" fmla="*/ 44 h 76"/>
                  <a:gd name="T32" fmla="*/ 12 w 44"/>
                  <a:gd name="T33" fmla="*/ 76 h 76"/>
                  <a:gd name="T34" fmla="*/ 0 w 44"/>
                  <a:gd name="T35" fmla="*/ 76 h 76"/>
                  <a:gd name="T36" fmla="*/ 0 w 44"/>
                  <a:gd name="T37" fmla="*/ 4 h 76"/>
                  <a:gd name="T38" fmla="*/ 12 w 44"/>
                  <a:gd name="T39" fmla="*/ 0 h 76"/>
                  <a:gd name="T40" fmla="*/ 12 w 44"/>
                  <a:gd name="T41" fmla="*/ 26 h 76"/>
                  <a:gd name="T42" fmla="*/ 12 w 44"/>
                  <a:gd name="T43" fmla="*/ 26 h 76"/>
                  <a:gd name="T44" fmla="*/ 14 w 44"/>
                  <a:gd name="T45" fmla="*/ 22 h 76"/>
                  <a:gd name="T46" fmla="*/ 14 w 44"/>
                  <a:gd name="T47" fmla="*/ 22 h 76"/>
                  <a:gd name="T48" fmla="*/ 18 w 44"/>
                  <a:gd name="T49" fmla="*/ 20 h 76"/>
                  <a:gd name="T50" fmla="*/ 18 w 44"/>
                  <a:gd name="T51" fmla="*/ 20 h 76"/>
                  <a:gd name="T52" fmla="*/ 22 w 44"/>
                  <a:gd name="T53" fmla="*/ 20 h 76"/>
                  <a:gd name="T54" fmla="*/ 22 w 44"/>
                  <a:gd name="T55" fmla="*/ 20 h 76"/>
                  <a:gd name="T56" fmla="*/ 26 w 44"/>
                  <a:gd name="T57" fmla="*/ 20 h 76"/>
                  <a:gd name="T58" fmla="*/ 26 w 44"/>
                  <a:gd name="T59" fmla="*/ 20 h 76"/>
                  <a:gd name="T60" fmla="*/ 34 w 44"/>
                  <a:gd name="T61" fmla="*/ 20 h 76"/>
                  <a:gd name="T62" fmla="*/ 34 w 44"/>
                  <a:gd name="T63" fmla="*/ 20 h 76"/>
                  <a:gd name="T64" fmla="*/ 40 w 44"/>
                  <a:gd name="T65" fmla="*/ 26 h 76"/>
                  <a:gd name="T66" fmla="*/ 40 w 44"/>
                  <a:gd name="T67" fmla="*/ 26 h 76"/>
                  <a:gd name="T68" fmla="*/ 44 w 44"/>
                  <a:gd name="T69" fmla="*/ 34 h 76"/>
                  <a:gd name="T70" fmla="*/ 44 w 44"/>
                  <a:gd name="T71" fmla="*/ 34 h 76"/>
                  <a:gd name="T72" fmla="*/ 44 w 44"/>
                  <a:gd name="T73" fmla="*/ 44 h 76"/>
                  <a:gd name="T74" fmla="*/ 44 w 44"/>
                  <a:gd name="T75" fmla="*/ 76 h 76"/>
                  <a:gd name="T76" fmla="*/ 34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4" y="76"/>
                    </a:moveTo>
                    <a:lnTo>
                      <a:pt x="34" y="44"/>
                    </a:lnTo>
                    <a:lnTo>
                      <a:pt x="34" y="44"/>
                    </a:lnTo>
                    <a:lnTo>
                      <a:pt x="34" y="38"/>
                    </a:lnTo>
                    <a:lnTo>
                      <a:pt x="32" y="32"/>
                    </a:lnTo>
                    <a:lnTo>
                      <a:pt x="32" y="32"/>
                    </a:lnTo>
                    <a:lnTo>
                      <a:pt x="28" y="30"/>
                    </a:lnTo>
                    <a:lnTo>
                      <a:pt x="22" y="30"/>
                    </a:lnTo>
                    <a:lnTo>
                      <a:pt x="22" y="30"/>
                    </a:lnTo>
                    <a:lnTo>
                      <a:pt x="18" y="30"/>
                    </a:lnTo>
                    <a:lnTo>
                      <a:pt x="18" y="30"/>
                    </a:lnTo>
                    <a:lnTo>
                      <a:pt x="14" y="32"/>
                    </a:lnTo>
                    <a:lnTo>
                      <a:pt x="14" y="32"/>
                    </a:lnTo>
                    <a:lnTo>
                      <a:pt x="12" y="38"/>
                    </a:lnTo>
                    <a:lnTo>
                      <a:pt x="12" y="38"/>
                    </a:lnTo>
                    <a:lnTo>
                      <a:pt x="12" y="44"/>
                    </a:lnTo>
                    <a:lnTo>
                      <a:pt x="12" y="76"/>
                    </a:lnTo>
                    <a:lnTo>
                      <a:pt x="0" y="76"/>
                    </a:lnTo>
                    <a:lnTo>
                      <a:pt x="0" y="4"/>
                    </a:lnTo>
                    <a:lnTo>
                      <a:pt x="12" y="0"/>
                    </a:lnTo>
                    <a:lnTo>
                      <a:pt x="12" y="26"/>
                    </a:lnTo>
                    <a:lnTo>
                      <a:pt x="12" y="26"/>
                    </a:lnTo>
                    <a:lnTo>
                      <a:pt x="14" y="22"/>
                    </a:lnTo>
                    <a:lnTo>
                      <a:pt x="14" y="22"/>
                    </a:lnTo>
                    <a:lnTo>
                      <a:pt x="18" y="20"/>
                    </a:lnTo>
                    <a:lnTo>
                      <a:pt x="18" y="20"/>
                    </a:lnTo>
                    <a:lnTo>
                      <a:pt x="22" y="20"/>
                    </a:lnTo>
                    <a:lnTo>
                      <a:pt x="22" y="20"/>
                    </a:lnTo>
                    <a:lnTo>
                      <a:pt x="26" y="20"/>
                    </a:lnTo>
                    <a:lnTo>
                      <a:pt x="26" y="20"/>
                    </a:lnTo>
                    <a:lnTo>
                      <a:pt x="34" y="20"/>
                    </a:lnTo>
                    <a:lnTo>
                      <a:pt x="34" y="20"/>
                    </a:lnTo>
                    <a:lnTo>
                      <a:pt x="40" y="26"/>
                    </a:lnTo>
                    <a:lnTo>
                      <a:pt x="40" y="26"/>
                    </a:lnTo>
                    <a:lnTo>
                      <a:pt x="44" y="34"/>
                    </a:lnTo>
                    <a:lnTo>
                      <a:pt x="44" y="34"/>
                    </a:lnTo>
                    <a:lnTo>
                      <a:pt x="44" y="44"/>
                    </a:lnTo>
                    <a:lnTo>
                      <a:pt x="44" y="76"/>
                    </a:lnTo>
                    <a:lnTo>
                      <a:pt x="34"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69" name="Freeform 49"/>
              <p:cNvSpPr>
                <a:spLocks noEditPoints="1"/>
              </p:cNvSpPr>
              <p:nvPr userDrawn="1"/>
            </p:nvSpPr>
            <p:spPr bwMode="auto">
              <a:xfrm>
                <a:off x="3394075" y="6483350"/>
                <a:ext cx="73025" cy="88900"/>
              </a:xfrm>
              <a:custGeom>
                <a:avLst/>
                <a:gdLst>
                  <a:gd name="T0" fmla="*/ 46 w 46"/>
                  <a:gd name="T1" fmla="*/ 26 h 56"/>
                  <a:gd name="T2" fmla="*/ 46 w 46"/>
                  <a:gd name="T3" fmla="*/ 30 h 56"/>
                  <a:gd name="T4" fmla="*/ 10 w 46"/>
                  <a:gd name="T5" fmla="*/ 32 h 56"/>
                  <a:gd name="T6" fmla="*/ 12 w 46"/>
                  <a:gd name="T7" fmla="*/ 38 h 56"/>
                  <a:gd name="T8" fmla="*/ 16 w 46"/>
                  <a:gd name="T9" fmla="*/ 44 h 56"/>
                  <a:gd name="T10" fmla="*/ 20 w 46"/>
                  <a:gd name="T11" fmla="*/ 46 h 56"/>
                  <a:gd name="T12" fmla="*/ 24 w 46"/>
                  <a:gd name="T13" fmla="*/ 46 h 56"/>
                  <a:gd name="T14" fmla="*/ 28 w 46"/>
                  <a:gd name="T15" fmla="*/ 46 h 56"/>
                  <a:gd name="T16" fmla="*/ 30 w 46"/>
                  <a:gd name="T17" fmla="*/ 46 h 56"/>
                  <a:gd name="T18" fmla="*/ 32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4 w 46"/>
                  <a:gd name="T31" fmla="*/ 56 h 56"/>
                  <a:gd name="T32" fmla="*/ 16 w 46"/>
                  <a:gd name="T33" fmla="*/ 56 h 56"/>
                  <a:gd name="T34" fmla="*/ 12 w 46"/>
                  <a:gd name="T35" fmla="*/ 52 h 56"/>
                  <a:gd name="T36" fmla="*/ 6 w 46"/>
                  <a:gd name="T37" fmla="*/ 50 h 56"/>
                  <a:gd name="T38" fmla="*/ 4 w 46"/>
                  <a:gd name="T39" fmla="*/ 44 h 56"/>
                  <a:gd name="T40" fmla="*/ 0 w 46"/>
                  <a:gd name="T41" fmla="*/ 36 h 56"/>
                  <a:gd name="T42" fmla="*/ 0 w 46"/>
                  <a:gd name="T43" fmla="*/ 28 h 56"/>
                  <a:gd name="T44" fmla="*/ 2 w 46"/>
                  <a:gd name="T45" fmla="*/ 16 h 56"/>
                  <a:gd name="T46" fmla="*/ 6 w 46"/>
                  <a:gd name="T47" fmla="*/ 6 h 56"/>
                  <a:gd name="T48" fmla="*/ 14 w 46"/>
                  <a:gd name="T49" fmla="*/ 2 h 56"/>
                  <a:gd name="T50" fmla="*/ 24 w 46"/>
                  <a:gd name="T51" fmla="*/ 0 h 56"/>
                  <a:gd name="T52" fmla="*/ 34 w 46"/>
                  <a:gd name="T53" fmla="*/ 2 h 56"/>
                  <a:gd name="T54" fmla="*/ 42 w 46"/>
                  <a:gd name="T55" fmla="*/ 8 h 56"/>
                  <a:gd name="T56" fmla="*/ 46 w 46"/>
                  <a:gd name="T57" fmla="*/ 16 h 56"/>
                  <a:gd name="T58" fmla="*/ 46 w 46"/>
                  <a:gd name="T59" fmla="*/ 26 h 56"/>
                  <a:gd name="T60" fmla="*/ 36 w 46"/>
                  <a:gd name="T61" fmla="*/ 22 h 56"/>
                  <a:gd name="T62" fmla="*/ 34 w 46"/>
                  <a:gd name="T63" fmla="*/ 18 h 56"/>
                  <a:gd name="T64" fmla="*/ 32 w 46"/>
                  <a:gd name="T65" fmla="*/ 14 h 56"/>
                  <a:gd name="T66" fmla="*/ 28 w 46"/>
                  <a:gd name="T67" fmla="*/ 10 h 56"/>
                  <a:gd name="T68" fmla="*/ 22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6" y="44"/>
                    </a:lnTo>
                    <a:lnTo>
                      <a:pt x="16" y="44"/>
                    </a:lnTo>
                    <a:lnTo>
                      <a:pt x="20" y="46"/>
                    </a:lnTo>
                    <a:lnTo>
                      <a:pt x="20" y="46"/>
                    </a:lnTo>
                    <a:lnTo>
                      <a:pt x="24" y="46"/>
                    </a:lnTo>
                    <a:lnTo>
                      <a:pt x="24" y="46"/>
                    </a:lnTo>
                    <a:lnTo>
                      <a:pt x="28" y="46"/>
                    </a:lnTo>
                    <a:lnTo>
                      <a:pt x="28" y="46"/>
                    </a:lnTo>
                    <a:lnTo>
                      <a:pt x="30" y="46"/>
                    </a:lnTo>
                    <a:lnTo>
                      <a:pt x="30" y="46"/>
                    </a:lnTo>
                    <a:lnTo>
                      <a:pt x="32" y="44"/>
                    </a:lnTo>
                    <a:lnTo>
                      <a:pt x="32" y="44"/>
                    </a:lnTo>
                    <a:lnTo>
                      <a:pt x="36" y="42"/>
                    </a:lnTo>
                    <a:lnTo>
                      <a:pt x="42" y="50"/>
                    </a:lnTo>
                    <a:lnTo>
                      <a:pt x="42" y="50"/>
                    </a:lnTo>
                    <a:lnTo>
                      <a:pt x="38" y="52"/>
                    </a:lnTo>
                    <a:lnTo>
                      <a:pt x="38" y="52"/>
                    </a:lnTo>
                    <a:lnTo>
                      <a:pt x="34" y="54"/>
                    </a:lnTo>
                    <a:lnTo>
                      <a:pt x="34" y="54"/>
                    </a:lnTo>
                    <a:lnTo>
                      <a:pt x="30" y="56"/>
                    </a:lnTo>
                    <a:lnTo>
                      <a:pt x="30" y="56"/>
                    </a:lnTo>
                    <a:lnTo>
                      <a:pt x="24" y="56"/>
                    </a:lnTo>
                    <a:lnTo>
                      <a:pt x="24" y="56"/>
                    </a:lnTo>
                    <a:lnTo>
                      <a:pt x="16" y="56"/>
                    </a:lnTo>
                    <a:lnTo>
                      <a:pt x="16" y="56"/>
                    </a:lnTo>
                    <a:lnTo>
                      <a:pt x="12" y="52"/>
                    </a:lnTo>
                    <a:lnTo>
                      <a:pt x="12" y="52"/>
                    </a:lnTo>
                    <a:lnTo>
                      <a:pt x="6" y="50"/>
                    </a:lnTo>
                    <a:lnTo>
                      <a:pt x="6" y="50"/>
                    </a:lnTo>
                    <a:lnTo>
                      <a:pt x="4" y="44"/>
                    </a:lnTo>
                    <a:lnTo>
                      <a:pt x="4" y="44"/>
                    </a:lnTo>
                    <a:lnTo>
                      <a:pt x="0" y="36"/>
                    </a:lnTo>
                    <a:lnTo>
                      <a:pt x="0" y="36"/>
                    </a:lnTo>
                    <a:lnTo>
                      <a:pt x="0" y="28"/>
                    </a:lnTo>
                    <a:lnTo>
                      <a:pt x="0" y="28"/>
                    </a:lnTo>
                    <a:lnTo>
                      <a:pt x="2" y="16"/>
                    </a:lnTo>
                    <a:lnTo>
                      <a:pt x="2" y="16"/>
                    </a:lnTo>
                    <a:lnTo>
                      <a:pt x="6" y="6"/>
                    </a:lnTo>
                    <a:lnTo>
                      <a:pt x="6" y="6"/>
                    </a:lnTo>
                    <a:lnTo>
                      <a:pt x="14" y="2"/>
                    </a:lnTo>
                    <a:lnTo>
                      <a:pt x="14" y="2"/>
                    </a:lnTo>
                    <a:lnTo>
                      <a:pt x="24" y="0"/>
                    </a:lnTo>
                    <a:lnTo>
                      <a:pt x="24" y="0"/>
                    </a:lnTo>
                    <a:lnTo>
                      <a:pt x="30" y="0"/>
                    </a:lnTo>
                    <a:lnTo>
                      <a:pt x="34" y="2"/>
                    </a:lnTo>
                    <a:lnTo>
                      <a:pt x="34" y="2"/>
                    </a:lnTo>
                    <a:lnTo>
                      <a:pt x="42" y="8"/>
                    </a:lnTo>
                    <a:lnTo>
                      <a:pt x="42" y="8"/>
                    </a:lnTo>
                    <a:lnTo>
                      <a:pt x="46" y="16"/>
                    </a:lnTo>
                    <a:lnTo>
                      <a:pt x="46" y="16"/>
                    </a:lnTo>
                    <a:lnTo>
                      <a:pt x="46" y="26"/>
                    </a:lnTo>
                    <a:lnTo>
                      <a:pt x="46" y="26"/>
                    </a:lnTo>
                    <a:close/>
                    <a:moveTo>
                      <a:pt x="36" y="22"/>
                    </a:moveTo>
                    <a:lnTo>
                      <a:pt x="36" y="22"/>
                    </a:lnTo>
                    <a:lnTo>
                      <a:pt x="34" y="18"/>
                    </a:lnTo>
                    <a:lnTo>
                      <a:pt x="34" y="18"/>
                    </a:lnTo>
                    <a:lnTo>
                      <a:pt x="32" y="14"/>
                    </a:lnTo>
                    <a:lnTo>
                      <a:pt x="32" y="14"/>
                    </a:lnTo>
                    <a:lnTo>
                      <a:pt x="28" y="10"/>
                    </a:lnTo>
                    <a:lnTo>
                      <a:pt x="28" y="10"/>
                    </a:lnTo>
                    <a:lnTo>
                      <a:pt x="22" y="10"/>
                    </a:lnTo>
                    <a:lnTo>
                      <a:pt x="22"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0" name="Freeform 50"/>
              <p:cNvSpPr>
                <a:spLocks noEditPoints="1"/>
              </p:cNvSpPr>
              <p:nvPr userDrawn="1"/>
            </p:nvSpPr>
            <p:spPr bwMode="auto">
              <a:xfrm>
                <a:off x="3524250" y="6483350"/>
                <a:ext cx="69850" cy="88900"/>
              </a:xfrm>
              <a:custGeom>
                <a:avLst/>
                <a:gdLst>
                  <a:gd name="T0" fmla="*/ 34 w 44"/>
                  <a:gd name="T1" fmla="*/ 50 h 56"/>
                  <a:gd name="T2" fmla="*/ 30 w 44"/>
                  <a:gd name="T3" fmla="*/ 52 h 56"/>
                  <a:gd name="T4" fmla="*/ 28 w 44"/>
                  <a:gd name="T5" fmla="*/ 54 h 56"/>
                  <a:gd name="T6" fmla="*/ 24 w 44"/>
                  <a:gd name="T7" fmla="*/ 56 h 56"/>
                  <a:gd name="T8" fmla="*/ 18 w 44"/>
                  <a:gd name="T9" fmla="*/ 56 h 56"/>
                  <a:gd name="T10" fmla="*/ 12 w 44"/>
                  <a:gd name="T11" fmla="*/ 56 h 56"/>
                  <a:gd name="T12" fmla="*/ 6 w 44"/>
                  <a:gd name="T13" fmla="*/ 52 h 56"/>
                  <a:gd name="T14" fmla="*/ 2 w 44"/>
                  <a:gd name="T15" fmla="*/ 46 h 56"/>
                  <a:gd name="T16" fmla="*/ 0 w 44"/>
                  <a:gd name="T17" fmla="*/ 38 h 56"/>
                  <a:gd name="T18" fmla="*/ 2 w 44"/>
                  <a:gd name="T19" fmla="*/ 30 h 56"/>
                  <a:gd name="T20" fmla="*/ 6 w 44"/>
                  <a:gd name="T21" fmla="*/ 24 h 56"/>
                  <a:gd name="T22" fmla="*/ 12 w 44"/>
                  <a:gd name="T23" fmla="*/ 22 h 56"/>
                  <a:gd name="T24" fmla="*/ 22 w 44"/>
                  <a:gd name="T25" fmla="*/ 20 h 56"/>
                  <a:gd name="T26" fmla="*/ 28 w 44"/>
                  <a:gd name="T27" fmla="*/ 20 h 56"/>
                  <a:gd name="T28" fmla="*/ 34 w 44"/>
                  <a:gd name="T29" fmla="*/ 22 h 56"/>
                  <a:gd name="T30" fmla="*/ 34 w 44"/>
                  <a:gd name="T31" fmla="*/ 18 h 56"/>
                  <a:gd name="T32" fmla="*/ 32 w 44"/>
                  <a:gd name="T33" fmla="*/ 12 h 56"/>
                  <a:gd name="T34" fmla="*/ 28 w 44"/>
                  <a:gd name="T35" fmla="*/ 10 h 56"/>
                  <a:gd name="T36" fmla="*/ 24 w 44"/>
                  <a:gd name="T37" fmla="*/ 8 h 56"/>
                  <a:gd name="T38" fmla="*/ 16 w 44"/>
                  <a:gd name="T39" fmla="*/ 10 h 56"/>
                  <a:gd name="T40" fmla="*/ 4 w 44"/>
                  <a:gd name="T41" fmla="*/ 4 h 56"/>
                  <a:gd name="T42" fmla="*/ 14 w 44"/>
                  <a:gd name="T43" fmla="*/ 0 h 56"/>
                  <a:gd name="T44" fmla="*/ 24 w 44"/>
                  <a:gd name="T45" fmla="*/ 0 h 56"/>
                  <a:gd name="T46" fmla="*/ 32 w 44"/>
                  <a:gd name="T47" fmla="*/ 0 h 56"/>
                  <a:gd name="T48" fmla="*/ 38 w 44"/>
                  <a:gd name="T49" fmla="*/ 4 h 56"/>
                  <a:gd name="T50" fmla="*/ 42 w 44"/>
                  <a:gd name="T51" fmla="*/ 10 h 56"/>
                  <a:gd name="T52" fmla="*/ 44 w 44"/>
                  <a:gd name="T53" fmla="*/ 18 h 56"/>
                  <a:gd name="T54" fmla="*/ 34 w 44"/>
                  <a:gd name="T55" fmla="*/ 56 h 56"/>
                  <a:gd name="T56" fmla="*/ 34 w 44"/>
                  <a:gd name="T57" fmla="*/ 32 h 56"/>
                  <a:gd name="T58" fmla="*/ 30 w 44"/>
                  <a:gd name="T59" fmla="*/ 30 h 56"/>
                  <a:gd name="T60" fmla="*/ 28 w 44"/>
                  <a:gd name="T61" fmla="*/ 30 h 56"/>
                  <a:gd name="T62" fmla="*/ 26 w 44"/>
                  <a:gd name="T63" fmla="*/ 30 h 56"/>
                  <a:gd name="T64" fmla="*/ 22 w 44"/>
                  <a:gd name="T65" fmla="*/ 30 h 56"/>
                  <a:gd name="T66" fmla="*/ 12 w 44"/>
                  <a:gd name="T67" fmla="*/ 32 h 56"/>
                  <a:gd name="T68" fmla="*/ 10 w 44"/>
                  <a:gd name="T69" fmla="*/ 34 h 56"/>
                  <a:gd name="T70" fmla="*/ 10 w 44"/>
                  <a:gd name="T71" fmla="*/ 38 h 56"/>
                  <a:gd name="T72" fmla="*/ 10 w 44"/>
                  <a:gd name="T73" fmla="*/ 42 h 56"/>
                  <a:gd name="T74" fmla="*/ 12 w 44"/>
                  <a:gd name="T75" fmla="*/ 44 h 56"/>
                  <a:gd name="T76" fmla="*/ 16 w 44"/>
                  <a:gd name="T77" fmla="*/ 46 h 56"/>
                  <a:gd name="T78" fmla="*/ 20 w 44"/>
                  <a:gd name="T79" fmla="*/ 46 h 56"/>
                  <a:gd name="T80" fmla="*/ 24 w 44"/>
                  <a:gd name="T81" fmla="*/ 46 h 56"/>
                  <a:gd name="T82" fmla="*/ 28 w 44"/>
                  <a:gd name="T83" fmla="*/ 44 h 56"/>
                  <a:gd name="T84" fmla="*/ 32 w 44"/>
                  <a:gd name="T85" fmla="*/ 42 h 56"/>
                  <a:gd name="T86" fmla="*/ 34 w 44"/>
                  <a:gd name="T8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56">
                    <a:moveTo>
                      <a:pt x="34" y="56"/>
                    </a:moveTo>
                    <a:lnTo>
                      <a:pt x="34" y="50"/>
                    </a:lnTo>
                    <a:lnTo>
                      <a:pt x="34" y="50"/>
                    </a:lnTo>
                    <a:lnTo>
                      <a:pt x="30" y="52"/>
                    </a:lnTo>
                    <a:lnTo>
                      <a:pt x="30" y="52"/>
                    </a:lnTo>
                    <a:lnTo>
                      <a:pt x="28" y="54"/>
                    </a:lnTo>
                    <a:lnTo>
                      <a:pt x="28" y="54"/>
                    </a:lnTo>
                    <a:lnTo>
                      <a:pt x="24" y="56"/>
                    </a:lnTo>
                    <a:lnTo>
                      <a:pt x="24" y="56"/>
                    </a:lnTo>
                    <a:lnTo>
                      <a:pt x="18" y="56"/>
                    </a:lnTo>
                    <a:lnTo>
                      <a:pt x="18" y="56"/>
                    </a:lnTo>
                    <a:lnTo>
                      <a:pt x="12" y="56"/>
                    </a:lnTo>
                    <a:lnTo>
                      <a:pt x="12" y="56"/>
                    </a:lnTo>
                    <a:lnTo>
                      <a:pt x="6" y="52"/>
                    </a:lnTo>
                    <a:lnTo>
                      <a:pt x="6" y="52"/>
                    </a:lnTo>
                    <a:lnTo>
                      <a:pt x="2" y="46"/>
                    </a:lnTo>
                    <a:lnTo>
                      <a:pt x="2" y="46"/>
                    </a:lnTo>
                    <a:lnTo>
                      <a:pt x="0" y="38"/>
                    </a:lnTo>
                    <a:lnTo>
                      <a:pt x="0" y="38"/>
                    </a:lnTo>
                    <a:lnTo>
                      <a:pt x="2" y="30"/>
                    </a:lnTo>
                    <a:lnTo>
                      <a:pt x="2" y="30"/>
                    </a:lnTo>
                    <a:lnTo>
                      <a:pt x="6" y="24"/>
                    </a:lnTo>
                    <a:lnTo>
                      <a:pt x="6" y="24"/>
                    </a:lnTo>
                    <a:lnTo>
                      <a:pt x="12" y="22"/>
                    </a:lnTo>
                    <a:lnTo>
                      <a:pt x="12" y="22"/>
                    </a:lnTo>
                    <a:lnTo>
                      <a:pt x="22" y="20"/>
                    </a:lnTo>
                    <a:lnTo>
                      <a:pt x="22" y="20"/>
                    </a:lnTo>
                    <a:lnTo>
                      <a:pt x="28" y="20"/>
                    </a:lnTo>
                    <a:lnTo>
                      <a:pt x="28" y="20"/>
                    </a:lnTo>
                    <a:lnTo>
                      <a:pt x="34" y="22"/>
                    </a:lnTo>
                    <a:lnTo>
                      <a:pt x="34" y="18"/>
                    </a:lnTo>
                    <a:lnTo>
                      <a:pt x="34" y="18"/>
                    </a:lnTo>
                    <a:lnTo>
                      <a:pt x="34" y="14"/>
                    </a:lnTo>
                    <a:lnTo>
                      <a:pt x="32" y="12"/>
                    </a:lnTo>
                    <a:lnTo>
                      <a:pt x="32" y="12"/>
                    </a:lnTo>
                    <a:lnTo>
                      <a:pt x="28" y="10"/>
                    </a:lnTo>
                    <a:lnTo>
                      <a:pt x="24" y="8"/>
                    </a:lnTo>
                    <a:lnTo>
                      <a:pt x="24" y="8"/>
                    </a:lnTo>
                    <a:lnTo>
                      <a:pt x="16" y="10"/>
                    </a:lnTo>
                    <a:lnTo>
                      <a:pt x="16" y="10"/>
                    </a:lnTo>
                    <a:lnTo>
                      <a:pt x="10" y="12"/>
                    </a:lnTo>
                    <a:lnTo>
                      <a:pt x="4" y="4"/>
                    </a:lnTo>
                    <a:lnTo>
                      <a:pt x="4" y="4"/>
                    </a:lnTo>
                    <a:lnTo>
                      <a:pt x="14" y="0"/>
                    </a:lnTo>
                    <a:lnTo>
                      <a:pt x="14" y="0"/>
                    </a:lnTo>
                    <a:lnTo>
                      <a:pt x="24" y="0"/>
                    </a:lnTo>
                    <a:lnTo>
                      <a:pt x="24" y="0"/>
                    </a:lnTo>
                    <a:lnTo>
                      <a:pt x="32" y="0"/>
                    </a:lnTo>
                    <a:lnTo>
                      <a:pt x="32" y="0"/>
                    </a:lnTo>
                    <a:lnTo>
                      <a:pt x="38" y="4"/>
                    </a:lnTo>
                    <a:lnTo>
                      <a:pt x="38" y="4"/>
                    </a:lnTo>
                    <a:lnTo>
                      <a:pt x="42" y="10"/>
                    </a:lnTo>
                    <a:lnTo>
                      <a:pt x="42" y="10"/>
                    </a:lnTo>
                    <a:lnTo>
                      <a:pt x="44" y="18"/>
                    </a:lnTo>
                    <a:lnTo>
                      <a:pt x="44" y="56"/>
                    </a:lnTo>
                    <a:lnTo>
                      <a:pt x="34" y="56"/>
                    </a:lnTo>
                    <a:close/>
                    <a:moveTo>
                      <a:pt x="34" y="32"/>
                    </a:moveTo>
                    <a:lnTo>
                      <a:pt x="34" y="32"/>
                    </a:lnTo>
                    <a:lnTo>
                      <a:pt x="30" y="30"/>
                    </a:lnTo>
                    <a:lnTo>
                      <a:pt x="30" y="30"/>
                    </a:lnTo>
                    <a:lnTo>
                      <a:pt x="28" y="30"/>
                    </a:lnTo>
                    <a:lnTo>
                      <a:pt x="28" y="30"/>
                    </a:lnTo>
                    <a:lnTo>
                      <a:pt x="26" y="30"/>
                    </a:lnTo>
                    <a:lnTo>
                      <a:pt x="26" y="30"/>
                    </a:lnTo>
                    <a:lnTo>
                      <a:pt x="22" y="30"/>
                    </a:lnTo>
                    <a:lnTo>
                      <a:pt x="22" y="30"/>
                    </a:lnTo>
                    <a:lnTo>
                      <a:pt x="16" y="30"/>
                    </a:lnTo>
                    <a:lnTo>
                      <a:pt x="12" y="32"/>
                    </a:lnTo>
                    <a:lnTo>
                      <a:pt x="12" y="32"/>
                    </a:lnTo>
                    <a:lnTo>
                      <a:pt x="10" y="34"/>
                    </a:lnTo>
                    <a:lnTo>
                      <a:pt x="10" y="38"/>
                    </a:lnTo>
                    <a:lnTo>
                      <a:pt x="10" y="38"/>
                    </a:lnTo>
                    <a:lnTo>
                      <a:pt x="10" y="42"/>
                    </a:lnTo>
                    <a:lnTo>
                      <a:pt x="10" y="42"/>
                    </a:lnTo>
                    <a:lnTo>
                      <a:pt x="12" y="44"/>
                    </a:lnTo>
                    <a:lnTo>
                      <a:pt x="12" y="44"/>
                    </a:lnTo>
                    <a:lnTo>
                      <a:pt x="16" y="46"/>
                    </a:lnTo>
                    <a:lnTo>
                      <a:pt x="16" y="46"/>
                    </a:lnTo>
                    <a:lnTo>
                      <a:pt x="20" y="46"/>
                    </a:lnTo>
                    <a:lnTo>
                      <a:pt x="20" y="46"/>
                    </a:lnTo>
                    <a:lnTo>
                      <a:pt x="24" y="46"/>
                    </a:lnTo>
                    <a:lnTo>
                      <a:pt x="24" y="46"/>
                    </a:lnTo>
                    <a:lnTo>
                      <a:pt x="28" y="44"/>
                    </a:lnTo>
                    <a:lnTo>
                      <a:pt x="28" y="44"/>
                    </a:lnTo>
                    <a:lnTo>
                      <a:pt x="32" y="42"/>
                    </a:lnTo>
                    <a:lnTo>
                      <a:pt x="32" y="42"/>
                    </a:lnTo>
                    <a:lnTo>
                      <a:pt x="34" y="40"/>
                    </a:lnTo>
                    <a:lnTo>
                      <a:pt x="34" y="3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1" name="Freeform 51"/>
              <p:cNvSpPr>
                <a:spLocks/>
              </p:cNvSpPr>
              <p:nvPr userDrawn="1"/>
            </p:nvSpPr>
            <p:spPr bwMode="auto">
              <a:xfrm>
                <a:off x="3616325" y="6483350"/>
                <a:ext cx="69850" cy="88900"/>
              </a:xfrm>
              <a:custGeom>
                <a:avLst/>
                <a:gdLst>
                  <a:gd name="T0" fmla="*/ 32 w 44"/>
                  <a:gd name="T1" fmla="*/ 56 h 56"/>
                  <a:gd name="T2" fmla="*/ 32 w 44"/>
                  <a:gd name="T3" fmla="*/ 24 h 56"/>
                  <a:gd name="T4" fmla="*/ 32 w 44"/>
                  <a:gd name="T5" fmla="*/ 24 h 56"/>
                  <a:gd name="T6" fmla="*/ 32 w 44"/>
                  <a:gd name="T7" fmla="*/ 18 h 56"/>
                  <a:gd name="T8" fmla="*/ 30 w 44"/>
                  <a:gd name="T9" fmla="*/ 14 h 56"/>
                  <a:gd name="T10" fmla="*/ 30 w 44"/>
                  <a:gd name="T11" fmla="*/ 14 h 56"/>
                  <a:gd name="T12" fmla="*/ 26 w 44"/>
                  <a:gd name="T13" fmla="*/ 10 h 56"/>
                  <a:gd name="T14" fmla="*/ 22 w 44"/>
                  <a:gd name="T15" fmla="*/ 10 h 56"/>
                  <a:gd name="T16" fmla="*/ 22 w 44"/>
                  <a:gd name="T17" fmla="*/ 10 h 56"/>
                  <a:gd name="T18" fmla="*/ 16 w 44"/>
                  <a:gd name="T19" fmla="*/ 10 h 56"/>
                  <a:gd name="T20" fmla="*/ 16 w 44"/>
                  <a:gd name="T21" fmla="*/ 10 h 56"/>
                  <a:gd name="T22" fmla="*/ 14 w 44"/>
                  <a:gd name="T23" fmla="*/ 14 h 56"/>
                  <a:gd name="T24" fmla="*/ 14 w 44"/>
                  <a:gd name="T25" fmla="*/ 14 h 56"/>
                  <a:gd name="T26" fmla="*/ 12 w 44"/>
                  <a:gd name="T27" fmla="*/ 18 h 56"/>
                  <a:gd name="T28" fmla="*/ 12 w 44"/>
                  <a:gd name="T29" fmla="*/ 18 h 56"/>
                  <a:gd name="T30" fmla="*/ 10 w 44"/>
                  <a:gd name="T31" fmla="*/ 24 h 56"/>
                  <a:gd name="T32" fmla="*/ 10 w 44"/>
                  <a:gd name="T33" fmla="*/ 56 h 56"/>
                  <a:gd name="T34" fmla="*/ 0 w 44"/>
                  <a:gd name="T35" fmla="*/ 56 h 56"/>
                  <a:gd name="T36" fmla="*/ 0 w 44"/>
                  <a:gd name="T37" fmla="*/ 0 h 56"/>
                  <a:gd name="T38" fmla="*/ 10 w 44"/>
                  <a:gd name="T39" fmla="*/ 0 h 56"/>
                  <a:gd name="T40" fmla="*/ 10 w 44"/>
                  <a:gd name="T41" fmla="*/ 6 h 56"/>
                  <a:gd name="T42" fmla="*/ 10 w 44"/>
                  <a:gd name="T43" fmla="*/ 6 h 56"/>
                  <a:gd name="T44" fmla="*/ 12 w 44"/>
                  <a:gd name="T45" fmla="*/ 2 h 56"/>
                  <a:gd name="T46" fmla="*/ 12 w 44"/>
                  <a:gd name="T47" fmla="*/ 2 h 56"/>
                  <a:gd name="T48" fmla="*/ 16 w 44"/>
                  <a:gd name="T49" fmla="*/ 0 h 56"/>
                  <a:gd name="T50" fmla="*/ 16 w 44"/>
                  <a:gd name="T51" fmla="*/ 0 h 56"/>
                  <a:gd name="T52" fmla="*/ 20 w 44"/>
                  <a:gd name="T53" fmla="*/ 0 h 56"/>
                  <a:gd name="T54" fmla="*/ 20 w 44"/>
                  <a:gd name="T55" fmla="*/ 0 h 56"/>
                  <a:gd name="T56" fmla="*/ 24 w 44"/>
                  <a:gd name="T57" fmla="*/ 0 h 56"/>
                  <a:gd name="T58" fmla="*/ 24 w 44"/>
                  <a:gd name="T59" fmla="*/ 0 h 56"/>
                  <a:gd name="T60" fmla="*/ 32 w 44"/>
                  <a:gd name="T61" fmla="*/ 0 h 56"/>
                  <a:gd name="T62" fmla="*/ 32 w 44"/>
                  <a:gd name="T63" fmla="*/ 0 h 56"/>
                  <a:gd name="T64" fmla="*/ 38 w 44"/>
                  <a:gd name="T65" fmla="*/ 6 h 56"/>
                  <a:gd name="T66" fmla="*/ 38 w 44"/>
                  <a:gd name="T67" fmla="*/ 6 h 56"/>
                  <a:gd name="T68" fmla="*/ 42 w 44"/>
                  <a:gd name="T69" fmla="*/ 14 h 56"/>
                  <a:gd name="T70" fmla="*/ 42 w 44"/>
                  <a:gd name="T71" fmla="*/ 14 h 56"/>
                  <a:gd name="T72" fmla="*/ 44 w 44"/>
                  <a:gd name="T73" fmla="*/ 24 h 56"/>
                  <a:gd name="T74" fmla="*/ 44 w 44"/>
                  <a:gd name="T75" fmla="*/ 56 h 56"/>
                  <a:gd name="T76" fmla="*/ 32 w 44"/>
                  <a:gd name="T7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56">
                    <a:moveTo>
                      <a:pt x="32" y="56"/>
                    </a:moveTo>
                    <a:lnTo>
                      <a:pt x="32" y="24"/>
                    </a:lnTo>
                    <a:lnTo>
                      <a:pt x="32" y="24"/>
                    </a:lnTo>
                    <a:lnTo>
                      <a:pt x="32" y="18"/>
                    </a:lnTo>
                    <a:lnTo>
                      <a:pt x="30" y="14"/>
                    </a:lnTo>
                    <a:lnTo>
                      <a:pt x="30" y="14"/>
                    </a:lnTo>
                    <a:lnTo>
                      <a:pt x="26" y="10"/>
                    </a:lnTo>
                    <a:lnTo>
                      <a:pt x="22" y="10"/>
                    </a:lnTo>
                    <a:lnTo>
                      <a:pt x="22" y="10"/>
                    </a:lnTo>
                    <a:lnTo>
                      <a:pt x="16" y="10"/>
                    </a:lnTo>
                    <a:lnTo>
                      <a:pt x="16" y="10"/>
                    </a:lnTo>
                    <a:lnTo>
                      <a:pt x="14" y="14"/>
                    </a:lnTo>
                    <a:lnTo>
                      <a:pt x="14" y="14"/>
                    </a:lnTo>
                    <a:lnTo>
                      <a:pt x="12" y="18"/>
                    </a:lnTo>
                    <a:lnTo>
                      <a:pt x="12" y="18"/>
                    </a:lnTo>
                    <a:lnTo>
                      <a:pt x="10" y="24"/>
                    </a:lnTo>
                    <a:lnTo>
                      <a:pt x="10" y="56"/>
                    </a:lnTo>
                    <a:lnTo>
                      <a:pt x="0" y="56"/>
                    </a:lnTo>
                    <a:lnTo>
                      <a:pt x="0" y="0"/>
                    </a:lnTo>
                    <a:lnTo>
                      <a:pt x="10" y="0"/>
                    </a:lnTo>
                    <a:lnTo>
                      <a:pt x="10" y="6"/>
                    </a:lnTo>
                    <a:lnTo>
                      <a:pt x="10" y="6"/>
                    </a:lnTo>
                    <a:lnTo>
                      <a:pt x="12" y="2"/>
                    </a:lnTo>
                    <a:lnTo>
                      <a:pt x="12" y="2"/>
                    </a:lnTo>
                    <a:lnTo>
                      <a:pt x="16" y="0"/>
                    </a:lnTo>
                    <a:lnTo>
                      <a:pt x="16" y="0"/>
                    </a:lnTo>
                    <a:lnTo>
                      <a:pt x="20" y="0"/>
                    </a:lnTo>
                    <a:lnTo>
                      <a:pt x="20" y="0"/>
                    </a:lnTo>
                    <a:lnTo>
                      <a:pt x="24" y="0"/>
                    </a:lnTo>
                    <a:lnTo>
                      <a:pt x="24" y="0"/>
                    </a:lnTo>
                    <a:lnTo>
                      <a:pt x="32" y="0"/>
                    </a:lnTo>
                    <a:lnTo>
                      <a:pt x="32" y="0"/>
                    </a:lnTo>
                    <a:lnTo>
                      <a:pt x="38" y="6"/>
                    </a:lnTo>
                    <a:lnTo>
                      <a:pt x="38" y="6"/>
                    </a:lnTo>
                    <a:lnTo>
                      <a:pt x="42" y="14"/>
                    </a:lnTo>
                    <a:lnTo>
                      <a:pt x="42" y="14"/>
                    </a:lnTo>
                    <a:lnTo>
                      <a:pt x="44" y="24"/>
                    </a:lnTo>
                    <a:lnTo>
                      <a:pt x="44" y="56"/>
                    </a:lnTo>
                    <a:lnTo>
                      <a:pt x="32"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2" name="Freeform 52"/>
              <p:cNvSpPr>
                <a:spLocks/>
              </p:cNvSpPr>
              <p:nvPr userDrawn="1"/>
            </p:nvSpPr>
            <p:spPr bwMode="auto">
              <a:xfrm>
                <a:off x="3702050" y="6483350"/>
                <a:ext cx="66675" cy="88900"/>
              </a:xfrm>
              <a:custGeom>
                <a:avLst/>
                <a:gdLst>
                  <a:gd name="T0" fmla="*/ 34 w 42"/>
                  <a:gd name="T1" fmla="*/ 14 h 56"/>
                  <a:gd name="T2" fmla="*/ 28 w 42"/>
                  <a:gd name="T3" fmla="*/ 10 h 56"/>
                  <a:gd name="T4" fmla="*/ 20 w 42"/>
                  <a:gd name="T5" fmla="*/ 8 h 56"/>
                  <a:gd name="T6" fmla="*/ 14 w 42"/>
                  <a:gd name="T7" fmla="*/ 10 h 56"/>
                  <a:gd name="T8" fmla="*/ 12 w 42"/>
                  <a:gd name="T9" fmla="*/ 14 h 56"/>
                  <a:gd name="T10" fmla="*/ 14 w 42"/>
                  <a:gd name="T11" fmla="*/ 16 h 56"/>
                  <a:gd name="T12" fmla="*/ 14 w 42"/>
                  <a:gd name="T13" fmla="*/ 18 h 56"/>
                  <a:gd name="T14" fmla="*/ 18 w 42"/>
                  <a:gd name="T15" fmla="*/ 20 h 56"/>
                  <a:gd name="T16" fmla="*/ 22 w 42"/>
                  <a:gd name="T17" fmla="*/ 22 h 56"/>
                  <a:gd name="T18" fmla="*/ 30 w 42"/>
                  <a:gd name="T19" fmla="*/ 26 h 56"/>
                  <a:gd name="T20" fmla="*/ 36 w 42"/>
                  <a:gd name="T21" fmla="*/ 28 h 56"/>
                  <a:gd name="T22" fmla="*/ 40 w 42"/>
                  <a:gd name="T23" fmla="*/ 34 h 56"/>
                  <a:gd name="T24" fmla="*/ 42 w 42"/>
                  <a:gd name="T25" fmla="*/ 40 h 56"/>
                  <a:gd name="T26" fmla="*/ 40 w 42"/>
                  <a:gd name="T27" fmla="*/ 48 h 56"/>
                  <a:gd name="T28" fmla="*/ 36 w 42"/>
                  <a:gd name="T29" fmla="*/ 52 h 56"/>
                  <a:gd name="T30" fmla="*/ 28 w 42"/>
                  <a:gd name="T31" fmla="*/ 56 h 56"/>
                  <a:gd name="T32" fmla="*/ 20 w 42"/>
                  <a:gd name="T33" fmla="*/ 56 h 56"/>
                  <a:gd name="T34" fmla="*/ 10 w 42"/>
                  <a:gd name="T35" fmla="*/ 54 h 56"/>
                  <a:gd name="T36" fmla="*/ 0 w 42"/>
                  <a:gd name="T37" fmla="*/ 50 h 56"/>
                  <a:gd name="T38" fmla="*/ 4 w 42"/>
                  <a:gd name="T39" fmla="*/ 42 h 56"/>
                  <a:gd name="T40" fmla="*/ 12 w 42"/>
                  <a:gd name="T41" fmla="*/ 46 h 56"/>
                  <a:gd name="T42" fmla="*/ 20 w 42"/>
                  <a:gd name="T43" fmla="*/ 46 h 56"/>
                  <a:gd name="T44" fmla="*/ 28 w 42"/>
                  <a:gd name="T45" fmla="*/ 46 h 56"/>
                  <a:gd name="T46" fmla="*/ 30 w 42"/>
                  <a:gd name="T47" fmla="*/ 40 h 56"/>
                  <a:gd name="T48" fmla="*/ 30 w 42"/>
                  <a:gd name="T49" fmla="*/ 38 h 56"/>
                  <a:gd name="T50" fmla="*/ 28 w 42"/>
                  <a:gd name="T51" fmla="*/ 36 h 56"/>
                  <a:gd name="T52" fmla="*/ 24 w 42"/>
                  <a:gd name="T53" fmla="*/ 34 h 56"/>
                  <a:gd name="T54" fmla="*/ 18 w 42"/>
                  <a:gd name="T55" fmla="*/ 32 h 56"/>
                  <a:gd name="T56" fmla="*/ 10 w 42"/>
                  <a:gd name="T57" fmla="*/ 28 h 56"/>
                  <a:gd name="T58" fmla="*/ 6 w 42"/>
                  <a:gd name="T59" fmla="*/ 24 h 56"/>
                  <a:gd name="T60" fmla="*/ 2 w 42"/>
                  <a:gd name="T61" fmla="*/ 20 h 56"/>
                  <a:gd name="T62" fmla="*/ 2 w 42"/>
                  <a:gd name="T63" fmla="*/ 14 h 56"/>
                  <a:gd name="T64" fmla="*/ 4 w 42"/>
                  <a:gd name="T65" fmla="*/ 8 h 56"/>
                  <a:gd name="T66" fmla="*/ 8 w 42"/>
                  <a:gd name="T67" fmla="*/ 4 h 56"/>
                  <a:gd name="T68" fmla="*/ 14 w 42"/>
                  <a:gd name="T69" fmla="*/ 0 h 56"/>
                  <a:gd name="T70" fmla="*/ 20 w 42"/>
                  <a:gd name="T71" fmla="*/ 0 h 56"/>
                  <a:gd name="T72" fmla="*/ 30 w 42"/>
                  <a:gd name="T73" fmla="*/ 0 h 56"/>
                  <a:gd name="T74" fmla="*/ 40 w 42"/>
                  <a:gd name="T75"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6">
                    <a:moveTo>
                      <a:pt x="40" y="6"/>
                    </a:moveTo>
                    <a:lnTo>
                      <a:pt x="34" y="14"/>
                    </a:lnTo>
                    <a:lnTo>
                      <a:pt x="34" y="14"/>
                    </a:lnTo>
                    <a:lnTo>
                      <a:pt x="28" y="10"/>
                    </a:lnTo>
                    <a:lnTo>
                      <a:pt x="28" y="10"/>
                    </a:lnTo>
                    <a:lnTo>
                      <a:pt x="20" y="8"/>
                    </a:lnTo>
                    <a:lnTo>
                      <a:pt x="20" y="8"/>
                    </a:lnTo>
                    <a:lnTo>
                      <a:pt x="14" y="10"/>
                    </a:lnTo>
                    <a:lnTo>
                      <a:pt x="14" y="10"/>
                    </a:lnTo>
                    <a:lnTo>
                      <a:pt x="12" y="14"/>
                    </a:lnTo>
                    <a:lnTo>
                      <a:pt x="12" y="14"/>
                    </a:lnTo>
                    <a:lnTo>
                      <a:pt x="14" y="16"/>
                    </a:lnTo>
                    <a:lnTo>
                      <a:pt x="14" y="16"/>
                    </a:lnTo>
                    <a:lnTo>
                      <a:pt x="14" y="18"/>
                    </a:lnTo>
                    <a:lnTo>
                      <a:pt x="14" y="18"/>
                    </a:lnTo>
                    <a:lnTo>
                      <a:pt x="18" y="20"/>
                    </a:lnTo>
                    <a:lnTo>
                      <a:pt x="18" y="20"/>
                    </a:lnTo>
                    <a:lnTo>
                      <a:pt x="22" y="22"/>
                    </a:lnTo>
                    <a:lnTo>
                      <a:pt x="22" y="22"/>
                    </a:lnTo>
                    <a:lnTo>
                      <a:pt x="30" y="26"/>
                    </a:lnTo>
                    <a:lnTo>
                      <a:pt x="30" y="26"/>
                    </a:lnTo>
                    <a:lnTo>
                      <a:pt x="36" y="28"/>
                    </a:lnTo>
                    <a:lnTo>
                      <a:pt x="36" y="28"/>
                    </a:lnTo>
                    <a:lnTo>
                      <a:pt x="40" y="34"/>
                    </a:lnTo>
                    <a:lnTo>
                      <a:pt x="40" y="34"/>
                    </a:lnTo>
                    <a:lnTo>
                      <a:pt x="42" y="40"/>
                    </a:lnTo>
                    <a:lnTo>
                      <a:pt x="42" y="40"/>
                    </a:lnTo>
                    <a:lnTo>
                      <a:pt x="40" y="48"/>
                    </a:lnTo>
                    <a:lnTo>
                      <a:pt x="40" y="48"/>
                    </a:lnTo>
                    <a:lnTo>
                      <a:pt x="36" y="52"/>
                    </a:lnTo>
                    <a:lnTo>
                      <a:pt x="36" y="52"/>
                    </a:lnTo>
                    <a:lnTo>
                      <a:pt x="28" y="56"/>
                    </a:lnTo>
                    <a:lnTo>
                      <a:pt x="28" y="56"/>
                    </a:lnTo>
                    <a:lnTo>
                      <a:pt x="20" y="56"/>
                    </a:lnTo>
                    <a:lnTo>
                      <a:pt x="20" y="56"/>
                    </a:lnTo>
                    <a:lnTo>
                      <a:pt x="10" y="54"/>
                    </a:lnTo>
                    <a:lnTo>
                      <a:pt x="10" y="54"/>
                    </a:lnTo>
                    <a:lnTo>
                      <a:pt x="0" y="50"/>
                    </a:lnTo>
                    <a:lnTo>
                      <a:pt x="4" y="42"/>
                    </a:lnTo>
                    <a:lnTo>
                      <a:pt x="4" y="42"/>
                    </a:lnTo>
                    <a:lnTo>
                      <a:pt x="12" y="46"/>
                    </a:lnTo>
                    <a:lnTo>
                      <a:pt x="12" y="46"/>
                    </a:lnTo>
                    <a:lnTo>
                      <a:pt x="20" y="46"/>
                    </a:lnTo>
                    <a:lnTo>
                      <a:pt x="20" y="46"/>
                    </a:lnTo>
                    <a:lnTo>
                      <a:pt x="28" y="46"/>
                    </a:lnTo>
                    <a:lnTo>
                      <a:pt x="28" y="46"/>
                    </a:lnTo>
                    <a:lnTo>
                      <a:pt x="30" y="44"/>
                    </a:lnTo>
                    <a:lnTo>
                      <a:pt x="30" y="40"/>
                    </a:lnTo>
                    <a:lnTo>
                      <a:pt x="30" y="40"/>
                    </a:lnTo>
                    <a:lnTo>
                      <a:pt x="30" y="38"/>
                    </a:lnTo>
                    <a:lnTo>
                      <a:pt x="30" y="38"/>
                    </a:lnTo>
                    <a:lnTo>
                      <a:pt x="28" y="36"/>
                    </a:lnTo>
                    <a:lnTo>
                      <a:pt x="28" y="36"/>
                    </a:lnTo>
                    <a:lnTo>
                      <a:pt x="24" y="34"/>
                    </a:lnTo>
                    <a:lnTo>
                      <a:pt x="24" y="34"/>
                    </a:lnTo>
                    <a:lnTo>
                      <a:pt x="18" y="32"/>
                    </a:lnTo>
                    <a:lnTo>
                      <a:pt x="18" y="32"/>
                    </a:lnTo>
                    <a:lnTo>
                      <a:pt x="10" y="28"/>
                    </a:lnTo>
                    <a:lnTo>
                      <a:pt x="10" y="28"/>
                    </a:lnTo>
                    <a:lnTo>
                      <a:pt x="6" y="24"/>
                    </a:lnTo>
                    <a:lnTo>
                      <a:pt x="6" y="24"/>
                    </a:lnTo>
                    <a:lnTo>
                      <a:pt x="2" y="20"/>
                    </a:lnTo>
                    <a:lnTo>
                      <a:pt x="2" y="20"/>
                    </a:lnTo>
                    <a:lnTo>
                      <a:pt x="2" y="14"/>
                    </a:lnTo>
                    <a:lnTo>
                      <a:pt x="2" y="14"/>
                    </a:lnTo>
                    <a:lnTo>
                      <a:pt x="4" y="8"/>
                    </a:lnTo>
                    <a:lnTo>
                      <a:pt x="4" y="8"/>
                    </a:lnTo>
                    <a:lnTo>
                      <a:pt x="8" y="4"/>
                    </a:lnTo>
                    <a:lnTo>
                      <a:pt x="8" y="4"/>
                    </a:lnTo>
                    <a:lnTo>
                      <a:pt x="14" y="0"/>
                    </a:lnTo>
                    <a:lnTo>
                      <a:pt x="14" y="0"/>
                    </a:lnTo>
                    <a:lnTo>
                      <a:pt x="20" y="0"/>
                    </a:lnTo>
                    <a:lnTo>
                      <a:pt x="20" y="0"/>
                    </a:lnTo>
                    <a:lnTo>
                      <a:pt x="30" y="0"/>
                    </a:lnTo>
                    <a:lnTo>
                      <a:pt x="30" y="0"/>
                    </a:lnTo>
                    <a:lnTo>
                      <a:pt x="40" y="6"/>
                    </a:lnTo>
                    <a:lnTo>
                      <a:pt x="40" y="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3" name="Freeform 53"/>
              <p:cNvSpPr>
                <a:spLocks/>
              </p:cNvSpPr>
              <p:nvPr userDrawn="1"/>
            </p:nvSpPr>
            <p:spPr bwMode="auto">
              <a:xfrm>
                <a:off x="3775075" y="6483350"/>
                <a:ext cx="111125" cy="88900"/>
              </a:xfrm>
              <a:custGeom>
                <a:avLst/>
                <a:gdLst>
                  <a:gd name="T0" fmla="*/ 54 w 70"/>
                  <a:gd name="T1" fmla="*/ 56 h 56"/>
                  <a:gd name="T2" fmla="*/ 46 w 70"/>
                  <a:gd name="T3" fmla="*/ 56 h 56"/>
                  <a:gd name="T4" fmla="*/ 36 w 70"/>
                  <a:gd name="T5" fmla="*/ 16 h 56"/>
                  <a:gd name="T6" fmla="*/ 24 w 70"/>
                  <a:gd name="T7" fmla="*/ 56 h 56"/>
                  <a:gd name="T8" fmla="*/ 16 w 70"/>
                  <a:gd name="T9" fmla="*/ 56 h 56"/>
                  <a:gd name="T10" fmla="*/ 0 w 70"/>
                  <a:gd name="T11" fmla="*/ 0 h 56"/>
                  <a:gd name="T12" fmla="*/ 12 w 70"/>
                  <a:gd name="T13" fmla="*/ 0 h 56"/>
                  <a:gd name="T14" fmla="*/ 20 w 70"/>
                  <a:gd name="T15" fmla="*/ 38 h 56"/>
                  <a:gd name="T16" fmla="*/ 30 w 70"/>
                  <a:gd name="T17" fmla="*/ 0 h 56"/>
                  <a:gd name="T18" fmla="*/ 40 w 70"/>
                  <a:gd name="T19" fmla="*/ 0 h 56"/>
                  <a:gd name="T20" fmla="*/ 50 w 70"/>
                  <a:gd name="T21" fmla="*/ 38 h 56"/>
                  <a:gd name="T22" fmla="*/ 60 w 70"/>
                  <a:gd name="T23" fmla="*/ 0 h 56"/>
                  <a:gd name="T24" fmla="*/ 70 w 70"/>
                  <a:gd name="T25" fmla="*/ 0 h 56"/>
                  <a:gd name="T26" fmla="*/ 54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4" y="56"/>
                    </a:moveTo>
                    <a:lnTo>
                      <a:pt x="46" y="56"/>
                    </a:lnTo>
                    <a:lnTo>
                      <a:pt x="36" y="16"/>
                    </a:lnTo>
                    <a:lnTo>
                      <a:pt x="24" y="56"/>
                    </a:lnTo>
                    <a:lnTo>
                      <a:pt x="16" y="56"/>
                    </a:lnTo>
                    <a:lnTo>
                      <a:pt x="0" y="0"/>
                    </a:lnTo>
                    <a:lnTo>
                      <a:pt x="12" y="0"/>
                    </a:lnTo>
                    <a:lnTo>
                      <a:pt x="20" y="38"/>
                    </a:lnTo>
                    <a:lnTo>
                      <a:pt x="30" y="0"/>
                    </a:lnTo>
                    <a:lnTo>
                      <a:pt x="40" y="0"/>
                    </a:lnTo>
                    <a:lnTo>
                      <a:pt x="50" y="38"/>
                    </a:lnTo>
                    <a:lnTo>
                      <a:pt x="60" y="0"/>
                    </a:lnTo>
                    <a:lnTo>
                      <a:pt x="70" y="0"/>
                    </a:lnTo>
                    <a:lnTo>
                      <a:pt x="54"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4" name="Freeform 54"/>
              <p:cNvSpPr>
                <a:spLocks noEditPoints="1"/>
              </p:cNvSpPr>
              <p:nvPr userDrawn="1"/>
            </p:nvSpPr>
            <p:spPr bwMode="auto">
              <a:xfrm>
                <a:off x="3895725" y="6483350"/>
                <a:ext cx="73025" cy="88900"/>
              </a:xfrm>
              <a:custGeom>
                <a:avLst/>
                <a:gdLst>
                  <a:gd name="T0" fmla="*/ 46 w 46"/>
                  <a:gd name="T1" fmla="*/ 26 h 56"/>
                  <a:gd name="T2" fmla="*/ 46 w 46"/>
                  <a:gd name="T3" fmla="*/ 30 h 56"/>
                  <a:gd name="T4" fmla="*/ 10 w 46"/>
                  <a:gd name="T5" fmla="*/ 32 h 56"/>
                  <a:gd name="T6" fmla="*/ 12 w 46"/>
                  <a:gd name="T7" fmla="*/ 38 h 56"/>
                  <a:gd name="T8" fmla="*/ 14 w 46"/>
                  <a:gd name="T9" fmla="*/ 44 h 56"/>
                  <a:gd name="T10" fmla="*/ 18 w 46"/>
                  <a:gd name="T11" fmla="*/ 46 h 56"/>
                  <a:gd name="T12" fmla="*/ 24 w 46"/>
                  <a:gd name="T13" fmla="*/ 46 h 56"/>
                  <a:gd name="T14" fmla="*/ 28 w 46"/>
                  <a:gd name="T15" fmla="*/ 46 h 56"/>
                  <a:gd name="T16" fmla="*/ 30 w 46"/>
                  <a:gd name="T17" fmla="*/ 46 h 56"/>
                  <a:gd name="T18" fmla="*/ 32 w 46"/>
                  <a:gd name="T19" fmla="*/ 44 h 56"/>
                  <a:gd name="T20" fmla="*/ 36 w 46"/>
                  <a:gd name="T21" fmla="*/ 42 h 56"/>
                  <a:gd name="T22" fmla="*/ 42 w 46"/>
                  <a:gd name="T23" fmla="*/ 50 h 56"/>
                  <a:gd name="T24" fmla="*/ 38 w 46"/>
                  <a:gd name="T25" fmla="*/ 52 h 56"/>
                  <a:gd name="T26" fmla="*/ 34 w 46"/>
                  <a:gd name="T27" fmla="*/ 54 h 56"/>
                  <a:gd name="T28" fmla="*/ 30 w 46"/>
                  <a:gd name="T29" fmla="*/ 56 h 56"/>
                  <a:gd name="T30" fmla="*/ 24 w 46"/>
                  <a:gd name="T31" fmla="*/ 56 h 56"/>
                  <a:gd name="T32" fmla="*/ 16 w 46"/>
                  <a:gd name="T33" fmla="*/ 56 h 56"/>
                  <a:gd name="T34" fmla="*/ 10 w 46"/>
                  <a:gd name="T35" fmla="*/ 52 h 56"/>
                  <a:gd name="T36" fmla="*/ 6 w 46"/>
                  <a:gd name="T37" fmla="*/ 50 h 56"/>
                  <a:gd name="T38" fmla="*/ 2 w 46"/>
                  <a:gd name="T39" fmla="*/ 44 h 56"/>
                  <a:gd name="T40" fmla="*/ 0 w 46"/>
                  <a:gd name="T41" fmla="*/ 36 h 56"/>
                  <a:gd name="T42" fmla="*/ 0 w 46"/>
                  <a:gd name="T43" fmla="*/ 28 h 56"/>
                  <a:gd name="T44" fmla="*/ 2 w 46"/>
                  <a:gd name="T45" fmla="*/ 16 h 56"/>
                  <a:gd name="T46" fmla="*/ 6 w 46"/>
                  <a:gd name="T47" fmla="*/ 6 h 56"/>
                  <a:gd name="T48" fmla="*/ 14 w 46"/>
                  <a:gd name="T49" fmla="*/ 2 h 56"/>
                  <a:gd name="T50" fmla="*/ 24 w 46"/>
                  <a:gd name="T51" fmla="*/ 0 h 56"/>
                  <a:gd name="T52" fmla="*/ 34 w 46"/>
                  <a:gd name="T53" fmla="*/ 2 h 56"/>
                  <a:gd name="T54" fmla="*/ 40 w 46"/>
                  <a:gd name="T55" fmla="*/ 8 h 56"/>
                  <a:gd name="T56" fmla="*/ 46 w 46"/>
                  <a:gd name="T57" fmla="*/ 16 h 56"/>
                  <a:gd name="T58" fmla="*/ 46 w 46"/>
                  <a:gd name="T59" fmla="*/ 26 h 56"/>
                  <a:gd name="T60" fmla="*/ 36 w 46"/>
                  <a:gd name="T61" fmla="*/ 22 h 56"/>
                  <a:gd name="T62" fmla="*/ 34 w 46"/>
                  <a:gd name="T63" fmla="*/ 18 h 56"/>
                  <a:gd name="T64" fmla="*/ 32 w 46"/>
                  <a:gd name="T65" fmla="*/ 14 h 56"/>
                  <a:gd name="T66" fmla="*/ 28 w 46"/>
                  <a:gd name="T67" fmla="*/ 10 h 56"/>
                  <a:gd name="T68" fmla="*/ 22 w 46"/>
                  <a:gd name="T69" fmla="*/ 10 h 56"/>
                  <a:gd name="T70" fmla="*/ 18 w 46"/>
                  <a:gd name="T71" fmla="*/ 10 h 56"/>
                  <a:gd name="T72" fmla="*/ 14 w 46"/>
                  <a:gd name="T73" fmla="*/ 12 h 56"/>
                  <a:gd name="T74" fmla="*/ 12 w 46"/>
                  <a:gd name="T75" fmla="*/ 16 h 56"/>
                  <a:gd name="T76" fmla="*/ 10 w 46"/>
                  <a:gd name="T77"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6"/>
                    </a:moveTo>
                    <a:lnTo>
                      <a:pt x="46" y="26"/>
                    </a:lnTo>
                    <a:lnTo>
                      <a:pt x="46" y="30"/>
                    </a:lnTo>
                    <a:lnTo>
                      <a:pt x="46" y="30"/>
                    </a:lnTo>
                    <a:lnTo>
                      <a:pt x="46" y="32"/>
                    </a:lnTo>
                    <a:lnTo>
                      <a:pt x="10" y="32"/>
                    </a:lnTo>
                    <a:lnTo>
                      <a:pt x="10" y="32"/>
                    </a:lnTo>
                    <a:lnTo>
                      <a:pt x="12" y="38"/>
                    </a:lnTo>
                    <a:lnTo>
                      <a:pt x="12" y="38"/>
                    </a:lnTo>
                    <a:lnTo>
                      <a:pt x="14" y="44"/>
                    </a:lnTo>
                    <a:lnTo>
                      <a:pt x="14" y="44"/>
                    </a:lnTo>
                    <a:lnTo>
                      <a:pt x="18" y="46"/>
                    </a:lnTo>
                    <a:lnTo>
                      <a:pt x="18" y="46"/>
                    </a:lnTo>
                    <a:lnTo>
                      <a:pt x="24" y="46"/>
                    </a:lnTo>
                    <a:lnTo>
                      <a:pt x="24" y="46"/>
                    </a:lnTo>
                    <a:lnTo>
                      <a:pt x="28" y="46"/>
                    </a:lnTo>
                    <a:lnTo>
                      <a:pt x="28" y="46"/>
                    </a:lnTo>
                    <a:lnTo>
                      <a:pt x="30" y="46"/>
                    </a:lnTo>
                    <a:lnTo>
                      <a:pt x="30" y="46"/>
                    </a:lnTo>
                    <a:lnTo>
                      <a:pt x="32" y="44"/>
                    </a:lnTo>
                    <a:lnTo>
                      <a:pt x="32" y="44"/>
                    </a:lnTo>
                    <a:lnTo>
                      <a:pt x="36" y="42"/>
                    </a:lnTo>
                    <a:lnTo>
                      <a:pt x="42" y="50"/>
                    </a:lnTo>
                    <a:lnTo>
                      <a:pt x="42" y="50"/>
                    </a:lnTo>
                    <a:lnTo>
                      <a:pt x="38" y="52"/>
                    </a:lnTo>
                    <a:lnTo>
                      <a:pt x="38" y="52"/>
                    </a:lnTo>
                    <a:lnTo>
                      <a:pt x="34" y="54"/>
                    </a:lnTo>
                    <a:lnTo>
                      <a:pt x="34" y="54"/>
                    </a:lnTo>
                    <a:lnTo>
                      <a:pt x="30" y="56"/>
                    </a:lnTo>
                    <a:lnTo>
                      <a:pt x="30" y="56"/>
                    </a:lnTo>
                    <a:lnTo>
                      <a:pt x="24" y="56"/>
                    </a:lnTo>
                    <a:lnTo>
                      <a:pt x="24" y="56"/>
                    </a:lnTo>
                    <a:lnTo>
                      <a:pt x="16" y="56"/>
                    </a:lnTo>
                    <a:lnTo>
                      <a:pt x="16" y="56"/>
                    </a:lnTo>
                    <a:lnTo>
                      <a:pt x="10" y="52"/>
                    </a:lnTo>
                    <a:lnTo>
                      <a:pt x="10" y="52"/>
                    </a:lnTo>
                    <a:lnTo>
                      <a:pt x="6" y="50"/>
                    </a:lnTo>
                    <a:lnTo>
                      <a:pt x="6" y="50"/>
                    </a:lnTo>
                    <a:lnTo>
                      <a:pt x="2" y="44"/>
                    </a:lnTo>
                    <a:lnTo>
                      <a:pt x="2" y="44"/>
                    </a:lnTo>
                    <a:lnTo>
                      <a:pt x="0" y="36"/>
                    </a:lnTo>
                    <a:lnTo>
                      <a:pt x="0" y="36"/>
                    </a:lnTo>
                    <a:lnTo>
                      <a:pt x="0" y="28"/>
                    </a:lnTo>
                    <a:lnTo>
                      <a:pt x="0" y="28"/>
                    </a:lnTo>
                    <a:lnTo>
                      <a:pt x="2" y="16"/>
                    </a:lnTo>
                    <a:lnTo>
                      <a:pt x="2" y="16"/>
                    </a:lnTo>
                    <a:lnTo>
                      <a:pt x="6" y="6"/>
                    </a:lnTo>
                    <a:lnTo>
                      <a:pt x="6" y="6"/>
                    </a:lnTo>
                    <a:lnTo>
                      <a:pt x="14" y="2"/>
                    </a:lnTo>
                    <a:lnTo>
                      <a:pt x="14" y="2"/>
                    </a:lnTo>
                    <a:lnTo>
                      <a:pt x="24" y="0"/>
                    </a:lnTo>
                    <a:lnTo>
                      <a:pt x="24" y="0"/>
                    </a:lnTo>
                    <a:lnTo>
                      <a:pt x="28" y="0"/>
                    </a:lnTo>
                    <a:lnTo>
                      <a:pt x="34" y="2"/>
                    </a:lnTo>
                    <a:lnTo>
                      <a:pt x="34" y="2"/>
                    </a:lnTo>
                    <a:lnTo>
                      <a:pt x="40" y="8"/>
                    </a:lnTo>
                    <a:lnTo>
                      <a:pt x="40" y="8"/>
                    </a:lnTo>
                    <a:lnTo>
                      <a:pt x="46" y="16"/>
                    </a:lnTo>
                    <a:lnTo>
                      <a:pt x="46" y="16"/>
                    </a:lnTo>
                    <a:lnTo>
                      <a:pt x="46" y="26"/>
                    </a:lnTo>
                    <a:lnTo>
                      <a:pt x="46" y="26"/>
                    </a:lnTo>
                    <a:close/>
                    <a:moveTo>
                      <a:pt x="36" y="22"/>
                    </a:moveTo>
                    <a:lnTo>
                      <a:pt x="36" y="22"/>
                    </a:lnTo>
                    <a:lnTo>
                      <a:pt x="34" y="18"/>
                    </a:lnTo>
                    <a:lnTo>
                      <a:pt x="34" y="18"/>
                    </a:lnTo>
                    <a:lnTo>
                      <a:pt x="32" y="14"/>
                    </a:lnTo>
                    <a:lnTo>
                      <a:pt x="32" y="14"/>
                    </a:lnTo>
                    <a:lnTo>
                      <a:pt x="28" y="10"/>
                    </a:lnTo>
                    <a:lnTo>
                      <a:pt x="28" y="10"/>
                    </a:lnTo>
                    <a:lnTo>
                      <a:pt x="22" y="10"/>
                    </a:lnTo>
                    <a:lnTo>
                      <a:pt x="22" y="10"/>
                    </a:lnTo>
                    <a:lnTo>
                      <a:pt x="18" y="10"/>
                    </a:lnTo>
                    <a:lnTo>
                      <a:pt x="18" y="10"/>
                    </a:lnTo>
                    <a:lnTo>
                      <a:pt x="14" y="12"/>
                    </a:lnTo>
                    <a:lnTo>
                      <a:pt x="14" y="12"/>
                    </a:lnTo>
                    <a:lnTo>
                      <a:pt x="12" y="16"/>
                    </a:lnTo>
                    <a:lnTo>
                      <a:pt x="12" y="16"/>
                    </a:lnTo>
                    <a:lnTo>
                      <a:pt x="10" y="22"/>
                    </a:lnTo>
                    <a:lnTo>
                      <a:pt x="36" y="2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5" name="Freeform 55"/>
              <p:cNvSpPr>
                <a:spLocks/>
              </p:cNvSpPr>
              <p:nvPr userDrawn="1"/>
            </p:nvSpPr>
            <p:spPr bwMode="auto">
              <a:xfrm>
                <a:off x="3987800" y="6483350"/>
                <a:ext cx="50800" cy="88900"/>
              </a:xfrm>
              <a:custGeom>
                <a:avLst/>
                <a:gdLst>
                  <a:gd name="T0" fmla="*/ 30 w 32"/>
                  <a:gd name="T1" fmla="*/ 12 h 56"/>
                  <a:gd name="T2" fmla="*/ 30 w 32"/>
                  <a:gd name="T3" fmla="*/ 12 h 56"/>
                  <a:gd name="T4" fmla="*/ 26 w 32"/>
                  <a:gd name="T5" fmla="*/ 10 h 56"/>
                  <a:gd name="T6" fmla="*/ 26 w 32"/>
                  <a:gd name="T7" fmla="*/ 10 h 56"/>
                  <a:gd name="T8" fmla="*/ 22 w 32"/>
                  <a:gd name="T9" fmla="*/ 10 h 56"/>
                  <a:gd name="T10" fmla="*/ 22 w 32"/>
                  <a:gd name="T11" fmla="*/ 10 h 56"/>
                  <a:gd name="T12" fmla="*/ 16 w 32"/>
                  <a:gd name="T13" fmla="*/ 10 h 56"/>
                  <a:gd name="T14" fmla="*/ 14 w 32"/>
                  <a:gd name="T15" fmla="*/ 14 h 56"/>
                  <a:gd name="T16" fmla="*/ 14 w 32"/>
                  <a:gd name="T17" fmla="*/ 14 h 56"/>
                  <a:gd name="T18" fmla="*/ 12 w 32"/>
                  <a:gd name="T19" fmla="*/ 18 h 56"/>
                  <a:gd name="T20" fmla="*/ 10 w 32"/>
                  <a:gd name="T21" fmla="*/ 24 h 56"/>
                  <a:gd name="T22" fmla="*/ 10 w 32"/>
                  <a:gd name="T23" fmla="*/ 56 h 56"/>
                  <a:gd name="T24" fmla="*/ 0 w 32"/>
                  <a:gd name="T25" fmla="*/ 56 h 56"/>
                  <a:gd name="T26" fmla="*/ 0 w 32"/>
                  <a:gd name="T27" fmla="*/ 0 h 56"/>
                  <a:gd name="T28" fmla="*/ 10 w 32"/>
                  <a:gd name="T29" fmla="*/ 0 h 56"/>
                  <a:gd name="T30" fmla="*/ 10 w 32"/>
                  <a:gd name="T31" fmla="*/ 6 h 56"/>
                  <a:gd name="T32" fmla="*/ 10 w 32"/>
                  <a:gd name="T33" fmla="*/ 6 h 56"/>
                  <a:gd name="T34" fmla="*/ 12 w 32"/>
                  <a:gd name="T35" fmla="*/ 4 h 56"/>
                  <a:gd name="T36" fmla="*/ 12 w 32"/>
                  <a:gd name="T37" fmla="*/ 4 h 56"/>
                  <a:gd name="T38" fmla="*/ 16 w 32"/>
                  <a:gd name="T39" fmla="*/ 2 h 56"/>
                  <a:gd name="T40" fmla="*/ 16 w 32"/>
                  <a:gd name="T41" fmla="*/ 2 h 56"/>
                  <a:gd name="T42" fmla="*/ 20 w 32"/>
                  <a:gd name="T43" fmla="*/ 0 h 56"/>
                  <a:gd name="T44" fmla="*/ 20 w 32"/>
                  <a:gd name="T45" fmla="*/ 0 h 56"/>
                  <a:gd name="T46" fmla="*/ 24 w 32"/>
                  <a:gd name="T47" fmla="*/ 0 h 56"/>
                  <a:gd name="T48" fmla="*/ 24 w 32"/>
                  <a:gd name="T49" fmla="*/ 0 h 56"/>
                  <a:gd name="T50" fmla="*/ 28 w 32"/>
                  <a:gd name="T51" fmla="*/ 0 h 56"/>
                  <a:gd name="T52" fmla="*/ 28 w 32"/>
                  <a:gd name="T53" fmla="*/ 0 h 56"/>
                  <a:gd name="T54" fmla="*/ 32 w 32"/>
                  <a:gd name="T55" fmla="*/ 2 h 56"/>
                  <a:gd name="T56" fmla="*/ 30 w 32"/>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6">
                    <a:moveTo>
                      <a:pt x="30" y="12"/>
                    </a:moveTo>
                    <a:lnTo>
                      <a:pt x="30" y="12"/>
                    </a:lnTo>
                    <a:lnTo>
                      <a:pt x="26" y="10"/>
                    </a:lnTo>
                    <a:lnTo>
                      <a:pt x="26" y="10"/>
                    </a:lnTo>
                    <a:lnTo>
                      <a:pt x="22" y="10"/>
                    </a:lnTo>
                    <a:lnTo>
                      <a:pt x="22" y="10"/>
                    </a:lnTo>
                    <a:lnTo>
                      <a:pt x="16" y="10"/>
                    </a:lnTo>
                    <a:lnTo>
                      <a:pt x="14" y="14"/>
                    </a:lnTo>
                    <a:lnTo>
                      <a:pt x="14" y="14"/>
                    </a:lnTo>
                    <a:lnTo>
                      <a:pt x="12" y="18"/>
                    </a:lnTo>
                    <a:lnTo>
                      <a:pt x="10" y="24"/>
                    </a:lnTo>
                    <a:lnTo>
                      <a:pt x="10" y="56"/>
                    </a:lnTo>
                    <a:lnTo>
                      <a:pt x="0" y="56"/>
                    </a:lnTo>
                    <a:lnTo>
                      <a:pt x="0" y="0"/>
                    </a:lnTo>
                    <a:lnTo>
                      <a:pt x="10" y="0"/>
                    </a:lnTo>
                    <a:lnTo>
                      <a:pt x="10" y="6"/>
                    </a:lnTo>
                    <a:lnTo>
                      <a:pt x="10" y="6"/>
                    </a:lnTo>
                    <a:lnTo>
                      <a:pt x="12" y="4"/>
                    </a:lnTo>
                    <a:lnTo>
                      <a:pt x="12" y="4"/>
                    </a:lnTo>
                    <a:lnTo>
                      <a:pt x="16" y="2"/>
                    </a:lnTo>
                    <a:lnTo>
                      <a:pt x="16" y="2"/>
                    </a:lnTo>
                    <a:lnTo>
                      <a:pt x="20" y="0"/>
                    </a:lnTo>
                    <a:lnTo>
                      <a:pt x="20" y="0"/>
                    </a:lnTo>
                    <a:lnTo>
                      <a:pt x="24" y="0"/>
                    </a:lnTo>
                    <a:lnTo>
                      <a:pt x="24" y="0"/>
                    </a:lnTo>
                    <a:lnTo>
                      <a:pt x="28" y="0"/>
                    </a:lnTo>
                    <a:lnTo>
                      <a:pt x="28" y="0"/>
                    </a:lnTo>
                    <a:lnTo>
                      <a:pt x="32" y="2"/>
                    </a:lnTo>
                    <a:lnTo>
                      <a:pt x="30"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6" name="Freeform 56"/>
              <p:cNvSpPr>
                <a:spLocks/>
              </p:cNvSpPr>
              <p:nvPr userDrawn="1"/>
            </p:nvSpPr>
            <p:spPr bwMode="auto">
              <a:xfrm>
                <a:off x="4032250" y="6546850"/>
                <a:ext cx="25400" cy="25400"/>
              </a:xfrm>
              <a:custGeom>
                <a:avLst/>
                <a:gdLst>
                  <a:gd name="T0" fmla="*/ 16 w 16"/>
                  <a:gd name="T1" fmla="*/ 8 h 16"/>
                  <a:gd name="T2" fmla="*/ 16 w 16"/>
                  <a:gd name="T3" fmla="*/ 8 h 16"/>
                  <a:gd name="T4" fmla="*/ 16 w 16"/>
                  <a:gd name="T5" fmla="*/ 12 h 16"/>
                  <a:gd name="T6" fmla="*/ 16 w 16"/>
                  <a:gd name="T7" fmla="*/ 12 h 16"/>
                  <a:gd name="T8" fmla="*/ 14 w 16"/>
                  <a:gd name="T9" fmla="*/ 14 h 16"/>
                  <a:gd name="T10" fmla="*/ 14 w 16"/>
                  <a:gd name="T11" fmla="*/ 14 h 16"/>
                  <a:gd name="T12" fmla="*/ 12 w 16"/>
                  <a:gd name="T13" fmla="*/ 16 h 16"/>
                  <a:gd name="T14" fmla="*/ 12 w 16"/>
                  <a:gd name="T15" fmla="*/ 16 h 16"/>
                  <a:gd name="T16" fmla="*/ 8 w 16"/>
                  <a:gd name="T17" fmla="*/ 16 h 16"/>
                  <a:gd name="T18" fmla="*/ 8 w 16"/>
                  <a:gd name="T19" fmla="*/ 16 h 16"/>
                  <a:gd name="T20" fmla="*/ 6 w 16"/>
                  <a:gd name="T21" fmla="*/ 16 h 16"/>
                  <a:gd name="T22" fmla="*/ 6 w 16"/>
                  <a:gd name="T23" fmla="*/ 16 h 16"/>
                  <a:gd name="T24" fmla="*/ 2 w 16"/>
                  <a:gd name="T25" fmla="*/ 14 h 16"/>
                  <a:gd name="T26" fmla="*/ 2 w 16"/>
                  <a:gd name="T27" fmla="*/ 14 h 16"/>
                  <a:gd name="T28" fmla="*/ 2 w 16"/>
                  <a:gd name="T29" fmla="*/ 12 h 16"/>
                  <a:gd name="T30" fmla="*/ 2 w 16"/>
                  <a:gd name="T31" fmla="*/ 12 h 16"/>
                  <a:gd name="T32" fmla="*/ 0 w 16"/>
                  <a:gd name="T33" fmla="*/ 8 h 16"/>
                  <a:gd name="T34" fmla="*/ 0 w 16"/>
                  <a:gd name="T35" fmla="*/ 8 h 16"/>
                  <a:gd name="T36" fmla="*/ 2 w 16"/>
                  <a:gd name="T37" fmla="*/ 4 h 16"/>
                  <a:gd name="T38" fmla="*/ 2 w 16"/>
                  <a:gd name="T39" fmla="*/ 4 h 16"/>
                  <a:gd name="T40" fmla="*/ 2 w 16"/>
                  <a:gd name="T41" fmla="*/ 2 h 16"/>
                  <a:gd name="T42" fmla="*/ 2 w 16"/>
                  <a:gd name="T43" fmla="*/ 2 h 16"/>
                  <a:gd name="T44" fmla="*/ 6 w 16"/>
                  <a:gd name="T45" fmla="*/ 0 h 16"/>
                  <a:gd name="T46" fmla="*/ 6 w 16"/>
                  <a:gd name="T47" fmla="*/ 0 h 16"/>
                  <a:gd name="T48" fmla="*/ 8 w 16"/>
                  <a:gd name="T49" fmla="*/ 0 h 16"/>
                  <a:gd name="T50" fmla="*/ 8 w 16"/>
                  <a:gd name="T51" fmla="*/ 0 h 16"/>
                  <a:gd name="T52" fmla="*/ 12 w 16"/>
                  <a:gd name="T53" fmla="*/ 0 h 16"/>
                  <a:gd name="T54" fmla="*/ 12 w 16"/>
                  <a:gd name="T55" fmla="*/ 0 h 16"/>
                  <a:gd name="T56" fmla="*/ 14 w 16"/>
                  <a:gd name="T57" fmla="*/ 2 h 16"/>
                  <a:gd name="T58" fmla="*/ 14 w 16"/>
                  <a:gd name="T59" fmla="*/ 2 h 16"/>
                  <a:gd name="T60" fmla="*/ 16 w 16"/>
                  <a:gd name="T61" fmla="*/ 4 h 16"/>
                  <a:gd name="T62" fmla="*/ 16 w 16"/>
                  <a:gd name="T63" fmla="*/ 4 h 16"/>
                  <a:gd name="T64" fmla="*/ 16 w 16"/>
                  <a:gd name="T65" fmla="*/ 8 h 16"/>
                  <a:gd name="T66" fmla="*/ 16 w 16"/>
                  <a:gd name="T6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16">
                    <a:moveTo>
                      <a:pt x="16" y="8"/>
                    </a:moveTo>
                    <a:lnTo>
                      <a:pt x="16" y="8"/>
                    </a:lnTo>
                    <a:lnTo>
                      <a:pt x="16" y="12"/>
                    </a:lnTo>
                    <a:lnTo>
                      <a:pt x="16" y="12"/>
                    </a:lnTo>
                    <a:lnTo>
                      <a:pt x="14" y="14"/>
                    </a:lnTo>
                    <a:lnTo>
                      <a:pt x="14" y="14"/>
                    </a:lnTo>
                    <a:lnTo>
                      <a:pt x="12" y="16"/>
                    </a:lnTo>
                    <a:lnTo>
                      <a:pt x="12" y="16"/>
                    </a:lnTo>
                    <a:lnTo>
                      <a:pt x="8" y="16"/>
                    </a:lnTo>
                    <a:lnTo>
                      <a:pt x="8" y="16"/>
                    </a:lnTo>
                    <a:lnTo>
                      <a:pt x="6" y="16"/>
                    </a:lnTo>
                    <a:lnTo>
                      <a:pt x="6" y="16"/>
                    </a:lnTo>
                    <a:lnTo>
                      <a:pt x="2" y="14"/>
                    </a:lnTo>
                    <a:lnTo>
                      <a:pt x="2" y="14"/>
                    </a:lnTo>
                    <a:lnTo>
                      <a:pt x="2" y="12"/>
                    </a:lnTo>
                    <a:lnTo>
                      <a:pt x="2" y="12"/>
                    </a:lnTo>
                    <a:lnTo>
                      <a:pt x="0" y="8"/>
                    </a:lnTo>
                    <a:lnTo>
                      <a:pt x="0" y="8"/>
                    </a:lnTo>
                    <a:lnTo>
                      <a:pt x="2" y="4"/>
                    </a:lnTo>
                    <a:lnTo>
                      <a:pt x="2" y="4"/>
                    </a:lnTo>
                    <a:lnTo>
                      <a:pt x="2" y="2"/>
                    </a:lnTo>
                    <a:lnTo>
                      <a:pt x="2" y="2"/>
                    </a:lnTo>
                    <a:lnTo>
                      <a:pt x="6" y="0"/>
                    </a:lnTo>
                    <a:lnTo>
                      <a:pt x="6" y="0"/>
                    </a:lnTo>
                    <a:lnTo>
                      <a:pt x="8" y="0"/>
                    </a:lnTo>
                    <a:lnTo>
                      <a:pt x="8" y="0"/>
                    </a:lnTo>
                    <a:lnTo>
                      <a:pt x="12" y="0"/>
                    </a:lnTo>
                    <a:lnTo>
                      <a:pt x="12" y="0"/>
                    </a:lnTo>
                    <a:lnTo>
                      <a:pt x="14" y="2"/>
                    </a:lnTo>
                    <a:lnTo>
                      <a:pt x="14" y="2"/>
                    </a:lnTo>
                    <a:lnTo>
                      <a:pt x="16" y="4"/>
                    </a:lnTo>
                    <a:lnTo>
                      <a:pt x="16" y="4"/>
                    </a:lnTo>
                    <a:lnTo>
                      <a:pt x="16" y="8"/>
                    </a:lnTo>
                    <a:lnTo>
                      <a:pt x="16" y="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7" name="Freeform 57"/>
              <p:cNvSpPr>
                <a:spLocks/>
              </p:cNvSpPr>
              <p:nvPr userDrawn="1"/>
            </p:nvSpPr>
            <p:spPr bwMode="auto">
              <a:xfrm>
                <a:off x="606425" y="6638925"/>
                <a:ext cx="85725" cy="117475"/>
              </a:xfrm>
              <a:custGeom>
                <a:avLst/>
                <a:gdLst>
                  <a:gd name="T0" fmla="*/ 32 w 54"/>
                  <a:gd name="T1" fmla="*/ 12 h 74"/>
                  <a:gd name="T2" fmla="*/ 32 w 54"/>
                  <a:gd name="T3" fmla="*/ 74 h 74"/>
                  <a:gd name="T4" fmla="*/ 20 w 54"/>
                  <a:gd name="T5" fmla="*/ 74 h 74"/>
                  <a:gd name="T6" fmla="*/ 20 w 54"/>
                  <a:gd name="T7" fmla="*/ 12 h 74"/>
                  <a:gd name="T8" fmla="*/ 0 w 54"/>
                  <a:gd name="T9" fmla="*/ 12 h 74"/>
                  <a:gd name="T10" fmla="*/ 0 w 54"/>
                  <a:gd name="T11" fmla="*/ 0 h 74"/>
                  <a:gd name="T12" fmla="*/ 54 w 54"/>
                  <a:gd name="T13" fmla="*/ 0 h 74"/>
                  <a:gd name="T14" fmla="*/ 54 w 54"/>
                  <a:gd name="T15" fmla="*/ 12 h 74"/>
                  <a:gd name="T16" fmla="*/ 32 w 54"/>
                  <a:gd name="T17"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4">
                    <a:moveTo>
                      <a:pt x="32" y="12"/>
                    </a:moveTo>
                    <a:lnTo>
                      <a:pt x="32" y="74"/>
                    </a:lnTo>
                    <a:lnTo>
                      <a:pt x="20" y="74"/>
                    </a:lnTo>
                    <a:lnTo>
                      <a:pt x="20" y="12"/>
                    </a:lnTo>
                    <a:lnTo>
                      <a:pt x="0" y="12"/>
                    </a:lnTo>
                    <a:lnTo>
                      <a:pt x="0" y="0"/>
                    </a:lnTo>
                    <a:lnTo>
                      <a:pt x="54" y="0"/>
                    </a:lnTo>
                    <a:lnTo>
                      <a:pt x="54" y="12"/>
                    </a:lnTo>
                    <a:lnTo>
                      <a:pt x="32"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8" name="Freeform 58"/>
              <p:cNvSpPr>
                <a:spLocks/>
              </p:cNvSpPr>
              <p:nvPr userDrawn="1"/>
            </p:nvSpPr>
            <p:spPr bwMode="auto">
              <a:xfrm>
                <a:off x="704850" y="6635750"/>
                <a:ext cx="69850" cy="120650"/>
              </a:xfrm>
              <a:custGeom>
                <a:avLst/>
                <a:gdLst>
                  <a:gd name="T0" fmla="*/ 34 w 44"/>
                  <a:gd name="T1" fmla="*/ 76 h 76"/>
                  <a:gd name="T2" fmla="*/ 34 w 44"/>
                  <a:gd name="T3" fmla="*/ 44 h 76"/>
                  <a:gd name="T4" fmla="*/ 34 w 44"/>
                  <a:gd name="T5" fmla="*/ 44 h 76"/>
                  <a:gd name="T6" fmla="*/ 32 w 44"/>
                  <a:gd name="T7" fmla="*/ 38 h 76"/>
                  <a:gd name="T8" fmla="*/ 30 w 44"/>
                  <a:gd name="T9" fmla="*/ 34 h 76"/>
                  <a:gd name="T10" fmla="*/ 30 w 44"/>
                  <a:gd name="T11" fmla="*/ 34 h 76"/>
                  <a:gd name="T12" fmla="*/ 28 w 44"/>
                  <a:gd name="T13" fmla="*/ 30 h 76"/>
                  <a:gd name="T14" fmla="*/ 22 w 44"/>
                  <a:gd name="T15" fmla="*/ 30 h 76"/>
                  <a:gd name="T16" fmla="*/ 22 w 44"/>
                  <a:gd name="T17" fmla="*/ 30 h 76"/>
                  <a:gd name="T18" fmla="*/ 18 w 44"/>
                  <a:gd name="T19" fmla="*/ 30 h 76"/>
                  <a:gd name="T20" fmla="*/ 18 w 44"/>
                  <a:gd name="T21" fmla="*/ 30 h 76"/>
                  <a:gd name="T22" fmla="*/ 14 w 44"/>
                  <a:gd name="T23" fmla="*/ 34 h 76"/>
                  <a:gd name="T24" fmla="*/ 14 w 44"/>
                  <a:gd name="T25" fmla="*/ 34 h 76"/>
                  <a:gd name="T26" fmla="*/ 12 w 44"/>
                  <a:gd name="T27" fmla="*/ 38 h 76"/>
                  <a:gd name="T28" fmla="*/ 12 w 44"/>
                  <a:gd name="T29" fmla="*/ 38 h 76"/>
                  <a:gd name="T30" fmla="*/ 10 w 44"/>
                  <a:gd name="T31" fmla="*/ 44 h 76"/>
                  <a:gd name="T32" fmla="*/ 10 w 44"/>
                  <a:gd name="T33" fmla="*/ 76 h 76"/>
                  <a:gd name="T34" fmla="*/ 0 w 44"/>
                  <a:gd name="T35" fmla="*/ 76 h 76"/>
                  <a:gd name="T36" fmla="*/ 0 w 44"/>
                  <a:gd name="T37" fmla="*/ 6 h 76"/>
                  <a:gd name="T38" fmla="*/ 10 w 44"/>
                  <a:gd name="T39" fmla="*/ 0 h 76"/>
                  <a:gd name="T40" fmla="*/ 10 w 44"/>
                  <a:gd name="T41" fmla="*/ 26 h 76"/>
                  <a:gd name="T42" fmla="*/ 10 w 44"/>
                  <a:gd name="T43" fmla="*/ 26 h 76"/>
                  <a:gd name="T44" fmla="*/ 14 w 44"/>
                  <a:gd name="T45" fmla="*/ 24 h 76"/>
                  <a:gd name="T46" fmla="*/ 14 w 44"/>
                  <a:gd name="T47" fmla="*/ 24 h 76"/>
                  <a:gd name="T48" fmla="*/ 16 w 44"/>
                  <a:gd name="T49" fmla="*/ 22 h 76"/>
                  <a:gd name="T50" fmla="*/ 16 w 44"/>
                  <a:gd name="T51" fmla="*/ 22 h 76"/>
                  <a:gd name="T52" fmla="*/ 20 w 44"/>
                  <a:gd name="T53" fmla="*/ 20 h 76"/>
                  <a:gd name="T54" fmla="*/ 20 w 44"/>
                  <a:gd name="T55" fmla="*/ 20 h 76"/>
                  <a:gd name="T56" fmla="*/ 24 w 44"/>
                  <a:gd name="T57" fmla="*/ 20 h 76"/>
                  <a:gd name="T58" fmla="*/ 24 w 44"/>
                  <a:gd name="T59" fmla="*/ 20 h 76"/>
                  <a:gd name="T60" fmla="*/ 34 w 44"/>
                  <a:gd name="T61" fmla="*/ 22 h 76"/>
                  <a:gd name="T62" fmla="*/ 34 w 44"/>
                  <a:gd name="T63" fmla="*/ 22 h 76"/>
                  <a:gd name="T64" fmla="*/ 40 w 44"/>
                  <a:gd name="T65" fmla="*/ 26 h 76"/>
                  <a:gd name="T66" fmla="*/ 40 w 44"/>
                  <a:gd name="T67" fmla="*/ 26 h 76"/>
                  <a:gd name="T68" fmla="*/ 44 w 44"/>
                  <a:gd name="T69" fmla="*/ 34 h 76"/>
                  <a:gd name="T70" fmla="*/ 44 w 44"/>
                  <a:gd name="T71" fmla="*/ 34 h 76"/>
                  <a:gd name="T72" fmla="*/ 44 w 44"/>
                  <a:gd name="T73" fmla="*/ 44 h 76"/>
                  <a:gd name="T74" fmla="*/ 44 w 44"/>
                  <a:gd name="T75" fmla="*/ 76 h 76"/>
                  <a:gd name="T76" fmla="*/ 34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4" y="76"/>
                    </a:moveTo>
                    <a:lnTo>
                      <a:pt x="34" y="44"/>
                    </a:lnTo>
                    <a:lnTo>
                      <a:pt x="34" y="44"/>
                    </a:lnTo>
                    <a:lnTo>
                      <a:pt x="32" y="38"/>
                    </a:lnTo>
                    <a:lnTo>
                      <a:pt x="30" y="34"/>
                    </a:lnTo>
                    <a:lnTo>
                      <a:pt x="30" y="34"/>
                    </a:lnTo>
                    <a:lnTo>
                      <a:pt x="28" y="30"/>
                    </a:lnTo>
                    <a:lnTo>
                      <a:pt x="22" y="30"/>
                    </a:lnTo>
                    <a:lnTo>
                      <a:pt x="22" y="30"/>
                    </a:lnTo>
                    <a:lnTo>
                      <a:pt x="18" y="30"/>
                    </a:lnTo>
                    <a:lnTo>
                      <a:pt x="18" y="30"/>
                    </a:lnTo>
                    <a:lnTo>
                      <a:pt x="14" y="34"/>
                    </a:lnTo>
                    <a:lnTo>
                      <a:pt x="14" y="34"/>
                    </a:lnTo>
                    <a:lnTo>
                      <a:pt x="12" y="38"/>
                    </a:lnTo>
                    <a:lnTo>
                      <a:pt x="12" y="38"/>
                    </a:lnTo>
                    <a:lnTo>
                      <a:pt x="10" y="44"/>
                    </a:lnTo>
                    <a:lnTo>
                      <a:pt x="10" y="76"/>
                    </a:lnTo>
                    <a:lnTo>
                      <a:pt x="0" y="76"/>
                    </a:lnTo>
                    <a:lnTo>
                      <a:pt x="0" y="6"/>
                    </a:lnTo>
                    <a:lnTo>
                      <a:pt x="10" y="0"/>
                    </a:lnTo>
                    <a:lnTo>
                      <a:pt x="10" y="26"/>
                    </a:lnTo>
                    <a:lnTo>
                      <a:pt x="10" y="26"/>
                    </a:lnTo>
                    <a:lnTo>
                      <a:pt x="14" y="24"/>
                    </a:lnTo>
                    <a:lnTo>
                      <a:pt x="14" y="24"/>
                    </a:lnTo>
                    <a:lnTo>
                      <a:pt x="16" y="22"/>
                    </a:lnTo>
                    <a:lnTo>
                      <a:pt x="16" y="22"/>
                    </a:lnTo>
                    <a:lnTo>
                      <a:pt x="20" y="20"/>
                    </a:lnTo>
                    <a:lnTo>
                      <a:pt x="20" y="20"/>
                    </a:lnTo>
                    <a:lnTo>
                      <a:pt x="24" y="20"/>
                    </a:lnTo>
                    <a:lnTo>
                      <a:pt x="24" y="20"/>
                    </a:lnTo>
                    <a:lnTo>
                      <a:pt x="34" y="22"/>
                    </a:lnTo>
                    <a:lnTo>
                      <a:pt x="34" y="22"/>
                    </a:lnTo>
                    <a:lnTo>
                      <a:pt x="40" y="26"/>
                    </a:lnTo>
                    <a:lnTo>
                      <a:pt x="40" y="26"/>
                    </a:lnTo>
                    <a:lnTo>
                      <a:pt x="44" y="34"/>
                    </a:lnTo>
                    <a:lnTo>
                      <a:pt x="44" y="34"/>
                    </a:lnTo>
                    <a:lnTo>
                      <a:pt x="44" y="44"/>
                    </a:lnTo>
                    <a:lnTo>
                      <a:pt x="44" y="76"/>
                    </a:lnTo>
                    <a:lnTo>
                      <a:pt x="34"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79" name="Freeform 59"/>
              <p:cNvSpPr>
                <a:spLocks noEditPoints="1"/>
              </p:cNvSpPr>
              <p:nvPr userDrawn="1"/>
            </p:nvSpPr>
            <p:spPr bwMode="auto">
              <a:xfrm>
                <a:off x="793750" y="6667500"/>
                <a:ext cx="73025" cy="88900"/>
              </a:xfrm>
              <a:custGeom>
                <a:avLst/>
                <a:gdLst>
                  <a:gd name="T0" fmla="*/ 46 w 46"/>
                  <a:gd name="T1" fmla="*/ 28 h 56"/>
                  <a:gd name="T2" fmla="*/ 46 w 46"/>
                  <a:gd name="T3" fmla="*/ 30 h 56"/>
                  <a:gd name="T4" fmla="*/ 10 w 46"/>
                  <a:gd name="T5" fmla="*/ 32 h 56"/>
                  <a:gd name="T6" fmla="*/ 12 w 46"/>
                  <a:gd name="T7" fmla="*/ 38 h 56"/>
                  <a:gd name="T8" fmla="*/ 14 w 46"/>
                  <a:gd name="T9" fmla="*/ 44 h 56"/>
                  <a:gd name="T10" fmla="*/ 18 w 46"/>
                  <a:gd name="T11" fmla="*/ 46 h 56"/>
                  <a:gd name="T12" fmla="*/ 24 w 46"/>
                  <a:gd name="T13" fmla="*/ 48 h 56"/>
                  <a:gd name="T14" fmla="*/ 26 w 46"/>
                  <a:gd name="T15" fmla="*/ 46 h 56"/>
                  <a:gd name="T16" fmla="*/ 30 w 46"/>
                  <a:gd name="T17" fmla="*/ 46 h 56"/>
                  <a:gd name="T18" fmla="*/ 32 w 46"/>
                  <a:gd name="T19" fmla="*/ 44 h 56"/>
                  <a:gd name="T20" fmla="*/ 36 w 46"/>
                  <a:gd name="T21" fmla="*/ 42 h 56"/>
                  <a:gd name="T22" fmla="*/ 42 w 46"/>
                  <a:gd name="T23" fmla="*/ 50 h 56"/>
                  <a:gd name="T24" fmla="*/ 38 w 46"/>
                  <a:gd name="T25" fmla="*/ 52 h 56"/>
                  <a:gd name="T26" fmla="*/ 34 w 46"/>
                  <a:gd name="T27" fmla="*/ 56 h 56"/>
                  <a:gd name="T28" fmla="*/ 28 w 46"/>
                  <a:gd name="T29" fmla="*/ 56 h 56"/>
                  <a:gd name="T30" fmla="*/ 22 w 46"/>
                  <a:gd name="T31" fmla="*/ 56 h 56"/>
                  <a:gd name="T32" fmla="*/ 16 w 46"/>
                  <a:gd name="T33" fmla="*/ 56 h 56"/>
                  <a:gd name="T34" fmla="*/ 10 w 46"/>
                  <a:gd name="T35" fmla="*/ 54 h 56"/>
                  <a:gd name="T36" fmla="*/ 6 w 46"/>
                  <a:gd name="T37" fmla="*/ 50 h 56"/>
                  <a:gd name="T38" fmla="*/ 2 w 46"/>
                  <a:gd name="T39" fmla="*/ 44 h 56"/>
                  <a:gd name="T40" fmla="*/ 0 w 46"/>
                  <a:gd name="T41" fmla="*/ 38 h 56"/>
                  <a:gd name="T42" fmla="*/ 0 w 46"/>
                  <a:gd name="T43" fmla="*/ 28 h 56"/>
                  <a:gd name="T44" fmla="*/ 0 w 46"/>
                  <a:gd name="T45" fmla="*/ 16 h 56"/>
                  <a:gd name="T46" fmla="*/ 6 w 46"/>
                  <a:gd name="T47" fmla="*/ 8 h 56"/>
                  <a:gd name="T48" fmla="*/ 14 w 46"/>
                  <a:gd name="T49" fmla="*/ 2 h 56"/>
                  <a:gd name="T50" fmla="*/ 24 w 46"/>
                  <a:gd name="T51" fmla="*/ 0 h 56"/>
                  <a:gd name="T52" fmla="*/ 34 w 46"/>
                  <a:gd name="T53" fmla="*/ 2 h 56"/>
                  <a:gd name="T54" fmla="*/ 40 w 46"/>
                  <a:gd name="T55" fmla="*/ 8 h 56"/>
                  <a:gd name="T56" fmla="*/ 44 w 46"/>
                  <a:gd name="T57" fmla="*/ 16 h 56"/>
                  <a:gd name="T58" fmla="*/ 46 w 46"/>
                  <a:gd name="T59" fmla="*/ 28 h 56"/>
                  <a:gd name="T60" fmla="*/ 36 w 46"/>
                  <a:gd name="T61" fmla="*/ 24 h 56"/>
                  <a:gd name="T62" fmla="*/ 34 w 46"/>
                  <a:gd name="T63" fmla="*/ 18 h 56"/>
                  <a:gd name="T64" fmla="*/ 32 w 46"/>
                  <a:gd name="T65" fmla="*/ 14 h 56"/>
                  <a:gd name="T66" fmla="*/ 28 w 46"/>
                  <a:gd name="T67" fmla="*/ 10 h 56"/>
                  <a:gd name="T68" fmla="*/ 22 w 46"/>
                  <a:gd name="T69" fmla="*/ 10 h 56"/>
                  <a:gd name="T70" fmla="*/ 18 w 46"/>
                  <a:gd name="T71" fmla="*/ 10 h 56"/>
                  <a:gd name="T72" fmla="*/ 14 w 46"/>
                  <a:gd name="T73" fmla="*/ 14 h 56"/>
                  <a:gd name="T74" fmla="*/ 12 w 46"/>
                  <a:gd name="T75" fmla="*/ 18 h 56"/>
                  <a:gd name="T76" fmla="*/ 10 w 46"/>
                  <a:gd name="T7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8"/>
                    </a:moveTo>
                    <a:lnTo>
                      <a:pt x="46" y="28"/>
                    </a:lnTo>
                    <a:lnTo>
                      <a:pt x="46" y="30"/>
                    </a:lnTo>
                    <a:lnTo>
                      <a:pt x="46" y="30"/>
                    </a:lnTo>
                    <a:lnTo>
                      <a:pt x="46" y="32"/>
                    </a:lnTo>
                    <a:lnTo>
                      <a:pt x="10" y="32"/>
                    </a:lnTo>
                    <a:lnTo>
                      <a:pt x="10" y="32"/>
                    </a:lnTo>
                    <a:lnTo>
                      <a:pt x="12" y="38"/>
                    </a:lnTo>
                    <a:lnTo>
                      <a:pt x="12" y="38"/>
                    </a:lnTo>
                    <a:lnTo>
                      <a:pt x="14" y="44"/>
                    </a:lnTo>
                    <a:lnTo>
                      <a:pt x="14" y="44"/>
                    </a:lnTo>
                    <a:lnTo>
                      <a:pt x="18" y="46"/>
                    </a:lnTo>
                    <a:lnTo>
                      <a:pt x="18" y="46"/>
                    </a:lnTo>
                    <a:lnTo>
                      <a:pt x="24" y="48"/>
                    </a:lnTo>
                    <a:lnTo>
                      <a:pt x="24" y="48"/>
                    </a:lnTo>
                    <a:lnTo>
                      <a:pt x="26" y="46"/>
                    </a:lnTo>
                    <a:lnTo>
                      <a:pt x="26" y="46"/>
                    </a:lnTo>
                    <a:lnTo>
                      <a:pt x="30" y="46"/>
                    </a:lnTo>
                    <a:lnTo>
                      <a:pt x="30" y="46"/>
                    </a:lnTo>
                    <a:lnTo>
                      <a:pt x="32" y="44"/>
                    </a:lnTo>
                    <a:lnTo>
                      <a:pt x="32" y="44"/>
                    </a:lnTo>
                    <a:lnTo>
                      <a:pt x="36" y="42"/>
                    </a:lnTo>
                    <a:lnTo>
                      <a:pt x="42" y="50"/>
                    </a:lnTo>
                    <a:lnTo>
                      <a:pt x="42" y="50"/>
                    </a:lnTo>
                    <a:lnTo>
                      <a:pt x="38" y="52"/>
                    </a:lnTo>
                    <a:lnTo>
                      <a:pt x="38" y="52"/>
                    </a:lnTo>
                    <a:lnTo>
                      <a:pt x="34" y="56"/>
                    </a:lnTo>
                    <a:lnTo>
                      <a:pt x="34" y="56"/>
                    </a:lnTo>
                    <a:lnTo>
                      <a:pt x="28" y="56"/>
                    </a:lnTo>
                    <a:lnTo>
                      <a:pt x="28" y="56"/>
                    </a:lnTo>
                    <a:lnTo>
                      <a:pt x="22" y="56"/>
                    </a:lnTo>
                    <a:lnTo>
                      <a:pt x="22" y="56"/>
                    </a:lnTo>
                    <a:lnTo>
                      <a:pt x="16" y="56"/>
                    </a:lnTo>
                    <a:lnTo>
                      <a:pt x="16" y="56"/>
                    </a:lnTo>
                    <a:lnTo>
                      <a:pt x="10" y="54"/>
                    </a:lnTo>
                    <a:lnTo>
                      <a:pt x="10" y="54"/>
                    </a:lnTo>
                    <a:lnTo>
                      <a:pt x="6" y="50"/>
                    </a:lnTo>
                    <a:lnTo>
                      <a:pt x="6" y="50"/>
                    </a:lnTo>
                    <a:lnTo>
                      <a:pt x="2" y="44"/>
                    </a:lnTo>
                    <a:lnTo>
                      <a:pt x="2" y="44"/>
                    </a:lnTo>
                    <a:lnTo>
                      <a:pt x="0" y="38"/>
                    </a:lnTo>
                    <a:lnTo>
                      <a:pt x="0" y="38"/>
                    </a:lnTo>
                    <a:lnTo>
                      <a:pt x="0" y="28"/>
                    </a:lnTo>
                    <a:lnTo>
                      <a:pt x="0" y="28"/>
                    </a:lnTo>
                    <a:lnTo>
                      <a:pt x="0" y="16"/>
                    </a:lnTo>
                    <a:lnTo>
                      <a:pt x="0" y="16"/>
                    </a:lnTo>
                    <a:lnTo>
                      <a:pt x="6" y="8"/>
                    </a:lnTo>
                    <a:lnTo>
                      <a:pt x="6" y="8"/>
                    </a:lnTo>
                    <a:lnTo>
                      <a:pt x="14" y="2"/>
                    </a:lnTo>
                    <a:lnTo>
                      <a:pt x="14" y="2"/>
                    </a:lnTo>
                    <a:lnTo>
                      <a:pt x="24" y="0"/>
                    </a:lnTo>
                    <a:lnTo>
                      <a:pt x="24" y="0"/>
                    </a:lnTo>
                    <a:lnTo>
                      <a:pt x="28" y="0"/>
                    </a:lnTo>
                    <a:lnTo>
                      <a:pt x="34" y="2"/>
                    </a:lnTo>
                    <a:lnTo>
                      <a:pt x="34" y="2"/>
                    </a:lnTo>
                    <a:lnTo>
                      <a:pt x="40" y="8"/>
                    </a:lnTo>
                    <a:lnTo>
                      <a:pt x="40" y="8"/>
                    </a:lnTo>
                    <a:lnTo>
                      <a:pt x="44" y="16"/>
                    </a:lnTo>
                    <a:lnTo>
                      <a:pt x="44" y="16"/>
                    </a:lnTo>
                    <a:lnTo>
                      <a:pt x="46" y="28"/>
                    </a:lnTo>
                    <a:lnTo>
                      <a:pt x="46" y="28"/>
                    </a:lnTo>
                    <a:close/>
                    <a:moveTo>
                      <a:pt x="36" y="24"/>
                    </a:moveTo>
                    <a:lnTo>
                      <a:pt x="36" y="24"/>
                    </a:lnTo>
                    <a:lnTo>
                      <a:pt x="34" y="18"/>
                    </a:lnTo>
                    <a:lnTo>
                      <a:pt x="34" y="18"/>
                    </a:lnTo>
                    <a:lnTo>
                      <a:pt x="32" y="14"/>
                    </a:lnTo>
                    <a:lnTo>
                      <a:pt x="32" y="14"/>
                    </a:lnTo>
                    <a:lnTo>
                      <a:pt x="28" y="10"/>
                    </a:lnTo>
                    <a:lnTo>
                      <a:pt x="28" y="10"/>
                    </a:lnTo>
                    <a:lnTo>
                      <a:pt x="22" y="10"/>
                    </a:lnTo>
                    <a:lnTo>
                      <a:pt x="22" y="10"/>
                    </a:lnTo>
                    <a:lnTo>
                      <a:pt x="18" y="10"/>
                    </a:lnTo>
                    <a:lnTo>
                      <a:pt x="18" y="10"/>
                    </a:lnTo>
                    <a:lnTo>
                      <a:pt x="14" y="14"/>
                    </a:lnTo>
                    <a:lnTo>
                      <a:pt x="14" y="14"/>
                    </a:lnTo>
                    <a:lnTo>
                      <a:pt x="12" y="18"/>
                    </a:lnTo>
                    <a:lnTo>
                      <a:pt x="12" y="18"/>
                    </a:lnTo>
                    <a:lnTo>
                      <a:pt x="10" y="24"/>
                    </a:lnTo>
                    <a:lnTo>
                      <a:pt x="36" y="2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0" name="Freeform 60"/>
              <p:cNvSpPr>
                <a:spLocks noEditPoints="1"/>
              </p:cNvSpPr>
              <p:nvPr userDrawn="1"/>
            </p:nvSpPr>
            <p:spPr bwMode="auto">
              <a:xfrm>
                <a:off x="927100" y="6635750"/>
                <a:ext cx="73025" cy="120650"/>
              </a:xfrm>
              <a:custGeom>
                <a:avLst/>
                <a:gdLst>
                  <a:gd name="T0" fmla="*/ 46 w 46"/>
                  <a:gd name="T1" fmla="*/ 50 h 76"/>
                  <a:gd name="T2" fmla="*/ 44 w 46"/>
                  <a:gd name="T3" fmla="*/ 62 h 76"/>
                  <a:gd name="T4" fmla="*/ 40 w 46"/>
                  <a:gd name="T5" fmla="*/ 70 h 76"/>
                  <a:gd name="T6" fmla="*/ 32 w 46"/>
                  <a:gd name="T7" fmla="*/ 76 h 76"/>
                  <a:gd name="T8" fmla="*/ 24 w 46"/>
                  <a:gd name="T9" fmla="*/ 76 h 76"/>
                  <a:gd name="T10" fmla="*/ 16 w 46"/>
                  <a:gd name="T11" fmla="*/ 76 h 76"/>
                  <a:gd name="T12" fmla="*/ 10 w 46"/>
                  <a:gd name="T13" fmla="*/ 76 h 76"/>
                  <a:gd name="T14" fmla="*/ 0 w 46"/>
                  <a:gd name="T15" fmla="*/ 6 h 76"/>
                  <a:gd name="T16" fmla="*/ 10 w 46"/>
                  <a:gd name="T17" fmla="*/ 26 h 76"/>
                  <a:gd name="T18" fmla="*/ 14 w 46"/>
                  <a:gd name="T19" fmla="*/ 24 h 76"/>
                  <a:gd name="T20" fmla="*/ 16 w 46"/>
                  <a:gd name="T21" fmla="*/ 22 h 76"/>
                  <a:gd name="T22" fmla="*/ 20 w 46"/>
                  <a:gd name="T23" fmla="*/ 20 h 76"/>
                  <a:gd name="T24" fmla="*/ 24 w 46"/>
                  <a:gd name="T25" fmla="*/ 20 h 76"/>
                  <a:gd name="T26" fmla="*/ 32 w 46"/>
                  <a:gd name="T27" fmla="*/ 22 h 76"/>
                  <a:gd name="T28" fmla="*/ 40 w 46"/>
                  <a:gd name="T29" fmla="*/ 26 h 76"/>
                  <a:gd name="T30" fmla="*/ 44 w 46"/>
                  <a:gd name="T31" fmla="*/ 36 h 76"/>
                  <a:gd name="T32" fmla="*/ 46 w 46"/>
                  <a:gd name="T33" fmla="*/ 50 h 76"/>
                  <a:gd name="T34" fmla="*/ 34 w 46"/>
                  <a:gd name="T35" fmla="*/ 50 h 76"/>
                  <a:gd name="T36" fmla="*/ 34 w 46"/>
                  <a:gd name="T37" fmla="*/ 40 h 76"/>
                  <a:gd name="T38" fmla="*/ 32 w 46"/>
                  <a:gd name="T39" fmla="*/ 34 h 76"/>
                  <a:gd name="T40" fmla="*/ 22 w 46"/>
                  <a:gd name="T41" fmla="*/ 30 h 76"/>
                  <a:gd name="T42" fmla="*/ 18 w 46"/>
                  <a:gd name="T43" fmla="*/ 30 h 76"/>
                  <a:gd name="T44" fmla="*/ 16 w 46"/>
                  <a:gd name="T45" fmla="*/ 32 h 76"/>
                  <a:gd name="T46" fmla="*/ 12 w 46"/>
                  <a:gd name="T47" fmla="*/ 34 h 76"/>
                  <a:gd name="T48" fmla="*/ 10 w 46"/>
                  <a:gd name="T49" fmla="*/ 36 h 76"/>
                  <a:gd name="T50" fmla="*/ 10 w 46"/>
                  <a:gd name="T51" fmla="*/ 60 h 76"/>
                  <a:gd name="T52" fmla="*/ 12 w 46"/>
                  <a:gd name="T53" fmla="*/ 62 h 76"/>
                  <a:gd name="T54" fmla="*/ 16 w 46"/>
                  <a:gd name="T55" fmla="*/ 64 h 76"/>
                  <a:gd name="T56" fmla="*/ 20 w 46"/>
                  <a:gd name="T57" fmla="*/ 66 h 76"/>
                  <a:gd name="T58" fmla="*/ 24 w 46"/>
                  <a:gd name="T59" fmla="*/ 68 h 76"/>
                  <a:gd name="T60" fmla="*/ 32 w 46"/>
                  <a:gd name="T61" fmla="*/ 62 h 76"/>
                  <a:gd name="T62" fmla="*/ 34 w 46"/>
                  <a:gd name="T63" fmla="*/ 58 h 76"/>
                  <a:gd name="T64" fmla="*/ 34 w 46"/>
                  <a:gd name="T65"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76">
                    <a:moveTo>
                      <a:pt x="46" y="50"/>
                    </a:moveTo>
                    <a:lnTo>
                      <a:pt x="46" y="50"/>
                    </a:lnTo>
                    <a:lnTo>
                      <a:pt x="44" y="62"/>
                    </a:lnTo>
                    <a:lnTo>
                      <a:pt x="44" y="62"/>
                    </a:lnTo>
                    <a:lnTo>
                      <a:pt x="40" y="70"/>
                    </a:lnTo>
                    <a:lnTo>
                      <a:pt x="40" y="70"/>
                    </a:lnTo>
                    <a:lnTo>
                      <a:pt x="32" y="76"/>
                    </a:lnTo>
                    <a:lnTo>
                      <a:pt x="32" y="76"/>
                    </a:lnTo>
                    <a:lnTo>
                      <a:pt x="24" y="76"/>
                    </a:lnTo>
                    <a:lnTo>
                      <a:pt x="24" y="76"/>
                    </a:lnTo>
                    <a:lnTo>
                      <a:pt x="16" y="76"/>
                    </a:lnTo>
                    <a:lnTo>
                      <a:pt x="16" y="76"/>
                    </a:lnTo>
                    <a:lnTo>
                      <a:pt x="10" y="70"/>
                    </a:lnTo>
                    <a:lnTo>
                      <a:pt x="10" y="76"/>
                    </a:lnTo>
                    <a:lnTo>
                      <a:pt x="0" y="76"/>
                    </a:lnTo>
                    <a:lnTo>
                      <a:pt x="0" y="6"/>
                    </a:lnTo>
                    <a:lnTo>
                      <a:pt x="10" y="0"/>
                    </a:lnTo>
                    <a:lnTo>
                      <a:pt x="10" y="26"/>
                    </a:lnTo>
                    <a:lnTo>
                      <a:pt x="10" y="26"/>
                    </a:lnTo>
                    <a:lnTo>
                      <a:pt x="14" y="24"/>
                    </a:lnTo>
                    <a:lnTo>
                      <a:pt x="14" y="24"/>
                    </a:lnTo>
                    <a:lnTo>
                      <a:pt x="16" y="22"/>
                    </a:lnTo>
                    <a:lnTo>
                      <a:pt x="16" y="22"/>
                    </a:lnTo>
                    <a:lnTo>
                      <a:pt x="20" y="20"/>
                    </a:lnTo>
                    <a:lnTo>
                      <a:pt x="20" y="20"/>
                    </a:lnTo>
                    <a:lnTo>
                      <a:pt x="24" y="20"/>
                    </a:lnTo>
                    <a:lnTo>
                      <a:pt x="24" y="20"/>
                    </a:lnTo>
                    <a:lnTo>
                      <a:pt x="32" y="22"/>
                    </a:lnTo>
                    <a:lnTo>
                      <a:pt x="32" y="22"/>
                    </a:lnTo>
                    <a:lnTo>
                      <a:pt x="40" y="26"/>
                    </a:lnTo>
                    <a:lnTo>
                      <a:pt x="40" y="26"/>
                    </a:lnTo>
                    <a:lnTo>
                      <a:pt x="44" y="36"/>
                    </a:lnTo>
                    <a:lnTo>
                      <a:pt x="44" y="36"/>
                    </a:lnTo>
                    <a:lnTo>
                      <a:pt x="46" y="50"/>
                    </a:lnTo>
                    <a:lnTo>
                      <a:pt x="46" y="50"/>
                    </a:lnTo>
                    <a:close/>
                    <a:moveTo>
                      <a:pt x="34" y="50"/>
                    </a:moveTo>
                    <a:lnTo>
                      <a:pt x="34" y="50"/>
                    </a:lnTo>
                    <a:lnTo>
                      <a:pt x="34" y="40"/>
                    </a:lnTo>
                    <a:lnTo>
                      <a:pt x="32" y="34"/>
                    </a:lnTo>
                    <a:lnTo>
                      <a:pt x="32" y="34"/>
                    </a:lnTo>
                    <a:lnTo>
                      <a:pt x="28" y="30"/>
                    </a:lnTo>
                    <a:lnTo>
                      <a:pt x="22" y="30"/>
                    </a:lnTo>
                    <a:lnTo>
                      <a:pt x="22" y="30"/>
                    </a:lnTo>
                    <a:lnTo>
                      <a:pt x="18" y="30"/>
                    </a:lnTo>
                    <a:lnTo>
                      <a:pt x="18" y="30"/>
                    </a:lnTo>
                    <a:lnTo>
                      <a:pt x="16" y="32"/>
                    </a:lnTo>
                    <a:lnTo>
                      <a:pt x="16" y="32"/>
                    </a:lnTo>
                    <a:lnTo>
                      <a:pt x="12" y="34"/>
                    </a:lnTo>
                    <a:lnTo>
                      <a:pt x="12" y="34"/>
                    </a:lnTo>
                    <a:lnTo>
                      <a:pt x="10" y="36"/>
                    </a:lnTo>
                    <a:lnTo>
                      <a:pt x="10" y="60"/>
                    </a:lnTo>
                    <a:lnTo>
                      <a:pt x="10" y="60"/>
                    </a:lnTo>
                    <a:lnTo>
                      <a:pt x="12" y="62"/>
                    </a:lnTo>
                    <a:lnTo>
                      <a:pt x="12" y="62"/>
                    </a:lnTo>
                    <a:lnTo>
                      <a:pt x="16" y="64"/>
                    </a:lnTo>
                    <a:lnTo>
                      <a:pt x="16" y="64"/>
                    </a:lnTo>
                    <a:lnTo>
                      <a:pt x="20" y="66"/>
                    </a:lnTo>
                    <a:lnTo>
                      <a:pt x="20" y="66"/>
                    </a:lnTo>
                    <a:lnTo>
                      <a:pt x="24" y="68"/>
                    </a:lnTo>
                    <a:lnTo>
                      <a:pt x="24" y="68"/>
                    </a:lnTo>
                    <a:lnTo>
                      <a:pt x="28" y="66"/>
                    </a:lnTo>
                    <a:lnTo>
                      <a:pt x="32" y="62"/>
                    </a:lnTo>
                    <a:lnTo>
                      <a:pt x="32" y="62"/>
                    </a:lnTo>
                    <a:lnTo>
                      <a:pt x="34" y="58"/>
                    </a:lnTo>
                    <a:lnTo>
                      <a:pt x="34" y="50"/>
                    </a:lnTo>
                    <a:lnTo>
                      <a:pt x="34" y="5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1" name="Freeform 61"/>
              <p:cNvSpPr>
                <a:spLocks noEditPoints="1"/>
              </p:cNvSpPr>
              <p:nvPr userDrawn="1"/>
            </p:nvSpPr>
            <p:spPr bwMode="auto">
              <a:xfrm>
                <a:off x="1012825" y="6667500"/>
                <a:ext cx="76200" cy="88900"/>
              </a:xfrm>
              <a:custGeom>
                <a:avLst/>
                <a:gdLst>
                  <a:gd name="T0" fmla="*/ 48 w 48"/>
                  <a:gd name="T1" fmla="*/ 28 h 56"/>
                  <a:gd name="T2" fmla="*/ 48 w 48"/>
                  <a:gd name="T3" fmla="*/ 30 h 56"/>
                  <a:gd name="T4" fmla="*/ 12 w 48"/>
                  <a:gd name="T5" fmla="*/ 32 h 56"/>
                  <a:gd name="T6" fmla="*/ 12 w 48"/>
                  <a:gd name="T7" fmla="*/ 38 h 56"/>
                  <a:gd name="T8" fmla="*/ 16 w 48"/>
                  <a:gd name="T9" fmla="*/ 44 h 56"/>
                  <a:gd name="T10" fmla="*/ 20 w 48"/>
                  <a:gd name="T11" fmla="*/ 46 h 56"/>
                  <a:gd name="T12" fmla="*/ 24 w 48"/>
                  <a:gd name="T13" fmla="*/ 48 h 56"/>
                  <a:gd name="T14" fmla="*/ 28 w 48"/>
                  <a:gd name="T15" fmla="*/ 46 h 56"/>
                  <a:gd name="T16" fmla="*/ 32 w 48"/>
                  <a:gd name="T17" fmla="*/ 46 h 56"/>
                  <a:gd name="T18" fmla="*/ 34 w 48"/>
                  <a:gd name="T19" fmla="*/ 44 h 56"/>
                  <a:gd name="T20" fmla="*/ 36 w 48"/>
                  <a:gd name="T21" fmla="*/ 42 h 56"/>
                  <a:gd name="T22" fmla="*/ 44 w 48"/>
                  <a:gd name="T23" fmla="*/ 50 h 56"/>
                  <a:gd name="T24" fmla="*/ 40 w 48"/>
                  <a:gd name="T25" fmla="*/ 52 h 56"/>
                  <a:gd name="T26" fmla="*/ 36 w 48"/>
                  <a:gd name="T27" fmla="*/ 56 h 56"/>
                  <a:gd name="T28" fmla="*/ 30 w 48"/>
                  <a:gd name="T29" fmla="*/ 56 h 56"/>
                  <a:gd name="T30" fmla="*/ 24 w 48"/>
                  <a:gd name="T31" fmla="*/ 56 h 56"/>
                  <a:gd name="T32" fmla="*/ 18 w 48"/>
                  <a:gd name="T33" fmla="*/ 56 h 56"/>
                  <a:gd name="T34" fmla="*/ 12 w 48"/>
                  <a:gd name="T35" fmla="*/ 54 h 56"/>
                  <a:gd name="T36" fmla="*/ 8 w 48"/>
                  <a:gd name="T37" fmla="*/ 50 h 56"/>
                  <a:gd name="T38" fmla="*/ 4 w 48"/>
                  <a:gd name="T39" fmla="*/ 44 h 56"/>
                  <a:gd name="T40" fmla="*/ 2 w 48"/>
                  <a:gd name="T41" fmla="*/ 38 h 56"/>
                  <a:gd name="T42" fmla="*/ 0 w 48"/>
                  <a:gd name="T43" fmla="*/ 28 h 56"/>
                  <a:gd name="T44" fmla="*/ 2 w 48"/>
                  <a:gd name="T45" fmla="*/ 16 h 56"/>
                  <a:gd name="T46" fmla="*/ 8 w 48"/>
                  <a:gd name="T47" fmla="*/ 8 h 56"/>
                  <a:gd name="T48" fmla="*/ 14 w 48"/>
                  <a:gd name="T49" fmla="*/ 2 h 56"/>
                  <a:gd name="T50" fmla="*/ 24 w 48"/>
                  <a:gd name="T51" fmla="*/ 0 h 56"/>
                  <a:gd name="T52" fmla="*/ 34 w 48"/>
                  <a:gd name="T53" fmla="*/ 2 h 56"/>
                  <a:gd name="T54" fmla="*/ 42 w 48"/>
                  <a:gd name="T55" fmla="*/ 8 h 56"/>
                  <a:gd name="T56" fmla="*/ 46 w 48"/>
                  <a:gd name="T57" fmla="*/ 16 h 56"/>
                  <a:gd name="T58" fmla="*/ 48 w 48"/>
                  <a:gd name="T59" fmla="*/ 28 h 56"/>
                  <a:gd name="T60" fmla="*/ 36 w 48"/>
                  <a:gd name="T61" fmla="*/ 24 h 56"/>
                  <a:gd name="T62" fmla="*/ 36 w 48"/>
                  <a:gd name="T63" fmla="*/ 18 h 56"/>
                  <a:gd name="T64" fmla="*/ 34 w 48"/>
                  <a:gd name="T65" fmla="*/ 14 h 56"/>
                  <a:gd name="T66" fmla="*/ 30 w 48"/>
                  <a:gd name="T67" fmla="*/ 10 h 56"/>
                  <a:gd name="T68" fmla="*/ 24 w 48"/>
                  <a:gd name="T69" fmla="*/ 10 h 56"/>
                  <a:gd name="T70" fmla="*/ 18 w 48"/>
                  <a:gd name="T71" fmla="*/ 10 h 56"/>
                  <a:gd name="T72" fmla="*/ 16 w 48"/>
                  <a:gd name="T73" fmla="*/ 14 h 56"/>
                  <a:gd name="T74" fmla="*/ 12 w 48"/>
                  <a:gd name="T75" fmla="*/ 18 h 56"/>
                  <a:gd name="T76" fmla="*/ 12 w 48"/>
                  <a:gd name="T7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6">
                    <a:moveTo>
                      <a:pt x="48" y="28"/>
                    </a:moveTo>
                    <a:lnTo>
                      <a:pt x="48" y="28"/>
                    </a:lnTo>
                    <a:lnTo>
                      <a:pt x="48" y="30"/>
                    </a:lnTo>
                    <a:lnTo>
                      <a:pt x="48" y="30"/>
                    </a:lnTo>
                    <a:lnTo>
                      <a:pt x="48" y="32"/>
                    </a:lnTo>
                    <a:lnTo>
                      <a:pt x="12" y="32"/>
                    </a:lnTo>
                    <a:lnTo>
                      <a:pt x="12" y="32"/>
                    </a:lnTo>
                    <a:lnTo>
                      <a:pt x="12" y="38"/>
                    </a:lnTo>
                    <a:lnTo>
                      <a:pt x="12" y="38"/>
                    </a:lnTo>
                    <a:lnTo>
                      <a:pt x="16" y="44"/>
                    </a:lnTo>
                    <a:lnTo>
                      <a:pt x="16" y="44"/>
                    </a:lnTo>
                    <a:lnTo>
                      <a:pt x="20" y="46"/>
                    </a:lnTo>
                    <a:lnTo>
                      <a:pt x="20" y="46"/>
                    </a:lnTo>
                    <a:lnTo>
                      <a:pt x="24" y="48"/>
                    </a:lnTo>
                    <a:lnTo>
                      <a:pt x="24" y="48"/>
                    </a:lnTo>
                    <a:lnTo>
                      <a:pt x="28" y="46"/>
                    </a:lnTo>
                    <a:lnTo>
                      <a:pt x="28" y="46"/>
                    </a:lnTo>
                    <a:lnTo>
                      <a:pt x="32" y="46"/>
                    </a:lnTo>
                    <a:lnTo>
                      <a:pt x="32" y="46"/>
                    </a:lnTo>
                    <a:lnTo>
                      <a:pt x="34" y="44"/>
                    </a:lnTo>
                    <a:lnTo>
                      <a:pt x="34" y="44"/>
                    </a:lnTo>
                    <a:lnTo>
                      <a:pt x="36" y="42"/>
                    </a:lnTo>
                    <a:lnTo>
                      <a:pt x="44" y="50"/>
                    </a:lnTo>
                    <a:lnTo>
                      <a:pt x="44" y="50"/>
                    </a:lnTo>
                    <a:lnTo>
                      <a:pt x="40" y="52"/>
                    </a:lnTo>
                    <a:lnTo>
                      <a:pt x="40" y="52"/>
                    </a:lnTo>
                    <a:lnTo>
                      <a:pt x="36" y="56"/>
                    </a:lnTo>
                    <a:lnTo>
                      <a:pt x="36" y="56"/>
                    </a:lnTo>
                    <a:lnTo>
                      <a:pt x="30" y="56"/>
                    </a:lnTo>
                    <a:lnTo>
                      <a:pt x="30" y="56"/>
                    </a:lnTo>
                    <a:lnTo>
                      <a:pt x="24" y="56"/>
                    </a:lnTo>
                    <a:lnTo>
                      <a:pt x="24" y="56"/>
                    </a:lnTo>
                    <a:lnTo>
                      <a:pt x="18" y="56"/>
                    </a:lnTo>
                    <a:lnTo>
                      <a:pt x="18" y="56"/>
                    </a:lnTo>
                    <a:lnTo>
                      <a:pt x="12" y="54"/>
                    </a:lnTo>
                    <a:lnTo>
                      <a:pt x="12" y="54"/>
                    </a:lnTo>
                    <a:lnTo>
                      <a:pt x="8" y="50"/>
                    </a:lnTo>
                    <a:lnTo>
                      <a:pt x="8" y="50"/>
                    </a:lnTo>
                    <a:lnTo>
                      <a:pt x="4" y="44"/>
                    </a:lnTo>
                    <a:lnTo>
                      <a:pt x="4" y="44"/>
                    </a:lnTo>
                    <a:lnTo>
                      <a:pt x="2" y="38"/>
                    </a:lnTo>
                    <a:lnTo>
                      <a:pt x="2" y="38"/>
                    </a:lnTo>
                    <a:lnTo>
                      <a:pt x="0" y="28"/>
                    </a:lnTo>
                    <a:lnTo>
                      <a:pt x="0" y="28"/>
                    </a:lnTo>
                    <a:lnTo>
                      <a:pt x="2" y="16"/>
                    </a:lnTo>
                    <a:lnTo>
                      <a:pt x="2" y="16"/>
                    </a:lnTo>
                    <a:lnTo>
                      <a:pt x="8" y="8"/>
                    </a:lnTo>
                    <a:lnTo>
                      <a:pt x="8" y="8"/>
                    </a:lnTo>
                    <a:lnTo>
                      <a:pt x="14" y="2"/>
                    </a:lnTo>
                    <a:lnTo>
                      <a:pt x="14" y="2"/>
                    </a:lnTo>
                    <a:lnTo>
                      <a:pt x="24" y="0"/>
                    </a:lnTo>
                    <a:lnTo>
                      <a:pt x="24" y="0"/>
                    </a:lnTo>
                    <a:lnTo>
                      <a:pt x="30" y="0"/>
                    </a:lnTo>
                    <a:lnTo>
                      <a:pt x="34" y="2"/>
                    </a:lnTo>
                    <a:lnTo>
                      <a:pt x="34" y="2"/>
                    </a:lnTo>
                    <a:lnTo>
                      <a:pt x="42" y="8"/>
                    </a:lnTo>
                    <a:lnTo>
                      <a:pt x="42" y="8"/>
                    </a:lnTo>
                    <a:lnTo>
                      <a:pt x="46" y="16"/>
                    </a:lnTo>
                    <a:lnTo>
                      <a:pt x="46" y="16"/>
                    </a:lnTo>
                    <a:lnTo>
                      <a:pt x="48" y="28"/>
                    </a:lnTo>
                    <a:lnTo>
                      <a:pt x="48" y="28"/>
                    </a:lnTo>
                    <a:close/>
                    <a:moveTo>
                      <a:pt x="36" y="24"/>
                    </a:moveTo>
                    <a:lnTo>
                      <a:pt x="36" y="24"/>
                    </a:lnTo>
                    <a:lnTo>
                      <a:pt x="36" y="18"/>
                    </a:lnTo>
                    <a:lnTo>
                      <a:pt x="36" y="18"/>
                    </a:lnTo>
                    <a:lnTo>
                      <a:pt x="34" y="14"/>
                    </a:lnTo>
                    <a:lnTo>
                      <a:pt x="34" y="14"/>
                    </a:lnTo>
                    <a:lnTo>
                      <a:pt x="30" y="10"/>
                    </a:lnTo>
                    <a:lnTo>
                      <a:pt x="30" y="10"/>
                    </a:lnTo>
                    <a:lnTo>
                      <a:pt x="24" y="10"/>
                    </a:lnTo>
                    <a:lnTo>
                      <a:pt x="24" y="10"/>
                    </a:lnTo>
                    <a:lnTo>
                      <a:pt x="18" y="10"/>
                    </a:lnTo>
                    <a:lnTo>
                      <a:pt x="18" y="10"/>
                    </a:lnTo>
                    <a:lnTo>
                      <a:pt x="16" y="14"/>
                    </a:lnTo>
                    <a:lnTo>
                      <a:pt x="16" y="14"/>
                    </a:lnTo>
                    <a:lnTo>
                      <a:pt x="12" y="18"/>
                    </a:lnTo>
                    <a:lnTo>
                      <a:pt x="12" y="18"/>
                    </a:lnTo>
                    <a:lnTo>
                      <a:pt x="12" y="24"/>
                    </a:lnTo>
                    <a:lnTo>
                      <a:pt x="36" y="2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2" name="Freeform 62"/>
              <p:cNvSpPr>
                <a:spLocks/>
              </p:cNvSpPr>
              <p:nvPr userDrawn="1"/>
            </p:nvSpPr>
            <p:spPr bwMode="auto">
              <a:xfrm>
                <a:off x="1098550" y="663575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4 w 32"/>
                  <a:gd name="T13" fmla="*/ 76 h 76"/>
                  <a:gd name="T14" fmla="*/ 14 w 32"/>
                  <a:gd name="T15" fmla="*/ 76 h 76"/>
                  <a:gd name="T16" fmla="*/ 12 w 32"/>
                  <a:gd name="T17" fmla="*/ 74 h 76"/>
                  <a:gd name="T18" fmla="*/ 12 w 32"/>
                  <a:gd name="T19" fmla="*/ 74 h 76"/>
                  <a:gd name="T20" fmla="*/ 8 w 32"/>
                  <a:gd name="T21" fmla="*/ 70 h 76"/>
                  <a:gd name="T22" fmla="*/ 8 w 32"/>
                  <a:gd name="T23" fmla="*/ 70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6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8 h 76"/>
                  <a:gd name="T64" fmla="*/ 24 w 32"/>
                  <a:gd name="T65" fmla="*/ 68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4" y="76"/>
                    </a:lnTo>
                    <a:lnTo>
                      <a:pt x="14" y="76"/>
                    </a:lnTo>
                    <a:lnTo>
                      <a:pt x="12" y="74"/>
                    </a:lnTo>
                    <a:lnTo>
                      <a:pt x="12" y="74"/>
                    </a:lnTo>
                    <a:lnTo>
                      <a:pt x="8" y="70"/>
                    </a:lnTo>
                    <a:lnTo>
                      <a:pt x="8" y="70"/>
                    </a:lnTo>
                    <a:lnTo>
                      <a:pt x="8" y="62"/>
                    </a:lnTo>
                    <a:lnTo>
                      <a:pt x="8" y="30"/>
                    </a:lnTo>
                    <a:lnTo>
                      <a:pt x="0" y="30"/>
                    </a:lnTo>
                    <a:lnTo>
                      <a:pt x="0" y="20"/>
                    </a:lnTo>
                    <a:lnTo>
                      <a:pt x="8" y="20"/>
                    </a:lnTo>
                    <a:lnTo>
                      <a:pt x="8" y="6"/>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8"/>
                    </a:lnTo>
                    <a:lnTo>
                      <a:pt x="24" y="68"/>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3" name="Freeform 63"/>
              <p:cNvSpPr>
                <a:spLocks/>
              </p:cNvSpPr>
              <p:nvPr userDrawn="1"/>
            </p:nvSpPr>
            <p:spPr bwMode="auto">
              <a:xfrm>
                <a:off x="1158875" y="663575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6 w 32"/>
                  <a:gd name="T13" fmla="*/ 76 h 76"/>
                  <a:gd name="T14" fmla="*/ 16 w 32"/>
                  <a:gd name="T15" fmla="*/ 76 h 76"/>
                  <a:gd name="T16" fmla="*/ 12 w 32"/>
                  <a:gd name="T17" fmla="*/ 74 h 76"/>
                  <a:gd name="T18" fmla="*/ 12 w 32"/>
                  <a:gd name="T19" fmla="*/ 74 h 76"/>
                  <a:gd name="T20" fmla="*/ 8 w 32"/>
                  <a:gd name="T21" fmla="*/ 70 h 76"/>
                  <a:gd name="T22" fmla="*/ 8 w 32"/>
                  <a:gd name="T23" fmla="*/ 70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6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8 h 76"/>
                  <a:gd name="T64" fmla="*/ 24 w 32"/>
                  <a:gd name="T65" fmla="*/ 68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6" y="76"/>
                    </a:lnTo>
                    <a:lnTo>
                      <a:pt x="16" y="76"/>
                    </a:lnTo>
                    <a:lnTo>
                      <a:pt x="12" y="74"/>
                    </a:lnTo>
                    <a:lnTo>
                      <a:pt x="12" y="74"/>
                    </a:lnTo>
                    <a:lnTo>
                      <a:pt x="8" y="70"/>
                    </a:lnTo>
                    <a:lnTo>
                      <a:pt x="8" y="70"/>
                    </a:lnTo>
                    <a:lnTo>
                      <a:pt x="8" y="62"/>
                    </a:lnTo>
                    <a:lnTo>
                      <a:pt x="8" y="30"/>
                    </a:lnTo>
                    <a:lnTo>
                      <a:pt x="0" y="30"/>
                    </a:lnTo>
                    <a:lnTo>
                      <a:pt x="0" y="20"/>
                    </a:lnTo>
                    <a:lnTo>
                      <a:pt x="8" y="20"/>
                    </a:lnTo>
                    <a:lnTo>
                      <a:pt x="8" y="6"/>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8"/>
                    </a:lnTo>
                    <a:lnTo>
                      <a:pt x="24" y="68"/>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4" name="Freeform 64"/>
              <p:cNvSpPr>
                <a:spLocks noEditPoints="1"/>
              </p:cNvSpPr>
              <p:nvPr userDrawn="1"/>
            </p:nvSpPr>
            <p:spPr bwMode="auto">
              <a:xfrm>
                <a:off x="1222375" y="6667500"/>
                <a:ext cx="73025" cy="88900"/>
              </a:xfrm>
              <a:custGeom>
                <a:avLst/>
                <a:gdLst>
                  <a:gd name="T0" fmla="*/ 46 w 46"/>
                  <a:gd name="T1" fmla="*/ 28 h 56"/>
                  <a:gd name="T2" fmla="*/ 46 w 46"/>
                  <a:gd name="T3" fmla="*/ 30 h 56"/>
                  <a:gd name="T4" fmla="*/ 10 w 46"/>
                  <a:gd name="T5" fmla="*/ 32 h 56"/>
                  <a:gd name="T6" fmla="*/ 12 w 46"/>
                  <a:gd name="T7" fmla="*/ 38 h 56"/>
                  <a:gd name="T8" fmla="*/ 16 w 46"/>
                  <a:gd name="T9" fmla="*/ 44 h 56"/>
                  <a:gd name="T10" fmla="*/ 20 w 46"/>
                  <a:gd name="T11" fmla="*/ 46 h 56"/>
                  <a:gd name="T12" fmla="*/ 24 w 46"/>
                  <a:gd name="T13" fmla="*/ 48 h 56"/>
                  <a:gd name="T14" fmla="*/ 28 w 46"/>
                  <a:gd name="T15" fmla="*/ 46 h 56"/>
                  <a:gd name="T16" fmla="*/ 30 w 46"/>
                  <a:gd name="T17" fmla="*/ 46 h 56"/>
                  <a:gd name="T18" fmla="*/ 34 w 46"/>
                  <a:gd name="T19" fmla="*/ 44 h 56"/>
                  <a:gd name="T20" fmla="*/ 36 w 46"/>
                  <a:gd name="T21" fmla="*/ 42 h 56"/>
                  <a:gd name="T22" fmla="*/ 42 w 46"/>
                  <a:gd name="T23" fmla="*/ 50 h 56"/>
                  <a:gd name="T24" fmla="*/ 38 w 46"/>
                  <a:gd name="T25" fmla="*/ 52 h 56"/>
                  <a:gd name="T26" fmla="*/ 34 w 46"/>
                  <a:gd name="T27" fmla="*/ 56 h 56"/>
                  <a:gd name="T28" fmla="*/ 30 w 46"/>
                  <a:gd name="T29" fmla="*/ 56 h 56"/>
                  <a:gd name="T30" fmla="*/ 24 w 46"/>
                  <a:gd name="T31" fmla="*/ 56 h 56"/>
                  <a:gd name="T32" fmla="*/ 16 w 46"/>
                  <a:gd name="T33" fmla="*/ 56 h 56"/>
                  <a:gd name="T34" fmla="*/ 12 w 46"/>
                  <a:gd name="T35" fmla="*/ 54 h 56"/>
                  <a:gd name="T36" fmla="*/ 8 w 46"/>
                  <a:gd name="T37" fmla="*/ 50 h 56"/>
                  <a:gd name="T38" fmla="*/ 4 w 46"/>
                  <a:gd name="T39" fmla="*/ 44 h 56"/>
                  <a:gd name="T40" fmla="*/ 0 w 46"/>
                  <a:gd name="T41" fmla="*/ 38 h 56"/>
                  <a:gd name="T42" fmla="*/ 0 w 46"/>
                  <a:gd name="T43" fmla="*/ 28 h 56"/>
                  <a:gd name="T44" fmla="*/ 2 w 46"/>
                  <a:gd name="T45" fmla="*/ 16 h 56"/>
                  <a:gd name="T46" fmla="*/ 6 w 46"/>
                  <a:gd name="T47" fmla="*/ 8 h 56"/>
                  <a:gd name="T48" fmla="*/ 14 w 46"/>
                  <a:gd name="T49" fmla="*/ 2 h 56"/>
                  <a:gd name="T50" fmla="*/ 24 w 46"/>
                  <a:gd name="T51" fmla="*/ 0 h 56"/>
                  <a:gd name="T52" fmla="*/ 34 w 46"/>
                  <a:gd name="T53" fmla="*/ 2 h 56"/>
                  <a:gd name="T54" fmla="*/ 42 w 46"/>
                  <a:gd name="T55" fmla="*/ 8 h 56"/>
                  <a:gd name="T56" fmla="*/ 46 w 46"/>
                  <a:gd name="T57" fmla="*/ 16 h 56"/>
                  <a:gd name="T58" fmla="*/ 46 w 46"/>
                  <a:gd name="T59" fmla="*/ 28 h 56"/>
                  <a:gd name="T60" fmla="*/ 36 w 46"/>
                  <a:gd name="T61" fmla="*/ 24 h 56"/>
                  <a:gd name="T62" fmla="*/ 36 w 46"/>
                  <a:gd name="T63" fmla="*/ 18 h 56"/>
                  <a:gd name="T64" fmla="*/ 32 w 46"/>
                  <a:gd name="T65" fmla="*/ 14 h 56"/>
                  <a:gd name="T66" fmla="*/ 28 w 46"/>
                  <a:gd name="T67" fmla="*/ 10 h 56"/>
                  <a:gd name="T68" fmla="*/ 24 w 46"/>
                  <a:gd name="T69" fmla="*/ 10 h 56"/>
                  <a:gd name="T70" fmla="*/ 18 w 46"/>
                  <a:gd name="T71" fmla="*/ 10 h 56"/>
                  <a:gd name="T72" fmla="*/ 14 w 46"/>
                  <a:gd name="T73" fmla="*/ 14 h 56"/>
                  <a:gd name="T74" fmla="*/ 12 w 46"/>
                  <a:gd name="T75" fmla="*/ 18 h 56"/>
                  <a:gd name="T76" fmla="*/ 10 w 46"/>
                  <a:gd name="T7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56">
                    <a:moveTo>
                      <a:pt x="46" y="28"/>
                    </a:moveTo>
                    <a:lnTo>
                      <a:pt x="46" y="28"/>
                    </a:lnTo>
                    <a:lnTo>
                      <a:pt x="46" y="30"/>
                    </a:lnTo>
                    <a:lnTo>
                      <a:pt x="46" y="30"/>
                    </a:lnTo>
                    <a:lnTo>
                      <a:pt x="46" y="32"/>
                    </a:lnTo>
                    <a:lnTo>
                      <a:pt x="10" y="32"/>
                    </a:lnTo>
                    <a:lnTo>
                      <a:pt x="10" y="32"/>
                    </a:lnTo>
                    <a:lnTo>
                      <a:pt x="12" y="38"/>
                    </a:lnTo>
                    <a:lnTo>
                      <a:pt x="12" y="38"/>
                    </a:lnTo>
                    <a:lnTo>
                      <a:pt x="16" y="44"/>
                    </a:lnTo>
                    <a:lnTo>
                      <a:pt x="16" y="44"/>
                    </a:lnTo>
                    <a:lnTo>
                      <a:pt x="20" y="46"/>
                    </a:lnTo>
                    <a:lnTo>
                      <a:pt x="20" y="46"/>
                    </a:lnTo>
                    <a:lnTo>
                      <a:pt x="24" y="48"/>
                    </a:lnTo>
                    <a:lnTo>
                      <a:pt x="24" y="48"/>
                    </a:lnTo>
                    <a:lnTo>
                      <a:pt x="28" y="46"/>
                    </a:lnTo>
                    <a:lnTo>
                      <a:pt x="28" y="46"/>
                    </a:lnTo>
                    <a:lnTo>
                      <a:pt x="30" y="46"/>
                    </a:lnTo>
                    <a:lnTo>
                      <a:pt x="30" y="46"/>
                    </a:lnTo>
                    <a:lnTo>
                      <a:pt x="34" y="44"/>
                    </a:lnTo>
                    <a:lnTo>
                      <a:pt x="34" y="44"/>
                    </a:lnTo>
                    <a:lnTo>
                      <a:pt x="36" y="42"/>
                    </a:lnTo>
                    <a:lnTo>
                      <a:pt x="42" y="50"/>
                    </a:lnTo>
                    <a:lnTo>
                      <a:pt x="42" y="50"/>
                    </a:lnTo>
                    <a:lnTo>
                      <a:pt x="38" y="52"/>
                    </a:lnTo>
                    <a:lnTo>
                      <a:pt x="38" y="52"/>
                    </a:lnTo>
                    <a:lnTo>
                      <a:pt x="34" y="56"/>
                    </a:lnTo>
                    <a:lnTo>
                      <a:pt x="34" y="56"/>
                    </a:lnTo>
                    <a:lnTo>
                      <a:pt x="30" y="56"/>
                    </a:lnTo>
                    <a:lnTo>
                      <a:pt x="30" y="56"/>
                    </a:lnTo>
                    <a:lnTo>
                      <a:pt x="24" y="56"/>
                    </a:lnTo>
                    <a:lnTo>
                      <a:pt x="24" y="56"/>
                    </a:lnTo>
                    <a:lnTo>
                      <a:pt x="16" y="56"/>
                    </a:lnTo>
                    <a:lnTo>
                      <a:pt x="16" y="56"/>
                    </a:lnTo>
                    <a:lnTo>
                      <a:pt x="12" y="54"/>
                    </a:lnTo>
                    <a:lnTo>
                      <a:pt x="12" y="54"/>
                    </a:lnTo>
                    <a:lnTo>
                      <a:pt x="8" y="50"/>
                    </a:lnTo>
                    <a:lnTo>
                      <a:pt x="8" y="50"/>
                    </a:lnTo>
                    <a:lnTo>
                      <a:pt x="4" y="44"/>
                    </a:lnTo>
                    <a:lnTo>
                      <a:pt x="4" y="44"/>
                    </a:lnTo>
                    <a:lnTo>
                      <a:pt x="0" y="38"/>
                    </a:lnTo>
                    <a:lnTo>
                      <a:pt x="0" y="38"/>
                    </a:lnTo>
                    <a:lnTo>
                      <a:pt x="0" y="28"/>
                    </a:lnTo>
                    <a:lnTo>
                      <a:pt x="0" y="28"/>
                    </a:lnTo>
                    <a:lnTo>
                      <a:pt x="2" y="16"/>
                    </a:lnTo>
                    <a:lnTo>
                      <a:pt x="2" y="16"/>
                    </a:lnTo>
                    <a:lnTo>
                      <a:pt x="6" y="8"/>
                    </a:lnTo>
                    <a:lnTo>
                      <a:pt x="6" y="8"/>
                    </a:lnTo>
                    <a:lnTo>
                      <a:pt x="14" y="2"/>
                    </a:lnTo>
                    <a:lnTo>
                      <a:pt x="14" y="2"/>
                    </a:lnTo>
                    <a:lnTo>
                      <a:pt x="24" y="0"/>
                    </a:lnTo>
                    <a:lnTo>
                      <a:pt x="24" y="0"/>
                    </a:lnTo>
                    <a:lnTo>
                      <a:pt x="30" y="0"/>
                    </a:lnTo>
                    <a:lnTo>
                      <a:pt x="34" y="2"/>
                    </a:lnTo>
                    <a:lnTo>
                      <a:pt x="34" y="2"/>
                    </a:lnTo>
                    <a:lnTo>
                      <a:pt x="42" y="8"/>
                    </a:lnTo>
                    <a:lnTo>
                      <a:pt x="42" y="8"/>
                    </a:lnTo>
                    <a:lnTo>
                      <a:pt x="46" y="16"/>
                    </a:lnTo>
                    <a:lnTo>
                      <a:pt x="46" y="16"/>
                    </a:lnTo>
                    <a:lnTo>
                      <a:pt x="46" y="28"/>
                    </a:lnTo>
                    <a:lnTo>
                      <a:pt x="46" y="28"/>
                    </a:lnTo>
                    <a:close/>
                    <a:moveTo>
                      <a:pt x="36" y="24"/>
                    </a:moveTo>
                    <a:lnTo>
                      <a:pt x="36" y="24"/>
                    </a:lnTo>
                    <a:lnTo>
                      <a:pt x="36" y="18"/>
                    </a:lnTo>
                    <a:lnTo>
                      <a:pt x="36" y="18"/>
                    </a:lnTo>
                    <a:lnTo>
                      <a:pt x="32" y="14"/>
                    </a:lnTo>
                    <a:lnTo>
                      <a:pt x="32" y="14"/>
                    </a:lnTo>
                    <a:lnTo>
                      <a:pt x="28" y="10"/>
                    </a:lnTo>
                    <a:lnTo>
                      <a:pt x="28" y="10"/>
                    </a:lnTo>
                    <a:lnTo>
                      <a:pt x="24" y="10"/>
                    </a:lnTo>
                    <a:lnTo>
                      <a:pt x="24" y="10"/>
                    </a:lnTo>
                    <a:lnTo>
                      <a:pt x="18" y="10"/>
                    </a:lnTo>
                    <a:lnTo>
                      <a:pt x="18" y="10"/>
                    </a:lnTo>
                    <a:lnTo>
                      <a:pt x="14" y="14"/>
                    </a:lnTo>
                    <a:lnTo>
                      <a:pt x="14" y="14"/>
                    </a:lnTo>
                    <a:lnTo>
                      <a:pt x="12" y="18"/>
                    </a:lnTo>
                    <a:lnTo>
                      <a:pt x="12" y="18"/>
                    </a:lnTo>
                    <a:lnTo>
                      <a:pt x="10" y="24"/>
                    </a:lnTo>
                    <a:lnTo>
                      <a:pt x="36" y="2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5" name="Freeform 65"/>
              <p:cNvSpPr>
                <a:spLocks/>
              </p:cNvSpPr>
              <p:nvPr userDrawn="1"/>
            </p:nvSpPr>
            <p:spPr bwMode="auto">
              <a:xfrm>
                <a:off x="1314450" y="6667500"/>
                <a:ext cx="50800" cy="88900"/>
              </a:xfrm>
              <a:custGeom>
                <a:avLst/>
                <a:gdLst>
                  <a:gd name="T0" fmla="*/ 30 w 32"/>
                  <a:gd name="T1" fmla="*/ 12 h 56"/>
                  <a:gd name="T2" fmla="*/ 30 w 32"/>
                  <a:gd name="T3" fmla="*/ 12 h 56"/>
                  <a:gd name="T4" fmla="*/ 26 w 32"/>
                  <a:gd name="T5" fmla="*/ 10 h 56"/>
                  <a:gd name="T6" fmla="*/ 26 w 32"/>
                  <a:gd name="T7" fmla="*/ 10 h 56"/>
                  <a:gd name="T8" fmla="*/ 22 w 32"/>
                  <a:gd name="T9" fmla="*/ 10 h 56"/>
                  <a:gd name="T10" fmla="*/ 22 w 32"/>
                  <a:gd name="T11" fmla="*/ 10 h 56"/>
                  <a:gd name="T12" fmla="*/ 18 w 32"/>
                  <a:gd name="T13" fmla="*/ 12 h 56"/>
                  <a:gd name="T14" fmla="*/ 14 w 32"/>
                  <a:gd name="T15" fmla="*/ 14 h 56"/>
                  <a:gd name="T16" fmla="*/ 14 w 32"/>
                  <a:gd name="T17" fmla="*/ 14 h 56"/>
                  <a:gd name="T18" fmla="*/ 12 w 32"/>
                  <a:gd name="T19" fmla="*/ 18 h 56"/>
                  <a:gd name="T20" fmla="*/ 12 w 32"/>
                  <a:gd name="T21" fmla="*/ 24 h 56"/>
                  <a:gd name="T22" fmla="*/ 12 w 32"/>
                  <a:gd name="T23" fmla="*/ 56 h 56"/>
                  <a:gd name="T24" fmla="*/ 0 w 32"/>
                  <a:gd name="T25" fmla="*/ 56 h 56"/>
                  <a:gd name="T26" fmla="*/ 0 w 32"/>
                  <a:gd name="T27" fmla="*/ 0 h 56"/>
                  <a:gd name="T28" fmla="*/ 12 w 32"/>
                  <a:gd name="T29" fmla="*/ 0 h 56"/>
                  <a:gd name="T30" fmla="*/ 12 w 32"/>
                  <a:gd name="T31" fmla="*/ 6 h 56"/>
                  <a:gd name="T32" fmla="*/ 12 w 32"/>
                  <a:gd name="T33" fmla="*/ 6 h 56"/>
                  <a:gd name="T34" fmla="*/ 14 w 32"/>
                  <a:gd name="T35" fmla="*/ 4 h 56"/>
                  <a:gd name="T36" fmla="*/ 14 w 32"/>
                  <a:gd name="T37" fmla="*/ 4 h 56"/>
                  <a:gd name="T38" fmla="*/ 16 w 32"/>
                  <a:gd name="T39" fmla="*/ 2 h 56"/>
                  <a:gd name="T40" fmla="*/ 16 w 32"/>
                  <a:gd name="T41" fmla="*/ 2 h 56"/>
                  <a:gd name="T42" fmla="*/ 20 w 32"/>
                  <a:gd name="T43" fmla="*/ 0 h 56"/>
                  <a:gd name="T44" fmla="*/ 20 w 32"/>
                  <a:gd name="T45" fmla="*/ 0 h 56"/>
                  <a:gd name="T46" fmla="*/ 24 w 32"/>
                  <a:gd name="T47" fmla="*/ 0 h 56"/>
                  <a:gd name="T48" fmla="*/ 24 w 32"/>
                  <a:gd name="T49" fmla="*/ 0 h 56"/>
                  <a:gd name="T50" fmla="*/ 30 w 32"/>
                  <a:gd name="T51" fmla="*/ 0 h 56"/>
                  <a:gd name="T52" fmla="*/ 30 w 32"/>
                  <a:gd name="T53" fmla="*/ 0 h 56"/>
                  <a:gd name="T54" fmla="*/ 32 w 32"/>
                  <a:gd name="T55" fmla="*/ 2 h 56"/>
                  <a:gd name="T56" fmla="*/ 30 w 32"/>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6">
                    <a:moveTo>
                      <a:pt x="30" y="12"/>
                    </a:moveTo>
                    <a:lnTo>
                      <a:pt x="30" y="12"/>
                    </a:lnTo>
                    <a:lnTo>
                      <a:pt x="26" y="10"/>
                    </a:lnTo>
                    <a:lnTo>
                      <a:pt x="26" y="10"/>
                    </a:lnTo>
                    <a:lnTo>
                      <a:pt x="22" y="10"/>
                    </a:lnTo>
                    <a:lnTo>
                      <a:pt x="22" y="10"/>
                    </a:lnTo>
                    <a:lnTo>
                      <a:pt x="18" y="12"/>
                    </a:lnTo>
                    <a:lnTo>
                      <a:pt x="14" y="14"/>
                    </a:lnTo>
                    <a:lnTo>
                      <a:pt x="14" y="14"/>
                    </a:lnTo>
                    <a:lnTo>
                      <a:pt x="12" y="18"/>
                    </a:lnTo>
                    <a:lnTo>
                      <a:pt x="12" y="24"/>
                    </a:lnTo>
                    <a:lnTo>
                      <a:pt x="12" y="56"/>
                    </a:lnTo>
                    <a:lnTo>
                      <a:pt x="0" y="56"/>
                    </a:lnTo>
                    <a:lnTo>
                      <a:pt x="0" y="0"/>
                    </a:lnTo>
                    <a:lnTo>
                      <a:pt x="12" y="0"/>
                    </a:lnTo>
                    <a:lnTo>
                      <a:pt x="12" y="6"/>
                    </a:lnTo>
                    <a:lnTo>
                      <a:pt x="12" y="6"/>
                    </a:lnTo>
                    <a:lnTo>
                      <a:pt x="14" y="4"/>
                    </a:lnTo>
                    <a:lnTo>
                      <a:pt x="14" y="4"/>
                    </a:lnTo>
                    <a:lnTo>
                      <a:pt x="16" y="2"/>
                    </a:lnTo>
                    <a:lnTo>
                      <a:pt x="16" y="2"/>
                    </a:lnTo>
                    <a:lnTo>
                      <a:pt x="20" y="0"/>
                    </a:lnTo>
                    <a:lnTo>
                      <a:pt x="20" y="0"/>
                    </a:lnTo>
                    <a:lnTo>
                      <a:pt x="24" y="0"/>
                    </a:lnTo>
                    <a:lnTo>
                      <a:pt x="24" y="0"/>
                    </a:lnTo>
                    <a:lnTo>
                      <a:pt x="30" y="0"/>
                    </a:lnTo>
                    <a:lnTo>
                      <a:pt x="30" y="0"/>
                    </a:lnTo>
                    <a:lnTo>
                      <a:pt x="32" y="2"/>
                    </a:lnTo>
                    <a:lnTo>
                      <a:pt x="30"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6" name="Freeform 66"/>
              <p:cNvSpPr>
                <a:spLocks/>
              </p:cNvSpPr>
              <p:nvPr userDrawn="1"/>
            </p:nvSpPr>
            <p:spPr bwMode="auto">
              <a:xfrm>
                <a:off x="1416050" y="6635750"/>
                <a:ext cx="50800" cy="120650"/>
              </a:xfrm>
              <a:custGeom>
                <a:avLst/>
                <a:gdLst>
                  <a:gd name="T0" fmla="*/ 30 w 32"/>
                  <a:gd name="T1" fmla="*/ 74 h 76"/>
                  <a:gd name="T2" fmla="*/ 30 w 32"/>
                  <a:gd name="T3" fmla="*/ 74 h 76"/>
                  <a:gd name="T4" fmla="*/ 26 w 32"/>
                  <a:gd name="T5" fmla="*/ 76 h 76"/>
                  <a:gd name="T6" fmla="*/ 26 w 32"/>
                  <a:gd name="T7" fmla="*/ 76 h 76"/>
                  <a:gd name="T8" fmla="*/ 20 w 32"/>
                  <a:gd name="T9" fmla="*/ 76 h 76"/>
                  <a:gd name="T10" fmla="*/ 20 w 32"/>
                  <a:gd name="T11" fmla="*/ 76 h 76"/>
                  <a:gd name="T12" fmla="*/ 14 w 32"/>
                  <a:gd name="T13" fmla="*/ 76 h 76"/>
                  <a:gd name="T14" fmla="*/ 14 w 32"/>
                  <a:gd name="T15" fmla="*/ 76 h 76"/>
                  <a:gd name="T16" fmla="*/ 10 w 32"/>
                  <a:gd name="T17" fmla="*/ 74 h 76"/>
                  <a:gd name="T18" fmla="*/ 10 w 32"/>
                  <a:gd name="T19" fmla="*/ 74 h 76"/>
                  <a:gd name="T20" fmla="*/ 8 w 32"/>
                  <a:gd name="T21" fmla="*/ 70 h 76"/>
                  <a:gd name="T22" fmla="*/ 8 w 32"/>
                  <a:gd name="T23" fmla="*/ 70 h 76"/>
                  <a:gd name="T24" fmla="*/ 8 w 32"/>
                  <a:gd name="T25" fmla="*/ 62 h 76"/>
                  <a:gd name="T26" fmla="*/ 8 w 32"/>
                  <a:gd name="T27" fmla="*/ 30 h 76"/>
                  <a:gd name="T28" fmla="*/ 0 w 32"/>
                  <a:gd name="T29" fmla="*/ 30 h 76"/>
                  <a:gd name="T30" fmla="*/ 0 w 32"/>
                  <a:gd name="T31" fmla="*/ 20 h 76"/>
                  <a:gd name="T32" fmla="*/ 8 w 32"/>
                  <a:gd name="T33" fmla="*/ 20 h 76"/>
                  <a:gd name="T34" fmla="*/ 8 w 32"/>
                  <a:gd name="T35" fmla="*/ 6 h 76"/>
                  <a:gd name="T36" fmla="*/ 18 w 32"/>
                  <a:gd name="T37" fmla="*/ 0 h 76"/>
                  <a:gd name="T38" fmla="*/ 18 w 32"/>
                  <a:gd name="T39" fmla="*/ 20 h 76"/>
                  <a:gd name="T40" fmla="*/ 32 w 32"/>
                  <a:gd name="T41" fmla="*/ 20 h 76"/>
                  <a:gd name="T42" fmla="*/ 32 w 32"/>
                  <a:gd name="T43" fmla="*/ 30 h 76"/>
                  <a:gd name="T44" fmla="*/ 18 w 32"/>
                  <a:gd name="T45" fmla="*/ 30 h 76"/>
                  <a:gd name="T46" fmla="*/ 18 w 32"/>
                  <a:gd name="T47" fmla="*/ 60 h 76"/>
                  <a:gd name="T48" fmla="*/ 18 w 32"/>
                  <a:gd name="T49" fmla="*/ 60 h 76"/>
                  <a:gd name="T50" fmla="*/ 18 w 32"/>
                  <a:gd name="T51" fmla="*/ 64 h 76"/>
                  <a:gd name="T52" fmla="*/ 18 w 32"/>
                  <a:gd name="T53" fmla="*/ 64 h 76"/>
                  <a:gd name="T54" fmla="*/ 20 w 32"/>
                  <a:gd name="T55" fmla="*/ 66 h 76"/>
                  <a:gd name="T56" fmla="*/ 20 w 32"/>
                  <a:gd name="T57" fmla="*/ 66 h 76"/>
                  <a:gd name="T58" fmla="*/ 22 w 32"/>
                  <a:gd name="T59" fmla="*/ 66 h 76"/>
                  <a:gd name="T60" fmla="*/ 22 w 32"/>
                  <a:gd name="T61" fmla="*/ 66 h 76"/>
                  <a:gd name="T62" fmla="*/ 24 w 32"/>
                  <a:gd name="T63" fmla="*/ 68 h 76"/>
                  <a:gd name="T64" fmla="*/ 24 w 32"/>
                  <a:gd name="T65" fmla="*/ 68 h 76"/>
                  <a:gd name="T66" fmla="*/ 28 w 32"/>
                  <a:gd name="T67" fmla="*/ 66 h 76"/>
                  <a:gd name="T68" fmla="*/ 28 w 32"/>
                  <a:gd name="T69" fmla="*/ 66 h 76"/>
                  <a:gd name="T70" fmla="*/ 32 w 32"/>
                  <a:gd name="T71" fmla="*/ 64 h 76"/>
                  <a:gd name="T72" fmla="*/ 30 w 32"/>
                  <a:gd name="T73"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76">
                    <a:moveTo>
                      <a:pt x="30" y="74"/>
                    </a:moveTo>
                    <a:lnTo>
                      <a:pt x="30" y="74"/>
                    </a:lnTo>
                    <a:lnTo>
                      <a:pt x="26" y="76"/>
                    </a:lnTo>
                    <a:lnTo>
                      <a:pt x="26" y="76"/>
                    </a:lnTo>
                    <a:lnTo>
                      <a:pt x="20" y="76"/>
                    </a:lnTo>
                    <a:lnTo>
                      <a:pt x="20" y="76"/>
                    </a:lnTo>
                    <a:lnTo>
                      <a:pt x="14" y="76"/>
                    </a:lnTo>
                    <a:lnTo>
                      <a:pt x="14" y="76"/>
                    </a:lnTo>
                    <a:lnTo>
                      <a:pt x="10" y="74"/>
                    </a:lnTo>
                    <a:lnTo>
                      <a:pt x="10" y="74"/>
                    </a:lnTo>
                    <a:lnTo>
                      <a:pt x="8" y="70"/>
                    </a:lnTo>
                    <a:lnTo>
                      <a:pt x="8" y="70"/>
                    </a:lnTo>
                    <a:lnTo>
                      <a:pt x="8" y="62"/>
                    </a:lnTo>
                    <a:lnTo>
                      <a:pt x="8" y="30"/>
                    </a:lnTo>
                    <a:lnTo>
                      <a:pt x="0" y="30"/>
                    </a:lnTo>
                    <a:lnTo>
                      <a:pt x="0" y="20"/>
                    </a:lnTo>
                    <a:lnTo>
                      <a:pt x="8" y="20"/>
                    </a:lnTo>
                    <a:lnTo>
                      <a:pt x="8" y="6"/>
                    </a:lnTo>
                    <a:lnTo>
                      <a:pt x="18" y="0"/>
                    </a:lnTo>
                    <a:lnTo>
                      <a:pt x="18" y="20"/>
                    </a:lnTo>
                    <a:lnTo>
                      <a:pt x="32" y="20"/>
                    </a:lnTo>
                    <a:lnTo>
                      <a:pt x="32" y="30"/>
                    </a:lnTo>
                    <a:lnTo>
                      <a:pt x="18" y="30"/>
                    </a:lnTo>
                    <a:lnTo>
                      <a:pt x="18" y="60"/>
                    </a:lnTo>
                    <a:lnTo>
                      <a:pt x="18" y="60"/>
                    </a:lnTo>
                    <a:lnTo>
                      <a:pt x="18" y="64"/>
                    </a:lnTo>
                    <a:lnTo>
                      <a:pt x="18" y="64"/>
                    </a:lnTo>
                    <a:lnTo>
                      <a:pt x="20" y="66"/>
                    </a:lnTo>
                    <a:lnTo>
                      <a:pt x="20" y="66"/>
                    </a:lnTo>
                    <a:lnTo>
                      <a:pt x="22" y="66"/>
                    </a:lnTo>
                    <a:lnTo>
                      <a:pt x="22" y="66"/>
                    </a:lnTo>
                    <a:lnTo>
                      <a:pt x="24" y="68"/>
                    </a:lnTo>
                    <a:lnTo>
                      <a:pt x="24" y="68"/>
                    </a:lnTo>
                    <a:lnTo>
                      <a:pt x="28" y="66"/>
                    </a:lnTo>
                    <a:lnTo>
                      <a:pt x="28" y="66"/>
                    </a:lnTo>
                    <a:lnTo>
                      <a:pt x="32" y="64"/>
                    </a:lnTo>
                    <a:lnTo>
                      <a:pt x="30" y="7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7" name="Freeform 67"/>
              <p:cNvSpPr>
                <a:spLocks/>
              </p:cNvSpPr>
              <p:nvPr userDrawn="1"/>
            </p:nvSpPr>
            <p:spPr bwMode="auto">
              <a:xfrm>
                <a:off x="1485900" y="6635750"/>
                <a:ext cx="69850" cy="120650"/>
              </a:xfrm>
              <a:custGeom>
                <a:avLst/>
                <a:gdLst>
                  <a:gd name="T0" fmla="*/ 34 w 44"/>
                  <a:gd name="T1" fmla="*/ 76 h 76"/>
                  <a:gd name="T2" fmla="*/ 34 w 44"/>
                  <a:gd name="T3" fmla="*/ 44 h 76"/>
                  <a:gd name="T4" fmla="*/ 34 w 44"/>
                  <a:gd name="T5" fmla="*/ 44 h 76"/>
                  <a:gd name="T6" fmla="*/ 32 w 44"/>
                  <a:gd name="T7" fmla="*/ 38 h 76"/>
                  <a:gd name="T8" fmla="*/ 30 w 44"/>
                  <a:gd name="T9" fmla="*/ 34 h 76"/>
                  <a:gd name="T10" fmla="*/ 30 w 44"/>
                  <a:gd name="T11" fmla="*/ 34 h 76"/>
                  <a:gd name="T12" fmla="*/ 28 w 44"/>
                  <a:gd name="T13" fmla="*/ 30 h 76"/>
                  <a:gd name="T14" fmla="*/ 22 w 44"/>
                  <a:gd name="T15" fmla="*/ 30 h 76"/>
                  <a:gd name="T16" fmla="*/ 22 w 44"/>
                  <a:gd name="T17" fmla="*/ 30 h 76"/>
                  <a:gd name="T18" fmla="*/ 18 w 44"/>
                  <a:gd name="T19" fmla="*/ 30 h 76"/>
                  <a:gd name="T20" fmla="*/ 18 w 44"/>
                  <a:gd name="T21" fmla="*/ 30 h 76"/>
                  <a:gd name="T22" fmla="*/ 14 w 44"/>
                  <a:gd name="T23" fmla="*/ 34 h 76"/>
                  <a:gd name="T24" fmla="*/ 14 w 44"/>
                  <a:gd name="T25" fmla="*/ 34 h 76"/>
                  <a:gd name="T26" fmla="*/ 12 w 44"/>
                  <a:gd name="T27" fmla="*/ 38 h 76"/>
                  <a:gd name="T28" fmla="*/ 12 w 44"/>
                  <a:gd name="T29" fmla="*/ 38 h 76"/>
                  <a:gd name="T30" fmla="*/ 10 w 44"/>
                  <a:gd name="T31" fmla="*/ 44 h 76"/>
                  <a:gd name="T32" fmla="*/ 10 w 44"/>
                  <a:gd name="T33" fmla="*/ 76 h 76"/>
                  <a:gd name="T34" fmla="*/ 0 w 44"/>
                  <a:gd name="T35" fmla="*/ 76 h 76"/>
                  <a:gd name="T36" fmla="*/ 0 w 44"/>
                  <a:gd name="T37" fmla="*/ 6 h 76"/>
                  <a:gd name="T38" fmla="*/ 10 w 44"/>
                  <a:gd name="T39" fmla="*/ 0 h 76"/>
                  <a:gd name="T40" fmla="*/ 10 w 44"/>
                  <a:gd name="T41" fmla="*/ 26 h 76"/>
                  <a:gd name="T42" fmla="*/ 10 w 44"/>
                  <a:gd name="T43" fmla="*/ 26 h 76"/>
                  <a:gd name="T44" fmla="*/ 14 w 44"/>
                  <a:gd name="T45" fmla="*/ 24 h 76"/>
                  <a:gd name="T46" fmla="*/ 14 w 44"/>
                  <a:gd name="T47" fmla="*/ 24 h 76"/>
                  <a:gd name="T48" fmla="*/ 16 w 44"/>
                  <a:gd name="T49" fmla="*/ 22 h 76"/>
                  <a:gd name="T50" fmla="*/ 16 w 44"/>
                  <a:gd name="T51" fmla="*/ 22 h 76"/>
                  <a:gd name="T52" fmla="*/ 20 w 44"/>
                  <a:gd name="T53" fmla="*/ 20 h 76"/>
                  <a:gd name="T54" fmla="*/ 20 w 44"/>
                  <a:gd name="T55" fmla="*/ 20 h 76"/>
                  <a:gd name="T56" fmla="*/ 24 w 44"/>
                  <a:gd name="T57" fmla="*/ 20 h 76"/>
                  <a:gd name="T58" fmla="*/ 24 w 44"/>
                  <a:gd name="T59" fmla="*/ 20 h 76"/>
                  <a:gd name="T60" fmla="*/ 34 w 44"/>
                  <a:gd name="T61" fmla="*/ 22 h 76"/>
                  <a:gd name="T62" fmla="*/ 34 w 44"/>
                  <a:gd name="T63" fmla="*/ 22 h 76"/>
                  <a:gd name="T64" fmla="*/ 40 w 44"/>
                  <a:gd name="T65" fmla="*/ 26 h 76"/>
                  <a:gd name="T66" fmla="*/ 40 w 44"/>
                  <a:gd name="T67" fmla="*/ 26 h 76"/>
                  <a:gd name="T68" fmla="*/ 42 w 44"/>
                  <a:gd name="T69" fmla="*/ 34 h 76"/>
                  <a:gd name="T70" fmla="*/ 42 w 44"/>
                  <a:gd name="T71" fmla="*/ 34 h 76"/>
                  <a:gd name="T72" fmla="*/ 44 w 44"/>
                  <a:gd name="T73" fmla="*/ 44 h 76"/>
                  <a:gd name="T74" fmla="*/ 44 w 44"/>
                  <a:gd name="T75" fmla="*/ 76 h 76"/>
                  <a:gd name="T76" fmla="*/ 34 w 44"/>
                  <a:gd name="T7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76">
                    <a:moveTo>
                      <a:pt x="34" y="76"/>
                    </a:moveTo>
                    <a:lnTo>
                      <a:pt x="34" y="44"/>
                    </a:lnTo>
                    <a:lnTo>
                      <a:pt x="34" y="44"/>
                    </a:lnTo>
                    <a:lnTo>
                      <a:pt x="32" y="38"/>
                    </a:lnTo>
                    <a:lnTo>
                      <a:pt x="30" y="34"/>
                    </a:lnTo>
                    <a:lnTo>
                      <a:pt x="30" y="34"/>
                    </a:lnTo>
                    <a:lnTo>
                      <a:pt x="28" y="30"/>
                    </a:lnTo>
                    <a:lnTo>
                      <a:pt x="22" y="30"/>
                    </a:lnTo>
                    <a:lnTo>
                      <a:pt x="22" y="30"/>
                    </a:lnTo>
                    <a:lnTo>
                      <a:pt x="18" y="30"/>
                    </a:lnTo>
                    <a:lnTo>
                      <a:pt x="18" y="30"/>
                    </a:lnTo>
                    <a:lnTo>
                      <a:pt x="14" y="34"/>
                    </a:lnTo>
                    <a:lnTo>
                      <a:pt x="14" y="34"/>
                    </a:lnTo>
                    <a:lnTo>
                      <a:pt x="12" y="38"/>
                    </a:lnTo>
                    <a:lnTo>
                      <a:pt x="12" y="38"/>
                    </a:lnTo>
                    <a:lnTo>
                      <a:pt x="10" y="44"/>
                    </a:lnTo>
                    <a:lnTo>
                      <a:pt x="10" y="76"/>
                    </a:lnTo>
                    <a:lnTo>
                      <a:pt x="0" y="76"/>
                    </a:lnTo>
                    <a:lnTo>
                      <a:pt x="0" y="6"/>
                    </a:lnTo>
                    <a:lnTo>
                      <a:pt x="10" y="0"/>
                    </a:lnTo>
                    <a:lnTo>
                      <a:pt x="10" y="26"/>
                    </a:lnTo>
                    <a:lnTo>
                      <a:pt x="10" y="26"/>
                    </a:lnTo>
                    <a:lnTo>
                      <a:pt x="14" y="24"/>
                    </a:lnTo>
                    <a:lnTo>
                      <a:pt x="14" y="24"/>
                    </a:lnTo>
                    <a:lnTo>
                      <a:pt x="16" y="22"/>
                    </a:lnTo>
                    <a:lnTo>
                      <a:pt x="16" y="22"/>
                    </a:lnTo>
                    <a:lnTo>
                      <a:pt x="20" y="20"/>
                    </a:lnTo>
                    <a:lnTo>
                      <a:pt x="20" y="20"/>
                    </a:lnTo>
                    <a:lnTo>
                      <a:pt x="24" y="20"/>
                    </a:lnTo>
                    <a:lnTo>
                      <a:pt x="24" y="20"/>
                    </a:lnTo>
                    <a:lnTo>
                      <a:pt x="34" y="22"/>
                    </a:lnTo>
                    <a:lnTo>
                      <a:pt x="34" y="22"/>
                    </a:lnTo>
                    <a:lnTo>
                      <a:pt x="40" y="26"/>
                    </a:lnTo>
                    <a:lnTo>
                      <a:pt x="40" y="26"/>
                    </a:lnTo>
                    <a:lnTo>
                      <a:pt x="42" y="34"/>
                    </a:lnTo>
                    <a:lnTo>
                      <a:pt x="42" y="34"/>
                    </a:lnTo>
                    <a:lnTo>
                      <a:pt x="44" y="44"/>
                    </a:lnTo>
                    <a:lnTo>
                      <a:pt x="44" y="76"/>
                    </a:lnTo>
                    <a:lnTo>
                      <a:pt x="34"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8" name="Freeform 68"/>
              <p:cNvSpPr>
                <a:spLocks noEditPoints="1"/>
              </p:cNvSpPr>
              <p:nvPr userDrawn="1"/>
            </p:nvSpPr>
            <p:spPr bwMode="auto">
              <a:xfrm>
                <a:off x="1571625" y="6667500"/>
                <a:ext cx="76200" cy="88900"/>
              </a:xfrm>
              <a:custGeom>
                <a:avLst/>
                <a:gdLst>
                  <a:gd name="T0" fmla="*/ 48 w 48"/>
                  <a:gd name="T1" fmla="*/ 28 h 56"/>
                  <a:gd name="T2" fmla="*/ 48 w 48"/>
                  <a:gd name="T3" fmla="*/ 30 h 56"/>
                  <a:gd name="T4" fmla="*/ 12 w 48"/>
                  <a:gd name="T5" fmla="*/ 32 h 56"/>
                  <a:gd name="T6" fmla="*/ 14 w 48"/>
                  <a:gd name="T7" fmla="*/ 38 h 56"/>
                  <a:gd name="T8" fmla="*/ 16 w 48"/>
                  <a:gd name="T9" fmla="*/ 44 h 56"/>
                  <a:gd name="T10" fmla="*/ 20 w 48"/>
                  <a:gd name="T11" fmla="*/ 46 h 56"/>
                  <a:gd name="T12" fmla="*/ 26 w 48"/>
                  <a:gd name="T13" fmla="*/ 48 h 56"/>
                  <a:gd name="T14" fmla="*/ 28 w 48"/>
                  <a:gd name="T15" fmla="*/ 46 h 56"/>
                  <a:gd name="T16" fmla="*/ 32 w 48"/>
                  <a:gd name="T17" fmla="*/ 46 h 56"/>
                  <a:gd name="T18" fmla="*/ 34 w 48"/>
                  <a:gd name="T19" fmla="*/ 44 h 56"/>
                  <a:gd name="T20" fmla="*/ 38 w 48"/>
                  <a:gd name="T21" fmla="*/ 42 h 56"/>
                  <a:gd name="T22" fmla="*/ 44 w 48"/>
                  <a:gd name="T23" fmla="*/ 50 h 56"/>
                  <a:gd name="T24" fmla="*/ 40 w 48"/>
                  <a:gd name="T25" fmla="*/ 52 h 56"/>
                  <a:gd name="T26" fmla="*/ 36 w 48"/>
                  <a:gd name="T27" fmla="*/ 56 h 56"/>
                  <a:gd name="T28" fmla="*/ 30 w 48"/>
                  <a:gd name="T29" fmla="*/ 56 h 56"/>
                  <a:gd name="T30" fmla="*/ 24 w 48"/>
                  <a:gd name="T31" fmla="*/ 56 h 56"/>
                  <a:gd name="T32" fmla="*/ 18 w 48"/>
                  <a:gd name="T33" fmla="*/ 56 h 56"/>
                  <a:gd name="T34" fmla="*/ 12 w 48"/>
                  <a:gd name="T35" fmla="*/ 54 h 56"/>
                  <a:gd name="T36" fmla="*/ 8 w 48"/>
                  <a:gd name="T37" fmla="*/ 50 h 56"/>
                  <a:gd name="T38" fmla="*/ 4 w 48"/>
                  <a:gd name="T39" fmla="*/ 44 h 56"/>
                  <a:gd name="T40" fmla="*/ 2 w 48"/>
                  <a:gd name="T41" fmla="*/ 38 h 56"/>
                  <a:gd name="T42" fmla="*/ 0 w 48"/>
                  <a:gd name="T43" fmla="*/ 28 h 56"/>
                  <a:gd name="T44" fmla="*/ 2 w 48"/>
                  <a:gd name="T45" fmla="*/ 16 h 56"/>
                  <a:gd name="T46" fmla="*/ 8 w 48"/>
                  <a:gd name="T47" fmla="*/ 8 h 56"/>
                  <a:gd name="T48" fmla="*/ 16 w 48"/>
                  <a:gd name="T49" fmla="*/ 2 h 56"/>
                  <a:gd name="T50" fmla="*/ 24 w 48"/>
                  <a:gd name="T51" fmla="*/ 0 h 56"/>
                  <a:gd name="T52" fmla="*/ 36 w 48"/>
                  <a:gd name="T53" fmla="*/ 2 h 56"/>
                  <a:gd name="T54" fmla="*/ 42 w 48"/>
                  <a:gd name="T55" fmla="*/ 8 h 56"/>
                  <a:gd name="T56" fmla="*/ 46 w 48"/>
                  <a:gd name="T57" fmla="*/ 16 h 56"/>
                  <a:gd name="T58" fmla="*/ 48 w 48"/>
                  <a:gd name="T59" fmla="*/ 28 h 56"/>
                  <a:gd name="T60" fmla="*/ 38 w 48"/>
                  <a:gd name="T61" fmla="*/ 24 h 56"/>
                  <a:gd name="T62" fmla="*/ 36 w 48"/>
                  <a:gd name="T63" fmla="*/ 18 h 56"/>
                  <a:gd name="T64" fmla="*/ 34 w 48"/>
                  <a:gd name="T65" fmla="*/ 14 h 56"/>
                  <a:gd name="T66" fmla="*/ 30 w 48"/>
                  <a:gd name="T67" fmla="*/ 10 h 56"/>
                  <a:gd name="T68" fmla="*/ 24 w 48"/>
                  <a:gd name="T69" fmla="*/ 10 h 56"/>
                  <a:gd name="T70" fmla="*/ 20 w 48"/>
                  <a:gd name="T71" fmla="*/ 10 h 56"/>
                  <a:gd name="T72" fmla="*/ 16 w 48"/>
                  <a:gd name="T73" fmla="*/ 14 h 56"/>
                  <a:gd name="T74" fmla="*/ 12 w 48"/>
                  <a:gd name="T75" fmla="*/ 18 h 56"/>
                  <a:gd name="T76" fmla="*/ 12 w 48"/>
                  <a:gd name="T7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6">
                    <a:moveTo>
                      <a:pt x="48" y="28"/>
                    </a:moveTo>
                    <a:lnTo>
                      <a:pt x="48" y="28"/>
                    </a:lnTo>
                    <a:lnTo>
                      <a:pt x="48" y="30"/>
                    </a:lnTo>
                    <a:lnTo>
                      <a:pt x="48" y="30"/>
                    </a:lnTo>
                    <a:lnTo>
                      <a:pt x="48" y="32"/>
                    </a:lnTo>
                    <a:lnTo>
                      <a:pt x="12" y="32"/>
                    </a:lnTo>
                    <a:lnTo>
                      <a:pt x="12" y="32"/>
                    </a:lnTo>
                    <a:lnTo>
                      <a:pt x="14" y="38"/>
                    </a:lnTo>
                    <a:lnTo>
                      <a:pt x="14" y="38"/>
                    </a:lnTo>
                    <a:lnTo>
                      <a:pt x="16" y="44"/>
                    </a:lnTo>
                    <a:lnTo>
                      <a:pt x="16" y="44"/>
                    </a:lnTo>
                    <a:lnTo>
                      <a:pt x="20" y="46"/>
                    </a:lnTo>
                    <a:lnTo>
                      <a:pt x="20" y="46"/>
                    </a:lnTo>
                    <a:lnTo>
                      <a:pt x="26" y="48"/>
                    </a:lnTo>
                    <a:lnTo>
                      <a:pt x="26" y="48"/>
                    </a:lnTo>
                    <a:lnTo>
                      <a:pt x="28" y="46"/>
                    </a:lnTo>
                    <a:lnTo>
                      <a:pt x="28" y="46"/>
                    </a:lnTo>
                    <a:lnTo>
                      <a:pt x="32" y="46"/>
                    </a:lnTo>
                    <a:lnTo>
                      <a:pt x="32" y="46"/>
                    </a:lnTo>
                    <a:lnTo>
                      <a:pt x="34" y="44"/>
                    </a:lnTo>
                    <a:lnTo>
                      <a:pt x="34" y="44"/>
                    </a:lnTo>
                    <a:lnTo>
                      <a:pt x="38" y="42"/>
                    </a:lnTo>
                    <a:lnTo>
                      <a:pt x="44" y="50"/>
                    </a:lnTo>
                    <a:lnTo>
                      <a:pt x="44" y="50"/>
                    </a:lnTo>
                    <a:lnTo>
                      <a:pt x="40" y="52"/>
                    </a:lnTo>
                    <a:lnTo>
                      <a:pt x="40" y="52"/>
                    </a:lnTo>
                    <a:lnTo>
                      <a:pt x="36" y="56"/>
                    </a:lnTo>
                    <a:lnTo>
                      <a:pt x="36" y="56"/>
                    </a:lnTo>
                    <a:lnTo>
                      <a:pt x="30" y="56"/>
                    </a:lnTo>
                    <a:lnTo>
                      <a:pt x="30" y="56"/>
                    </a:lnTo>
                    <a:lnTo>
                      <a:pt x="24" y="56"/>
                    </a:lnTo>
                    <a:lnTo>
                      <a:pt x="24" y="56"/>
                    </a:lnTo>
                    <a:lnTo>
                      <a:pt x="18" y="56"/>
                    </a:lnTo>
                    <a:lnTo>
                      <a:pt x="18" y="56"/>
                    </a:lnTo>
                    <a:lnTo>
                      <a:pt x="12" y="54"/>
                    </a:lnTo>
                    <a:lnTo>
                      <a:pt x="12" y="54"/>
                    </a:lnTo>
                    <a:lnTo>
                      <a:pt x="8" y="50"/>
                    </a:lnTo>
                    <a:lnTo>
                      <a:pt x="8" y="50"/>
                    </a:lnTo>
                    <a:lnTo>
                      <a:pt x="4" y="44"/>
                    </a:lnTo>
                    <a:lnTo>
                      <a:pt x="4" y="44"/>
                    </a:lnTo>
                    <a:lnTo>
                      <a:pt x="2" y="38"/>
                    </a:lnTo>
                    <a:lnTo>
                      <a:pt x="2" y="38"/>
                    </a:lnTo>
                    <a:lnTo>
                      <a:pt x="0" y="28"/>
                    </a:lnTo>
                    <a:lnTo>
                      <a:pt x="0" y="28"/>
                    </a:lnTo>
                    <a:lnTo>
                      <a:pt x="2" y="16"/>
                    </a:lnTo>
                    <a:lnTo>
                      <a:pt x="2" y="16"/>
                    </a:lnTo>
                    <a:lnTo>
                      <a:pt x="8" y="8"/>
                    </a:lnTo>
                    <a:lnTo>
                      <a:pt x="8" y="8"/>
                    </a:lnTo>
                    <a:lnTo>
                      <a:pt x="16" y="2"/>
                    </a:lnTo>
                    <a:lnTo>
                      <a:pt x="16" y="2"/>
                    </a:lnTo>
                    <a:lnTo>
                      <a:pt x="24" y="0"/>
                    </a:lnTo>
                    <a:lnTo>
                      <a:pt x="24" y="0"/>
                    </a:lnTo>
                    <a:lnTo>
                      <a:pt x="30" y="0"/>
                    </a:lnTo>
                    <a:lnTo>
                      <a:pt x="36" y="2"/>
                    </a:lnTo>
                    <a:lnTo>
                      <a:pt x="36" y="2"/>
                    </a:lnTo>
                    <a:lnTo>
                      <a:pt x="42" y="8"/>
                    </a:lnTo>
                    <a:lnTo>
                      <a:pt x="42" y="8"/>
                    </a:lnTo>
                    <a:lnTo>
                      <a:pt x="46" y="16"/>
                    </a:lnTo>
                    <a:lnTo>
                      <a:pt x="46" y="16"/>
                    </a:lnTo>
                    <a:lnTo>
                      <a:pt x="48" y="28"/>
                    </a:lnTo>
                    <a:lnTo>
                      <a:pt x="48" y="28"/>
                    </a:lnTo>
                    <a:close/>
                    <a:moveTo>
                      <a:pt x="38" y="24"/>
                    </a:moveTo>
                    <a:lnTo>
                      <a:pt x="38" y="24"/>
                    </a:lnTo>
                    <a:lnTo>
                      <a:pt x="36" y="18"/>
                    </a:lnTo>
                    <a:lnTo>
                      <a:pt x="36" y="18"/>
                    </a:lnTo>
                    <a:lnTo>
                      <a:pt x="34" y="14"/>
                    </a:lnTo>
                    <a:lnTo>
                      <a:pt x="34" y="14"/>
                    </a:lnTo>
                    <a:lnTo>
                      <a:pt x="30" y="10"/>
                    </a:lnTo>
                    <a:lnTo>
                      <a:pt x="30" y="10"/>
                    </a:lnTo>
                    <a:lnTo>
                      <a:pt x="24" y="10"/>
                    </a:lnTo>
                    <a:lnTo>
                      <a:pt x="24" y="10"/>
                    </a:lnTo>
                    <a:lnTo>
                      <a:pt x="20" y="10"/>
                    </a:lnTo>
                    <a:lnTo>
                      <a:pt x="20" y="10"/>
                    </a:lnTo>
                    <a:lnTo>
                      <a:pt x="16" y="14"/>
                    </a:lnTo>
                    <a:lnTo>
                      <a:pt x="16" y="14"/>
                    </a:lnTo>
                    <a:lnTo>
                      <a:pt x="12" y="18"/>
                    </a:lnTo>
                    <a:lnTo>
                      <a:pt x="12" y="18"/>
                    </a:lnTo>
                    <a:lnTo>
                      <a:pt x="12" y="24"/>
                    </a:lnTo>
                    <a:lnTo>
                      <a:pt x="38" y="24"/>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89" name="Freeform 69"/>
              <p:cNvSpPr>
                <a:spLocks/>
              </p:cNvSpPr>
              <p:nvPr userDrawn="1"/>
            </p:nvSpPr>
            <p:spPr bwMode="auto">
              <a:xfrm>
                <a:off x="1701800" y="6667500"/>
                <a:ext cx="107950" cy="88900"/>
              </a:xfrm>
              <a:custGeom>
                <a:avLst/>
                <a:gdLst>
                  <a:gd name="T0" fmla="*/ 54 w 68"/>
                  <a:gd name="T1" fmla="*/ 56 h 56"/>
                  <a:gd name="T2" fmla="*/ 44 w 68"/>
                  <a:gd name="T3" fmla="*/ 56 h 56"/>
                  <a:gd name="T4" fmla="*/ 34 w 68"/>
                  <a:gd name="T5" fmla="*/ 18 h 56"/>
                  <a:gd name="T6" fmla="*/ 24 w 68"/>
                  <a:gd name="T7" fmla="*/ 56 h 56"/>
                  <a:gd name="T8" fmla="*/ 14 w 68"/>
                  <a:gd name="T9" fmla="*/ 56 h 56"/>
                  <a:gd name="T10" fmla="*/ 0 w 68"/>
                  <a:gd name="T11" fmla="*/ 0 h 56"/>
                  <a:gd name="T12" fmla="*/ 10 w 68"/>
                  <a:gd name="T13" fmla="*/ 0 h 56"/>
                  <a:gd name="T14" fmla="*/ 20 w 68"/>
                  <a:gd name="T15" fmla="*/ 38 h 56"/>
                  <a:gd name="T16" fmla="*/ 30 w 68"/>
                  <a:gd name="T17" fmla="*/ 0 h 56"/>
                  <a:gd name="T18" fmla="*/ 38 w 68"/>
                  <a:gd name="T19" fmla="*/ 0 h 56"/>
                  <a:gd name="T20" fmla="*/ 48 w 68"/>
                  <a:gd name="T21" fmla="*/ 38 h 56"/>
                  <a:gd name="T22" fmla="*/ 58 w 68"/>
                  <a:gd name="T23" fmla="*/ 0 h 56"/>
                  <a:gd name="T24" fmla="*/ 68 w 68"/>
                  <a:gd name="T25" fmla="*/ 0 h 56"/>
                  <a:gd name="T26" fmla="*/ 54 w 6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6">
                    <a:moveTo>
                      <a:pt x="54" y="56"/>
                    </a:moveTo>
                    <a:lnTo>
                      <a:pt x="44" y="56"/>
                    </a:lnTo>
                    <a:lnTo>
                      <a:pt x="34" y="18"/>
                    </a:lnTo>
                    <a:lnTo>
                      <a:pt x="24" y="56"/>
                    </a:lnTo>
                    <a:lnTo>
                      <a:pt x="14" y="56"/>
                    </a:lnTo>
                    <a:lnTo>
                      <a:pt x="0" y="0"/>
                    </a:lnTo>
                    <a:lnTo>
                      <a:pt x="10" y="0"/>
                    </a:lnTo>
                    <a:lnTo>
                      <a:pt x="20" y="38"/>
                    </a:lnTo>
                    <a:lnTo>
                      <a:pt x="30" y="0"/>
                    </a:lnTo>
                    <a:lnTo>
                      <a:pt x="38" y="0"/>
                    </a:lnTo>
                    <a:lnTo>
                      <a:pt x="48" y="38"/>
                    </a:lnTo>
                    <a:lnTo>
                      <a:pt x="58" y="0"/>
                    </a:lnTo>
                    <a:lnTo>
                      <a:pt x="68" y="0"/>
                    </a:lnTo>
                    <a:lnTo>
                      <a:pt x="54"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0" name="Freeform 70"/>
              <p:cNvSpPr>
                <a:spLocks noEditPoints="1"/>
              </p:cNvSpPr>
              <p:nvPr userDrawn="1"/>
            </p:nvSpPr>
            <p:spPr bwMode="auto">
              <a:xfrm>
                <a:off x="1819275" y="6667500"/>
                <a:ext cx="79375" cy="88900"/>
              </a:xfrm>
              <a:custGeom>
                <a:avLst/>
                <a:gdLst>
                  <a:gd name="T0" fmla="*/ 50 w 50"/>
                  <a:gd name="T1" fmla="*/ 28 h 56"/>
                  <a:gd name="T2" fmla="*/ 48 w 50"/>
                  <a:gd name="T3" fmla="*/ 40 h 56"/>
                  <a:gd name="T4" fmla="*/ 42 w 50"/>
                  <a:gd name="T5" fmla="*/ 50 h 56"/>
                  <a:gd name="T6" fmla="*/ 34 w 50"/>
                  <a:gd name="T7" fmla="*/ 56 h 56"/>
                  <a:gd name="T8" fmla="*/ 24 w 50"/>
                  <a:gd name="T9" fmla="*/ 56 h 56"/>
                  <a:gd name="T10" fmla="*/ 14 w 50"/>
                  <a:gd name="T11" fmla="*/ 54 h 56"/>
                  <a:gd name="T12" fmla="*/ 8 w 50"/>
                  <a:gd name="T13" fmla="*/ 50 h 56"/>
                  <a:gd name="T14" fmla="*/ 2 w 50"/>
                  <a:gd name="T15" fmla="*/ 40 h 56"/>
                  <a:gd name="T16" fmla="*/ 0 w 50"/>
                  <a:gd name="T17" fmla="*/ 28 h 56"/>
                  <a:gd name="T18" fmla="*/ 2 w 50"/>
                  <a:gd name="T19" fmla="*/ 16 h 56"/>
                  <a:gd name="T20" fmla="*/ 8 w 50"/>
                  <a:gd name="T21" fmla="*/ 8 h 56"/>
                  <a:gd name="T22" fmla="*/ 16 w 50"/>
                  <a:gd name="T23" fmla="*/ 2 h 56"/>
                  <a:gd name="T24" fmla="*/ 24 w 50"/>
                  <a:gd name="T25" fmla="*/ 0 h 56"/>
                  <a:gd name="T26" fmla="*/ 34 w 50"/>
                  <a:gd name="T27" fmla="*/ 2 h 56"/>
                  <a:gd name="T28" fmla="*/ 42 w 50"/>
                  <a:gd name="T29" fmla="*/ 8 h 56"/>
                  <a:gd name="T30" fmla="*/ 48 w 50"/>
                  <a:gd name="T31" fmla="*/ 16 h 56"/>
                  <a:gd name="T32" fmla="*/ 50 w 50"/>
                  <a:gd name="T33" fmla="*/ 28 h 56"/>
                  <a:gd name="T34" fmla="*/ 38 w 50"/>
                  <a:gd name="T35" fmla="*/ 28 h 56"/>
                  <a:gd name="T36" fmla="*/ 38 w 50"/>
                  <a:gd name="T37" fmla="*/ 20 h 56"/>
                  <a:gd name="T38" fmla="*/ 34 w 50"/>
                  <a:gd name="T39" fmla="*/ 16 h 56"/>
                  <a:gd name="T40" fmla="*/ 30 w 50"/>
                  <a:gd name="T41" fmla="*/ 12 h 56"/>
                  <a:gd name="T42" fmla="*/ 24 w 50"/>
                  <a:gd name="T43" fmla="*/ 10 h 56"/>
                  <a:gd name="T44" fmla="*/ 18 w 50"/>
                  <a:gd name="T45" fmla="*/ 12 h 56"/>
                  <a:gd name="T46" fmla="*/ 14 w 50"/>
                  <a:gd name="T47" fmla="*/ 14 h 56"/>
                  <a:gd name="T48" fmla="*/ 12 w 50"/>
                  <a:gd name="T49" fmla="*/ 20 h 56"/>
                  <a:gd name="T50" fmla="*/ 12 w 50"/>
                  <a:gd name="T51" fmla="*/ 28 h 56"/>
                  <a:gd name="T52" fmla="*/ 12 w 50"/>
                  <a:gd name="T53" fmla="*/ 36 h 56"/>
                  <a:gd name="T54" fmla="*/ 14 w 50"/>
                  <a:gd name="T55" fmla="*/ 42 h 56"/>
                  <a:gd name="T56" fmla="*/ 20 w 50"/>
                  <a:gd name="T57" fmla="*/ 46 h 56"/>
                  <a:gd name="T58" fmla="*/ 24 w 50"/>
                  <a:gd name="T59" fmla="*/ 46 h 56"/>
                  <a:gd name="T60" fmla="*/ 30 w 50"/>
                  <a:gd name="T61" fmla="*/ 46 h 56"/>
                  <a:gd name="T62" fmla="*/ 34 w 50"/>
                  <a:gd name="T63" fmla="*/ 42 h 56"/>
                  <a:gd name="T64" fmla="*/ 38 w 50"/>
                  <a:gd name="T65" fmla="*/ 36 h 56"/>
                  <a:gd name="T66" fmla="*/ 38 w 50"/>
                  <a:gd name="T6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56">
                    <a:moveTo>
                      <a:pt x="50" y="28"/>
                    </a:moveTo>
                    <a:lnTo>
                      <a:pt x="50" y="28"/>
                    </a:lnTo>
                    <a:lnTo>
                      <a:pt x="48" y="40"/>
                    </a:lnTo>
                    <a:lnTo>
                      <a:pt x="48" y="40"/>
                    </a:lnTo>
                    <a:lnTo>
                      <a:pt x="42" y="50"/>
                    </a:lnTo>
                    <a:lnTo>
                      <a:pt x="42" y="50"/>
                    </a:lnTo>
                    <a:lnTo>
                      <a:pt x="34" y="56"/>
                    </a:lnTo>
                    <a:lnTo>
                      <a:pt x="34" y="56"/>
                    </a:lnTo>
                    <a:lnTo>
                      <a:pt x="24" y="56"/>
                    </a:lnTo>
                    <a:lnTo>
                      <a:pt x="24" y="56"/>
                    </a:lnTo>
                    <a:lnTo>
                      <a:pt x="14" y="54"/>
                    </a:lnTo>
                    <a:lnTo>
                      <a:pt x="14" y="54"/>
                    </a:lnTo>
                    <a:lnTo>
                      <a:pt x="8" y="50"/>
                    </a:lnTo>
                    <a:lnTo>
                      <a:pt x="8" y="50"/>
                    </a:lnTo>
                    <a:lnTo>
                      <a:pt x="2" y="40"/>
                    </a:lnTo>
                    <a:lnTo>
                      <a:pt x="2" y="40"/>
                    </a:lnTo>
                    <a:lnTo>
                      <a:pt x="0" y="28"/>
                    </a:lnTo>
                    <a:lnTo>
                      <a:pt x="0" y="28"/>
                    </a:lnTo>
                    <a:lnTo>
                      <a:pt x="2" y="16"/>
                    </a:lnTo>
                    <a:lnTo>
                      <a:pt x="2" y="16"/>
                    </a:lnTo>
                    <a:lnTo>
                      <a:pt x="8" y="8"/>
                    </a:lnTo>
                    <a:lnTo>
                      <a:pt x="8" y="8"/>
                    </a:lnTo>
                    <a:lnTo>
                      <a:pt x="16" y="2"/>
                    </a:lnTo>
                    <a:lnTo>
                      <a:pt x="16" y="2"/>
                    </a:lnTo>
                    <a:lnTo>
                      <a:pt x="24" y="0"/>
                    </a:lnTo>
                    <a:lnTo>
                      <a:pt x="24" y="0"/>
                    </a:lnTo>
                    <a:lnTo>
                      <a:pt x="34" y="2"/>
                    </a:lnTo>
                    <a:lnTo>
                      <a:pt x="34" y="2"/>
                    </a:lnTo>
                    <a:lnTo>
                      <a:pt x="42" y="8"/>
                    </a:lnTo>
                    <a:lnTo>
                      <a:pt x="42" y="8"/>
                    </a:lnTo>
                    <a:lnTo>
                      <a:pt x="48" y="16"/>
                    </a:lnTo>
                    <a:lnTo>
                      <a:pt x="48" y="16"/>
                    </a:lnTo>
                    <a:lnTo>
                      <a:pt x="50" y="28"/>
                    </a:lnTo>
                    <a:lnTo>
                      <a:pt x="50" y="28"/>
                    </a:lnTo>
                    <a:close/>
                    <a:moveTo>
                      <a:pt x="38" y="28"/>
                    </a:moveTo>
                    <a:lnTo>
                      <a:pt x="38" y="28"/>
                    </a:lnTo>
                    <a:lnTo>
                      <a:pt x="38" y="20"/>
                    </a:lnTo>
                    <a:lnTo>
                      <a:pt x="38" y="20"/>
                    </a:lnTo>
                    <a:lnTo>
                      <a:pt x="34" y="16"/>
                    </a:lnTo>
                    <a:lnTo>
                      <a:pt x="34" y="16"/>
                    </a:lnTo>
                    <a:lnTo>
                      <a:pt x="30" y="12"/>
                    </a:lnTo>
                    <a:lnTo>
                      <a:pt x="30" y="12"/>
                    </a:lnTo>
                    <a:lnTo>
                      <a:pt x="24" y="10"/>
                    </a:lnTo>
                    <a:lnTo>
                      <a:pt x="24" y="10"/>
                    </a:lnTo>
                    <a:lnTo>
                      <a:pt x="18" y="12"/>
                    </a:lnTo>
                    <a:lnTo>
                      <a:pt x="18" y="12"/>
                    </a:lnTo>
                    <a:lnTo>
                      <a:pt x="14" y="14"/>
                    </a:lnTo>
                    <a:lnTo>
                      <a:pt x="14" y="14"/>
                    </a:lnTo>
                    <a:lnTo>
                      <a:pt x="12" y="20"/>
                    </a:lnTo>
                    <a:lnTo>
                      <a:pt x="12" y="20"/>
                    </a:lnTo>
                    <a:lnTo>
                      <a:pt x="12" y="28"/>
                    </a:lnTo>
                    <a:lnTo>
                      <a:pt x="12" y="28"/>
                    </a:lnTo>
                    <a:lnTo>
                      <a:pt x="12" y="36"/>
                    </a:lnTo>
                    <a:lnTo>
                      <a:pt x="12" y="36"/>
                    </a:lnTo>
                    <a:lnTo>
                      <a:pt x="14" y="42"/>
                    </a:lnTo>
                    <a:lnTo>
                      <a:pt x="14" y="42"/>
                    </a:lnTo>
                    <a:lnTo>
                      <a:pt x="20" y="46"/>
                    </a:lnTo>
                    <a:lnTo>
                      <a:pt x="20" y="46"/>
                    </a:lnTo>
                    <a:lnTo>
                      <a:pt x="24" y="46"/>
                    </a:lnTo>
                    <a:lnTo>
                      <a:pt x="24" y="46"/>
                    </a:lnTo>
                    <a:lnTo>
                      <a:pt x="30" y="46"/>
                    </a:lnTo>
                    <a:lnTo>
                      <a:pt x="30" y="46"/>
                    </a:lnTo>
                    <a:lnTo>
                      <a:pt x="34" y="42"/>
                    </a:lnTo>
                    <a:lnTo>
                      <a:pt x="34" y="42"/>
                    </a:lnTo>
                    <a:lnTo>
                      <a:pt x="38" y="36"/>
                    </a:lnTo>
                    <a:lnTo>
                      <a:pt x="38" y="36"/>
                    </a:lnTo>
                    <a:lnTo>
                      <a:pt x="38" y="28"/>
                    </a:lnTo>
                    <a:lnTo>
                      <a:pt x="38" y="2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1" name="Freeform 71"/>
              <p:cNvSpPr>
                <a:spLocks/>
              </p:cNvSpPr>
              <p:nvPr userDrawn="1"/>
            </p:nvSpPr>
            <p:spPr bwMode="auto">
              <a:xfrm>
                <a:off x="1914525" y="6667500"/>
                <a:ext cx="53975" cy="88900"/>
              </a:xfrm>
              <a:custGeom>
                <a:avLst/>
                <a:gdLst>
                  <a:gd name="T0" fmla="*/ 30 w 34"/>
                  <a:gd name="T1" fmla="*/ 12 h 56"/>
                  <a:gd name="T2" fmla="*/ 30 w 34"/>
                  <a:gd name="T3" fmla="*/ 12 h 56"/>
                  <a:gd name="T4" fmla="*/ 26 w 34"/>
                  <a:gd name="T5" fmla="*/ 10 h 56"/>
                  <a:gd name="T6" fmla="*/ 26 w 34"/>
                  <a:gd name="T7" fmla="*/ 10 h 56"/>
                  <a:gd name="T8" fmla="*/ 22 w 34"/>
                  <a:gd name="T9" fmla="*/ 10 h 56"/>
                  <a:gd name="T10" fmla="*/ 22 w 34"/>
                  <a:gd name="T11" fmla="*/ 10 h 56"/>
                  <a:gd name="T12" fmla="*/ 18 w 34"/>
                  <a:gd name="T13" fmla="*/ 12 h 56"/>
                  <a:gd name="T14" fmla="*/ 14 w 34"/>
                  <a:gd name="T15" fmla="*/ 14 h 56"/>
                  <a:gd name="T16" fmla="*/ 14 w 34"/>
                  <a:gd name="T17" fmla="*/ 14 h 56"/>
                  <a:gd name="T18" fmla="*/ 12 w 34"/>
                  <a:gd name="T19" fmla="*/ 18 h 56"/>
                  <a:gd name="T20" fmla="*/ 12 w 34"/>
                  <a:gd name="T21" fmla="*/ 24 h 56"/>
                  <a:gd name="T22" fmla="*/ 12 w 34"/>
                  <a:gd name="T23" fmla="*/ 56 h 56"/>
                  <a:gd name="T24" fmla="*/ 0 w 34"/>
                  <a:gd name="T25" fmla="*/ 56 h 56"/>
                  <a:gd name="T26" fmla="*/ 0 w 34"/>
                  <a:gd name="T27" fmla="*/ 0 h 56"/>
                  <a:gd name="T28" fmla="*/ 12 w 34"/>
                  <a:gd name="T29" fmla="*/ 0 h 56"/>
                  <a:gd name="T30" fmla="*/ 12 w 34"/>
                  <a:gd name="T31" fmla="*/ 6 h 56"/>
                  <a:gd name="T32" fmla="*/ 12 w 34"/>
                  <a:gd name="T33" fmla="*/ 6 h 56"/>
                  <a:gd name="T34" fmla="*/ 14 w 34"/>
                  <a:gd name="T35" fmla="*/ 4 h 56"/>
                  <a:gd name="T36" fmla="*/ 14 w 34"/>
                  <a:gd name="T37" fmla="*/ 4 h 56"/>
                  <a:gd name="T38" fmla="*/ 16 w 34"/>
                  <a:gd name="T39" fmla="*/ 2 h 56"/>
                  <a:gd name="T40" fmla="*/ 16 w 34"/>
                  <a:gd name="T41" fmla="*/ 2 h 56"/>
                  <a:gd name="T42" fmla="*/ 20 w 34"/>
                  <a:gd name="T43" fmla="*/ 0 h 56"/>
                  <a:gd name="T44" fmla="*/ 20 w 34"/>
                  <a:gd name="T45" fmla="*/ 0 h 56"/>
                  <a:gd name="T46" fmla="*/ 24 w 34"/>
                  <a:gd name="T47" fmla="*/ 0 h 56"/>
                  <a:gd name="T48" fmla="*/ 24 w 34"/>
                  <a:gd name="T49" fmla="*/ 0 h 56"/>
                  <a:gd name="T50" fmla="*/ 30 w 34"/>
                  <a:gd name="T51" fmla="*/ 0 h 56"/>
                  <a:gd name="T52" fmla="*/ 30 w 34"/>
                  <a:gd name="T53" fmla="*/ 0 h 56"/>
                  <a:gd name="T54" fmla="*/ 34 w 34"/>
                  <a:gd name="T55" fmla="*/ 2 h 56"/>
                  <a:gd name="T56" fmla="*/ 30 w 34"/>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56">
                    <a:moveTo>
                      <a:pt x="30" y="12"/>
                    </a:moveTo>
                    <a:lnTo>
                      <a:pt x="30" y="12"/>
                    </a:lnTo>
                    <a:lnTo>
                      <a:pt x="26" y="10"/>
                    </a:lnTo>
                    <a:lnTo>
                      <a:pt x="26" y="10"/>
                    </a:lnTo>
                    <a:lnTo>
                      <a:pt x="22" y="10"/>
                    </a:lnTo>
                    <a:lnTo>
                      <a:pt x="22" y="10"/>
                    </a:lnTo>
                    <a:lnTo>
                      <a:pt x="18" y="12"/>
                    </a:lnTo>
                    <a:lnTo>
                      <a:pt x="14" y="14"/>
                    </a:lnTo>
                    <a:lnTo>
                      <a:pt x="14" y="14"/>
                    </a:lnTo>
                    <a:lnTo>
                      <a:pt x="12" y="18"/>
                    </a:lnTo>
                    <a:lnTo>
                      <a:pt x="12" y="24"/>
                    </a:lnTo>
                    <a:lnTo>
                      <a:pt x="12" y="56"/>
                    </a:lnTo>
                    <a:lnTo>
                      <a:pt x="0" y="56"/>
                    </a:lnTo>
                    <a:lnTo>
                      <a:pt x="0" y="0"/>
                    </a:lnTo>
                    <a:lnTo>
                      <a:pt x="12" y="0"/>
                    </a:lnTo>
                    <a:lnTo>
                      <a:pt x="12" y="6"/>
                    </a:lnTo>
                    <a:lnTo>
                      <a:pt x="12" y="6"/>
                    </a:lnTo>
                    <a:lnTo>
                      <a:pt x="14" y="4"/>
                    </a:lnTo>
                    <a:lnTo>
                      <a:pt x="14" y="4"/>
                    </a:lnTo>
                    <a:lnTo>
                      <a:pt x="16" y="2"/>
                    </a:lnTo>
                    <a:lnTo>
                      <a:pt x="16" y="2"/>
                    </a:lnTo>
                    <a:lnTo>
                      <a:pt x="20" y="0"/>
                    </a:lnTo>
                    <a:lnTo>
                      <a:pt x="20" y="0"/>
                    </a:lnTo>
                    <a:lnTo>
                      <a:pt x="24" y="0"/>
                    </a:lnTo>
                    <a:lnTo>
                      <a:pt x="24" y="0"/>
                    </a:lnTo>
                    <a:lnTo>
                      <a:pt x="30" y="0"/>
                    </a:lnTo>
                    <a:lnTo>
                      <a:pt x="30" y="0"/>
                    </a:lnTo>
                    <a:lnTo>
                      <a:pt x="34" y="2"/>
                    </a:lnTo>
                    <a:lnTo>
                      <a:pt x="30"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2" name="Freeform 72"/>
              <p:cNvSpPr>
                <a:spLocks/>
              </p:cNvSpPr>
              <p:nvPr userDrawn="1"/>
            </p:nvSpPr>
            <p:spPr bwMode="auto">
              <a:xfrm>
                <a:off x="1981200" y="6635750"/>
                <a:ext cx="19050" cy="120650"/>
              </a:xfrm>
              <a:custGeom>
                <a:avLst/>
                <a:gdLst>
                  <a:gd name="T0" fmla="*/ 0 w 12"/>
                  <a:gd name="T1" fmla="*/ 76 h 76"/>
                  <a:gd name="T2" fmla="*/ 0 w 12"/>
                  <a:gd name="T3" fmla="*/ 6 h 76"/>
                  <a:gd name="T4" fmla="*/ 12 w 12"/>
                  <a:gd name="T5" fmla="*/ 0 h 76"/>
                  <a:gd name="T6" fmla="*/ 12 w 12"/>
                  <a:gd name="T7" fmla="*/ 76 h 76"/>
                  <a:gd name="T8" fmla="*/ 0 w 12"/>
                  <a:gd name="T9" fmla="*/ 76 h 76"/>
                </a:gdLst>
                <a:ahLst/>
                <a:cxnLst>
                  <a:cxn ang="0">
                    <a:pos x="T0" y="T1"/>
                  </a:cxn>
                  <a:cxn ang="0">
                    <a:pos x="T2" y="T3"/>
                  </a:cxn>
                  <a:cxn ang="0">
                    <a:pos x="T4" y="T5"/>
                  </a:cxn>
                  <a:cxn ang="0">
                    <a:pos x="T6" y="T7"/>
                  </a:cxn>
                  <a:cxn ang="0">
                    <a:pos x="T8" y="T9"/>
                  </a:cxn>
                </a:cxnLst>
                <a:rect l="0" t="0" r="r" b="b"/>
                <a:pathLst>
                  <a:path w="12" h="76">
                    <a:moveTo>
                      <a:pt x="0" y="76"/>
                    </a:moveTo>
                    <a:lnTo>
                      <a:pt x="0" y="6"/>
                    </a:lnTo>
                    <a:lnTo>
                      <a:pt x="12" y="0"/>
                    </a:lnTo>
                    <a:lnTo>
                      <a:pt x="12" y="76"/>
                    </a:lnTo>
                    <a:lnTo>
                      <a:pt x="0"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3" name="Freeform 73"/>
              <p:cNvSpPr>
                <a:spLocks noEditPoints="1"/>
              </p:cNvSpPr>
              <p:nvPr userDrawn="1"/>
            </p:nvSpPr>
            <p:spPr bwMode="auto">
              <a:xfrm>
                <a:off x="2019300" y="6635750"/>
                <a:ext cx="73025" cy="120650"/>
              </a:xfrm>
              <a:custGeom>
                <a:avLst/>
                <a:gdLst>
                  <a:gd name="T0" fmla="*/ 34 w 46"/>
                  <a:gd name="T1" fmla="*/ 70 h 76"/>
                  <a:gd name="T2" fmla="*/ 32 w 46"/>
                  <a:gd name="T3" fmla="*/ 74 h 76"/>
                  <a:gd name="T4" fmla="*/ 28 w 46"/>
                  <a:gd name="T5" fmla="*/ 76 h 76"/>
                  <a:gd name="T6" fmla="*/ 24 w 46"/>
                  <a:gd name="T7" fmla="*/ 76 h 76"/>
                  <a:gd name="T8" fmla="*/ 20 w 46"/>
                  <a:gd name="T9" fmla="*/ 76 h 76"/>
                  <a:gd name="T10" fmla="*/ 12 w 46"/>
                  <a:gd name="T11" fmla="*/ 76 h 76"/>
                  <a:gd name="T12" fmla="*/ 6 w 46"/>
                  <a:gd name="T13" fmla="*/ 70 h 76"/>
                  <a:gd name="T14" fmla="*/ 0 w 46"/>
                  <a:gd name="T15" fmla="*/ 60 h 76"/>
                  <a:gd name="T16" fmla="*/ 0 w 46"/>
                  <a:gd name="T17" fmla="*/ 48 h 76"/>
                  <a:gd name="T18" fmla="*/ 0 w 46"/>
                  <a:gd name="T19" fmla="*/ 36 h 76"/>
                  <a:gd name="T20" fmla="*/ 6 w 46"/>
                  <a:gd name="T21" fmla="*/ 26 h 76"/>
                  <a:gd name="T22" fmla="*/ 12 w 46"/>
                  <a:gd name="T23" fmla="*/ 22 h 76"/>
                  <a:gd name="T24" fmla="*/ 20 w 46"/>
                  <a:gd name="T25" fmla="*/ 20 h 76"/>
                  <a:gd name="T26" fmla="*/ 24 w 46"/>
                  <a:gd name="T27" fmla="*/ 20 h 76"/>
                  <a:gd name="T28" fmla="*/ 28 w 46"/>
                  <a:gd name="T29" fmla="*/ 22 h 76"/>
                  <a:gd name="T30" fmla="*/ 32 w 46"/>
                  <a:gd name="T31" fmla="*/ 24 h 76"/>
                  <a:gd name="T32" fmla="*/ 34 w 46"/>
                  <a:gd name="T33" fmla="*/ 26 h 76"/>
                  <a:gd name="T34" fmla="*/ 46 w 46"/>
                  <a:gd name="T35" fmla="*/ 0 h 76"/>
                  <a:gd name="T36" fmla="*/ 34 w 46"/>
                  <a:gd name="T37" fmla="*/ 76 h 76"/>
                  <a:gd name="T38" fmla="*/ 34 w 46"/>
                  <a:gd name="T39" fmla="*/ 36 h 76"/>
                  <a:gd name="T40" fmla="*/ 32 w 46"/>
                  <a:gd name="T41" fmla="*/ 34 h 76"/>
                  <a:gd name="T42" fmla="*/ 30 w 46"/>
                  <a:gd name="T43" fmla="*/ 32 h 76"/>
                  <a:gd name="T44" fmla="*/ 26 w 46"/>
                  <a:gd name="T45" fmla="*/ 30 h 76"/>
                  <a:gd name="T46" fmla="*/ 22 w 46"/>
                  <a:gd name="T47" fmla="*/ 30 h 76"/>
                  <a:gd name="T48" fmla="*/ 12 w 46"/>
                  <a:gd name="T49" fmla="*/ 34 h 76"/>
                  <a:gd name="T50" fmla="*/ 10 w 46"/>
                  <a:gd name="T51" fmla="*/ 40 h 76"/>
                  <a:gd name="T52" fmla="*/ 10 w 46"/>
                  <a:gd name="T53" fmla="*/ 48 h 76"/>
                  <a:gd name="T54" fmla="*/ 10 w 46"/>
                  <a:gd name="T55" fmla="*/ 56 h 76"/>
                  <a:gd name="T56" fmla="*/ 14 w 46"/>
                  <a:gd name="T57" fmla="*/ 62 h 76"/>
                  <a:gd name="T58" fmla="*/ 18 w 46"/>
                  <a:gd name="T59" fmla="*/ 66 h 76"/>
                  <a:gd name="T60" fmla="*/ 22 w 46"/>
                  <a:gd name="T61" fmla="*/ 68 h 76"/>
                  <a:gd name="T62" fmla="*/ 26 w 46"/>
                  <a:gd name="T63" fmla="*/ 66 h 76"/>
                  <a:gd name="T64" fmla="*/ 30 w 46"/>
                  <a:gd name="T65" fmla="*/ 64 h 76"/>
                  <a:gd name="T66" fmla="*/ 32 w 46"/>
                  <a:gd name="T67" fmla="*/ 62 h 76"/>
                  <a:gd name="T68" fmla="*/ 34 w 46"/>
                  <a:gd name="T6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76">
                    <a:moveTo>
                      <a:pt x="34" y="76"/>
                    </a:moveTo>
                    <a:lnTo>
                      <a:pt x="34" y="70"/>
                    </a:lnTo>
                    <a:lnTo>
                      <a:pt x="34" y="70"/>
                    </a:lnTo>
                    <a:lnTo>
                      <a:pt x="32" y="74"/>
                    </a:lnTo>
                    <a:lnTo>
                      <a:pt x="32" y="74"/>
                    </a:lnTo>
                    <a:lnTo>
                      <a:pt x="28" y="76"/>
                    </a:lnTo>
                    <a:lnTo>
                      <a:pt x="28" y="76"/>
                    </a:lnTo>
                    <a:lnTo>
                      <a:pt x="24" y="76"/>
                    </a:lnTo>
                    <a:lnTo>
                      <a:pt x="24" y="76"/>
                    </a:lnTo>
                    <a:lnTo>
                      <a:pt x="20" y="76"/>
                    </a:lnTo>
                    <a:lnTo>
                      <a:pt x="20" y="76"/>
                    </a:lnTo>
                    <a:lnTo>
                      <a:pt x="12" y="76"/>
                    </a:lnTo>
                    <a:lnTo>
                      <a:pt x="12" y="76"/>
                    </a:lnTo>
                    <a:lnTo>
                      <a:pt x="6" y="70"/>
                    </a:lnTo>
                    <a:lnTo>
                      <a:pt x="6" y="70"/>
                    </a:lnTo>
                    <a:lnTo>
                      <a:pt x="0" y="60"/>
                    </a:lnTo>
                    <a:lnTo>
                      <a:pt x="0" y="60"/>
                    </a:lnTo>
                    <a:lnTo>
                      <a:pt x="0" y="48"/>
                    </a:lnTo>
                    <a:lnTo>
                      <a:pt x="0" y="48"/>
                    </a:lnTo>
                    <a:lnTo>
                      <a:pt x="0" y="36"/>
                    </a:lnTo>
                    <a:lnTo>
                      <a:pt x="0" y="36"/>
                    </a:lnTo>
                    <a:lnTo>
                      <a:pt x="6" y="26"/>
                    </a:lnTo>
                    <a:lnTo>
                      <a:pt x="6" y="26"/>
                    </a:lnTo>
                    <a:lnTo>
                      <a:pt x="12" y="22"/>
                    </a:lnTo>
                    <a:lnTo>
                      <a:pt x="12" y="22"/>
                    </a:lnTo>
                    <a:lnTo>
                      <a:pt x="20" y="20"/>
                    </a:lnTo>
                    <a:lnTo>
                      <a:pt x="20" y="20"/>
                    </a:lnTo>
                    <a:lnTo>
                      <a:pt x="24" y="20"/>
                    </a:lnTo>
                    <a:lnTo>
                      <a:pt x="24" y="20"/>
                    </a:lnTo>
                    <a:lnTo>
                      <a:pt x="28" y="22"/>
                    </a:lnTo>
                    <a:lnTo>
                      <a:pt x="28" y="22"/>
                    </a:lnTo>
                    <a:lnTo>
                      <a:pt x="32" y="24"/>
                    </a:lnTo>
                    <a:lnTo>
                      <a:pt x="32" y="24"/>
                    </a:lnTo>
                    <a:lnTo>
                      <a:pt x="34" y="26"/>
                    </a:lnTo>
                    <a:lnTo>
                      <a:pt x="34" y="6"/>
                    </a:lnTo>
                    <a:lnTo>
                      <a:pt x="46" y="0"/>
                    </a:lnTo>
                    <a:lnTo>
                      <a:pt x="46" y="76"/>
                    </a:lnTo>
                    <a:lnTo>
                      <a:pt x="34" y="76"/>
                    </a:lnTo>
                    <a:close/>
                    <a:moveTo>
                      <a:pt x="34" y="36"/>
                    </a:moveTo>
                    <a:lnTo>
                      <a:pt x="34" y="36"/>
                    </a:lnTo>
                    <a:lnTo>
                      <a:pt x="32" y="34"/>
                    </a:lnTo>
                    <a:lnTo>
                      <a:pt x="32" y="34"/>
                    </a:lnTo>
                    <a:lnTo>
                      <a:pt x="30" y="32"/>
                    </a:lnTo>
                    <a:lnTo>
                      <a:pt x="30" y="32"/>
                    </a:lnTo>
                    <a:lnTo>
                      <a:pt x="26" y="30"/>
                    </a:lnTo>
                    <a:lnTo>
                      <a:pt x="26" y="30"/>
                    </a:lnTo>
                    <a:lnTo>
                      <a:pt x="22" y="30"/>
                    </a:lnTo>
                    <a:lnTo>
                      <a:pt x="22" y="30"/>
                    </a:lnTo>
                    <a:lnTo>
                      <a:pt x="16" y="30"/>
                    </a:lnTo>
                    <a:lnTo>
                      <a:pt x="12" y="34"/>
                    </a:lnTo>
                    <a:lnTo>
                      <a:pt x="12" y="34"/>
                    </a:lnTo>
                    <a:lnTo>
                      <a:pt x="10" y="40"/>
                    </a:lnTo>
                    <a:lnTo>
                      <a:pt x="10" y="48"/>
                    </a:lnTo>
                    <a:lnTo>
                      <a:pt x="10" y="48"/>
                    </a:lnTo>
                    <a:lnTo>
                      <a:pt x="10" y="56"/>
                    </a:lnTo>
                    <a:lnTo>
                      <a:pt x="10" y="56"/>
                    </a:lnTo>
                    <a:lnTo>
                      <a:pt x="14" y="62"/>
                    </a:lnTo>
                    <a:lnTo>
                      <a:pt x="14" y="62"/>
                    </a:lnTo>
                    <a:lnTo>
                      <a:pt x="18" y="66"/>
                    </a:lnTo>
                    <a:lnTo>
                      <a:pt x="18" y="66"/>
                    </a:lnTo>
                    <a:lnTo>
                      <a:pt x="22" y="68"/>
                    </a:lnTo>
                    <a:lnTo>
                      <a:pt x="22" y="68"/>
                    </a:lnTo>
                    <a:lnTo>
                      <a:pt x="26" y="66"/>
                    </a:lnTo>
                    <a:lnTo>
                      <a:pt x="26" y="66"/>
                    </a:lnTo>
                    <a:lnTo>
                      <a:pt x="30" y="64"/>
                    </a:lnTo>
                    <a:lnTo>
                      <a:pt x="30" y="64"/>
                    </a:lnTo>
                    <a:lnTo>
                      <a:pt x="32" y="62"/>
                    </a:lnTo>
                    <a:lnTo>
                      <a:pt x="32" y="62"/>
                    </a:lnTo>
                    <a:lnTo>
                      <a:pt x="34" y="60"/>
                    </a:lnTo>
                    <a:lnTo>
                      <a:pt x="34" y="3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4" name="Freeform 74"/>
              <p:cNvSpPr>
                <a:spLocks/>
              </p:cNvSpPr>
              <p:nvPr userDrawn="1"/>
            </p:nvSpPr>
            <p:spPr bwMode="auto">
              <a:xfrm>
                <a:off x="2149475" y="6667500"/>
                <a:ext cx="107950" cy="88900"/>
              </a:xfrm>
              <a:custGeom>
                <a:avLst/>
                <a:gdLst>
                  <a:gd name="T0" fmla="*/ 54 w 68"/>
                  <a:gd name="T1" fmla="*/ 56 h 56"/>
                  <a:gd name="T2" fmla="*/ 44 w 68"/>
                  <a:gd name="T3" fmla="*/ 56 h 56"/>
                  <a:gd name="T4" fmla="*/ 34 w 68"/>
                  <a:gd name="T5" fmla="*/ 18 h 56"/>
                  <a:gd name="T6" fmla="*/ 24 w 68"/>
                  <a:gd name="T7" fmla="*/ 56 h 56"/>
                  <a:gd name="T8" fmla="*/ 14 w 68"/>
                  <a:gd name="T9" fmla="*/ 56 h 56"/>
                  <a:gd name="T10" fmla="*/ 0 w 68"/>
                  <a:gd name="T11" fmla="*/ 0 h 56"/>
                  <a:gd name="T12" fmla="*/ 10 w 68"/>
                  <a:gd name="T13" fmla="*/ 0 h 56"/>
                  <a:gd name="T14" fmla="*/ 20 w 68"/>
                  <a:gd name="T15" fmla="*/ 38 h 56"/>
                  <a:gd name="T16" fmla="*/ 30 w 68"/>
                  <a:gd name="T17" fmla="*/ 0 h 56"/>
                  <a:gd name="T18" fmla="*/ 38 w 68"/>
                  <a:gd name="T19" fmla="*/ 0 h 56"/>
                  <a:gd name="T20" fmla="*/ 48 w 68"/>
                  <a:gd name="T21" fmla="*/ 38 h 56"/>
                  <a:gd name="T22" fmla="*/ 58 w 68"/>
                  <a:gd name="T23" fmla="*/ 0 h 56"/>
                  <a:gd name="T24" fmla="*/ 68 w 68"/>
                  <a:gd name="T25" fmla="*/ 0 h 56"/>
                  <a:gd name="T26" fmla="*/ 54 w 68"/>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6">
                    <a:moveTo>
                      <a:pt x="54" y="56"/>
                    </a:moveTo>
                    <a:lnTo>
                      <a:pt x="44" y="56"/>
                    </a:lnTo>
                    <a:lnTo>
                      <a:pt x="34" y="18"/>
                    </a:lnTo>
                    <a:lnTo>
                      <a:pt x="24" y="56"/>
                    </a:lnTo>
                    <a:lnTo>
                      <a:pt x="14" y="56"/>
                    </a:lnTo>
                    <a:lnTo>
                      <a:pt x="0" y="0"/>
                    </a:lnTo>
                    <a:lnTo>
                      <a:pt x="10" y="0"/>
                    </a:lnTo>
                    <a:lnTo>
                      <a:pt x="20" y="38"/>
                    </a:lnTo>
                    <a:lnTo>
                      <a:pt x="30" y="0"/>
                    </a:lnTo>
                    <a:lnTo>
                      <a:pt x="38" y="0"/>
                    </a:lnTo>
                    <a:lnTo>
                      <a:pt x="48" y="38"/>
                    </a:lnTo>
                    <a:lnTo>
                      <a:pt x="58" y="0"/>
                    </a:lnTo>
                    <a:lnTo>
                      <a:pt x="68" y="0"/>
                    </a:lnTo>
                    <a:lnTo>
                      <a:pt x="54" y="5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5" name="Freeform 75"/>
              <p:cNvSpPr>
                <a:spLocks noEditPoints="1"/>
              </p:cNvSpPr>
              <p:nvPr userDrawn="1"/>
            </p:nvSpPr>
            <p:spPr bwMode="auto">
              <a:xfrm>
                <a:off x="2266950" y="6667500"/>
                <a:ext cx="76200" cy="88900"/>
              </a:xfrm>
              <a:custGeom>
                <a:avLst/>
                <a:gdLst>
                  <a:gd name="T0" fmla="*/ 48 w 48"/>
                  <a:gd name="T1" fmla="*/ 28 h 56"/>
                  <a:gd name="T2" fmla="*/ 48 w 48"/>
                  <a:gd name="T3" fmla="*/ 40 h 56"/>
                  <a:gd name="T4" fmla="*/ 42 w 48"/>
                  <a:gd name="T5" fmla="*/ 50 h 56"/>
                  <a:gd name="T6" fmla="*/ 34 w 48"/>
                  <a:gd name="T7" fmla="*/ 56 h 56"/>
                  <a:gd name="T8" fmla="*/ 24 w 48"/>
                  <a:gd name="T9" fmla="*/ 56 h 56"/>
                  <a:gd name="T10" fmla="*/ 14 w 48"/>
                  <a:gd name="T11" fmla="*/ 54 h 56"/>
                  <a:gd name="T12" fmla="*/ 6 w 48"/>
                  <a:gd name="T13" fmla="*/ 50 h 56"/>
                  <a:gd name="T14" fmla="*/ 2 w 48"/>
                  <a:gd name="T15" fmla="*/ 40 h 56"/>
                  <a:gd name="T16" fmla="*/ 0 w 48"/>
                  <a:gd name="T17" fmla="*/ 28 h 56"/>
                  <a:gd name="T18" fmla="*/ 2 w 48"/>
                  <a:gd name="T19" fmla="*/ 16 h 56"/>
                  <a:gd name="T20" fmla="*/ 8 w 48"/>
                  <a:gd name="T21" fmla="*/ 8 h 56"/>
                  <a:gd name="T22" fmla="*/ 14 w 48"/>
                  <a:gd name="T23" fmla="*/ 2 h 56"/>
                  <a:gd name="T24" fmla="*/ 24 w 48"/>
                  <a:gd name="T25" fmla="*/ 0 h 56"/>
                  <a:gd name="T26" fmla="*/ 34 w 48"/>
                  <a:gd name="T27" fmla="*/ 2 h 56"/>
                  <a:gd name="T28" fmla="*/ 42 w 48"/>
                  <a:gd name="T29" fmla="*/ 8 h 56"/>
                  <a:gd name="T30" fmla="*/ 48 w 48"/>
                  <a:gd name="T31" fmla="*/ 16 h 56"/>
                  <a:gd name="T32" fmla="*/ 48 w 48"/>
                  <a:gd name="T33" fmla="*/ 28 h 56"/>
                  <a:gd name="T34" fmla="*/ 38 w 48"/>
                  <a:gd name="T35" fmla="*/ 28 h 56"/>
                  <a:gd name="T36" fmla="*/ 38 w 48"/>
                  <a:gd name="T37" fmla="*/ 20 h 56"/>
                  <a:gd name="T38" fmla="*/ 34 w 48"/>
                  <a:gd name="T39" fmla="*/ 16 h 56"/>
                  <a:gd name="T40" fmla="*/ 30 w 48"/>
                  <a:gd name="T41" fmla="*/ 12 h 56"/>
                  <a:gd name="T42" fmla="*/ 24 w 48"/>
                  <a:gd name="T43" fmla="*/ 10 h 56"/>
                  <a:gd name="T44" fmla="*/ 18 w 48"/>
                  <a:gd name="T45" fmla="*/ 12 h 56"/>
                  <a:gd name="T46" fmla="*/ 14 w 48"/>
                  <a:gd name="T47" fmla="*/ 14 h 56"/>
                  <a:gd name="T48" fmla="*/ 12 w 48"/>
                  <a:gd name="T49" fmla="*/ 20 h 56"/>
                  <a:gd name="T50" fmla="*/ 10 w 48"/>
                  <a:gd name="T51" fmla="*/ 28 h 56"/>
                  <a:gd name="T52" fmla="*/ 12 w 48"/>
                  <a:gd name="T53" fmla="*/ 36 h 56"/>
                  <a:gd name="T54" fmla="*/ 14 w 48"/>
                  <a:gd name="T55" fmla="*/ 42 h 56"/>
                  <a:gd name="T56" fmla="*/ 20 w 48"/>
                  <a:gd name="T57" fmla="*/ 46 h 56"/>
                  <a:gd name="T58" fmla="*/ 24 w 48"/>
                  <a:gd name="T59" fmla="*/ 46 h 56"/>
                  <a:gd name="T60" fmla="*/ 30 w 48"/>
                  <a:gd name="T61" fmla="*/ 46 h 56"/>
                  <a:gd name="T62" fmla="*/ 34 w 48"/>
                  <a:gd name="T63" fmla="*/ 42 h 56"/>
                  <a:gd name="T64" fmla="*/ 38 w 48"/>
                  <a:gd name="T65" fmla="*/ 36 h 56"/>
                  <a:gd name="T66" fmla="*/ 38 w 48"/>
                  <a:gd name="T6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 h="56">
                    <a:moveTo>
                      <a:pt x="48" y="28"/>
                    </a:moveTo>
                    <a:lnTo>
                      <a:pt x="48" y="28"/>
                    </a:lnTo>
                    <a:lnTo>
                      <a:pt x="48" y="40"/>
                    </a:lnTo>
                    <a:lnTo>
                      <a:pt x="48" y="40"/>
                    </a:lnTo>
                    <a:lnTo>
                      <a:pt x="42" y="50"/>
                    </a:lnTo>
                    <a:lnTo>
                      <a:pt x="42" y="50"/>
                    </a:lnTo>
                    <a:lnTo>
                      <a:pt x="34" y="56"/>
                    </a:lnTo>
                    <a:lnTo>
                      <a:pt x="34" y="56"/>
                    </a:lnTo>
                    <a:lnTo>
                      <a:pt x="24" y="56"/>
                    </a:lnTo>
                    <a:lnTo>
                      <a:pt x="24" y="56"/>
                    </a:lnTo>
                    <a:lnTo>
                      <a:pt x="14" y="54"/>
                    </a:lnTo>
                    <a:lnTo>
                      <a:pt x="14" y="54"/>
                    </a:lnTo>
                    <a:lnTo>
                      <a:pt x="6" y="50"/>
                    </a:lnTo>
                    <a:lnTo>
                      <a:pt x="6" y="50"/>
                    </a:lnTo>
                    <a:lnTo>
                      <a:pt x="2" y="40"/>
                    </a:lnTo>
                    <a:lnTo>
                      <a:pt x="2" y="40"/>
                    </a:lnTo>
                    <a:lnTo>
                      <a:pt x="0" y="28"/>
                    </a:lnTo>
                    <a:lnTo>
                      <a:pt x="0" y="28"/>
                    </a:lnTo>
                    <a:lnTo>
                      <a:pt x="2" y="16"/>
                    </a:lnTo>
                    <a:lnTo>
                      <a:pt x="2" y="16"/>
                    </a:lnTo>
                    <a:lnTo>
                      <a:pt x="8" y="8"/>
                    </a:lnTo>
                    <a:lnTo>
                      <a:pt x="8" y="8"/>
                    </a:lnTo>
                    <a:lnTo>
                      <a:pt x="14" y="2"/>
                    </a:lnTo>
                    <a:lnTo>
                      <a:pt x="14" y="2"/>
                    </a:lnTo>
                    <a:lnTo>
                      <a:pt x="24" y="0"/>
                    </a:lnTo>
                    <a:lnTo>
                      <a:pt x="24" y="0"/>
                    </a:lnTo>
                    <a:lnTo>
                      <a:pt x="34" y="2"/>
                    </a:lnTo>
                    <a:lnTo>
                      <a:pt x="34" y="2"/>
                    </a:lnTo>
                    <a:lnTo>
                      <a:pt x="42" y="8"/>
                    </a:lnTo>
                    <a:lnTo>
                      <a:pt x="42" y="8"/>
                    </a:lnTo>
                    <a:lnTo>
                      <a:pt x="48" y="16"/>
                    </a:lnTo>
                    <a:lnTo>
                      <a:pt x="48" y="16"/>
                    </a:lnTo>
                    <a:lnTo>
                      <a:pt x="48" y="28"/>
                    </a:lnTo>
                    <a:lnTo>
                      <a:pt x="48" y="28"/>
                    </a:lnTo>
                    <a:close/>
                    <a:moveTo>
                      <a:pt x="38" y="28"/>
                    </a:moveTo>
                    <a:lnTo>
                      <a:pt x="38" y="28"/>
                    </a:lnTo>
                    <a:lnTo>
                      <a:pt x="38" y="20"/>
                    </a:lnTo>
                    <a:lnTo>
                      <a:pt x="38" y="20"/>
                    </a:lnTo>
                    <a:lnTo>
                      <a:pt x="34" y="16"/>
                    </a:lnTo>
                    <a:lnTo>
                      <a:pt x="34" y="16"/>
                    </a:lnTo>
                    <a:lnTo>
                      <a:pt x="30" y="12"/>
                    </a:lnTo>
                    <a:lnTo>
                      <a:pt x="30" y="12"/>
                    </a:lnTo>
                    <a:lnTo>
                      <a:pt x="24" y="10"/>
                    </a:lnTo>
                    <a:lnTo>
                      <a:pt x="24" y="10"/>
                    </a:lnTo>
                    <a:lnTo>
                      <a:pt x="18" y="12"/>
                    </a:lnTo>
                    <a:lnTo>
                      <a:pt x="18" y="12"/>
                    </a:lnTo>
                    <a:lnTo>
                      <a:pt x="14" y="14"/>
                    </a:lnTo>
                    <a:lnTo>
                      <a:pt x="14" y="14"/>
                    </a:lnTo>
                    <a:lnTo>
                      <a:pt x="12" y="20"/>
                    </a:lnTo>
                    <a:lnTo>
                      <a:pt x="12" y="20"/>
                    </a:lnTo>
                    <a:lnTo>
                      <a:pt x="10" y="28"/>
                    </a:lnTo>
                    <a:lnTo>
                      <a:pt x="10" y="28"/>
                    </a:lnTo>
                    <a:lnTo>
                      <a:pt x="12" y="36"/>
                    </a:lnTo>
                    <a:lnTo>
                      <a:pt x="12" y="36"/>
                    </a:lnTo>
                    <a:lnTo>
                      <a:pt x="14" y="42"/>
                    </a:lnTo>
                    <a:lnTo>
                      <a:pt x="14" y="42"/>
                    </a:lnTo>
                    <a:lnTo>
                      <a:pt x="20" y="46"/>
                    </a:lnTo>
                    <a:lnTo>
                      <a:pt x="20" y="46"/>
                    </a:lnTo>
                    <a:lnTo>
                      <a:pt x="24" y="46"/>
                    </a:lnTo>
                    <a:lnTo>
                      <a:pt x="24" y="46"/>
                    </a:lnTo>
                    <a:lnTo>
                      <a:pt x="30" y="46"/>
                    </a:lnTo>
                    <a:lnTo>
                      <a:pt x="30" y="46"/>
                    </a:lnTo>
                    <a:lnTo>
                      <a:pt x="34" y="42"/>
                    </a:lnTo>
                    <a:lnTo>
                      <a:pt x="34" y="42"/>
                    </a:lnTo>
                    <a:lnTo>
                      <a:pt x="38" y="36"/>
                    </a:lnTo>
                    <a:lnTo>
                      <a:pt x="38" y="36"/>
                    </a:lnTo>
                    <a:lnTo>
                      <a:pt x="38" y="28"/>
                    </a:lnTo>
                    <a:lnTo>
                      <a:pt x="38" y="2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6" name="Freeform 76"/>
              <p:cNvSpPr>
                <a:spLocks/>
              </p:cNvSpPr>
              <p:nvPr userDrawn="1"/>
            </p:nvSpPr>
            <p:spPr bwMode="auto">
              <a:xfrm>
                <a:off x="2362200" y="6667500"/>
                <a:ext cx="50800" cy="88900"/>
              </a:xfrm>
              <a:custGeom>
                <a:avLst/>
                <a:gdLst>
                  <a:gd name="T0" fmla="*/ 30 w 32"/>
                  <a:gd name="T1" fmla="*/ 12 h 56"/>
                  <a:gd name="T2" fmla="*/ 30 w 32"/>
                  <a:gd name="T3" fmla="*/ 12 h 56"/>
                  <a:gd name="T4" fmla="*/ 26 w 32"/>
                  <a:gd name="T5" fmla="*/ 10 h 56"/>
                  <a:gd name="T6" fmla="*/ 26 w 32"/>
                  <a:gd name="T7" fmla="*/ 10 h 56"/>
                  <a:gd name="T8" fmla="*/ 22 w 32"/>
                  <a:gd name="T9" fmla="*/ 10 h 56"/>
                  <a:gd name="T10" fmla="*/ 22 w 32"/>
                  <a:gd name="T11" fmla="*/ 10 h 56"/>
                  <a:gd name="T12" fmla="*/ 18 w 32"/>
                  <a:gd name="T13" fmla="*/ 12 h 56"/>
                  <a:gd name="T14" fmla="*/ 14 w 32"/>
                  <a:gd name="T15" fmla="*/ 14 h 56"/>
                  <a:gd name="T16" fmla="*/ 14 w 32"/>
                  <a:gd name="T17" fmla="*/ 14 h 56"/>
                  <a:gd name="T18" fmla="*/ 12 w 32"/>
                  <a:gd name="T19" fmla="*/ 18 h 56"/>
                  <a:gd name="T20" fmla="*/ 10 w 32"/>
                  <a:gd name="T21" fmla="*/ 24 h 56"/>
                  <a:gd name="T22" fmla="*/ 10 w 32"/>
                  <a:gd name="T23" fmla="*/ 56 h 56"/>
                  <a:gd name="T24" fmla="*/ 0 w 32"/>
                  <a:gd name="T25" fmla="*/ 56 h 56"/>
                  <a:gd name="T26" fmla="*/ 0 w 32"/>
                  <a:gd name="T27" fmla="*/ 0 h 56"/>
                  <a:gd name="T28" fmla="*/ 10 w 32"/>
                  <a:gd name="T29" fmla="*/ 0 h 56"/>
                  <a:gd name="T30" fmla="*/ 10 w 32"/>
                  <a:gd name="T31" fmla="*/ 6 h 56"/>
                  <a:gd name="T32" fmla="*/ 10 w 32"/>
                  <a:gd name="T33" fmla="*/ 6 h 56"/>
                  <a:gd name="T34" fmla="*/ 14 w 32"/>
                  <a:gd name="T35" fmla="*/ 4 h 56"/>
                  <a:gd name="T36" fmla="*/ 14 w 32"/>
                  <a:gd name="T37" fmla="*/ 4 h 56"/>
                  <a:gd name="T38" fmla="*/ 16 w 32"/>
                  <a:gd name="T39" fmla="*/ 2 h 56"/>
                  <a:gd name="T40" fmla="*/ 16 w 32"/>
                  <a:gd name="T41" fmla="*/ 2 h 56"/>
                  <a:gd name="T42" fmla="*/ 20 w 32"/>
                  <a:gd name="T43" fmla="*/ 0 h 56"/>
                  <a:gd name="T44" fmla="*/ 20 w 32"/>
                  <a:gd name="T45" fmla="*/ 0 h 56"/>
                  <a:gd name="T46" fmla="*/ 24 w 32"/>
                  <a:gd name="T47" fmla="*/ 0 h 56"/>
                  <a:gd name="T48" fmla="*/ 24 w 32"/>
                  <a:gd name="T49" fmla="*/ 0 h 56"/>
                  <a:gd name="T50" fmla="*/ 28 w 32"/>
                  <a:gd name="T51" fmla="*/ 0 h 56"/>
                  <a:gd name="T52" fmla="*/ 28 w 32"/>
                  <a:gd name="T53" fmla="*/ 0 h 56"/>
                  <a:gd name="T54" fmla="*/ 32 w 32"/>
                  <a:gd name="T55" fmla="*/ 2 h 56"/>
                  <a:gd name="T56" fmla="*/ 30 w 32"/>
                  <a:gd name="T5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6">
                    <a:moveTo>
                      <a:pt x="30" y="12"/>
                    </a:moveTo>
                    <a:lnTo>
                      <a:pt x="30" y="12"/>
                    </a:lnTo>
                    <a:lnTo>
                      <a:pt x="26" y="10"/>
                    </a:lnTo>
                    <a:lnTo>
                      <a:pt x="26" y="10"/>
                    </a:lnTo>
                    <a:lnTo>
                      <a:pt x="22" y="10"/>
                    </a:lnTo>
                    <a:lnTo>
                      <a:pt x="22" y="10"/>
                    </a:lnTo>
                    <a:lnTo>
                      <a:pt x="18" y="12"/>
                    </a:lnTo>
                    <a:lnTo>
                      <a:pt x="14" y="14"/>
                    </a:lnTo>
                    <a:lnTo>
                      <a:pt x="14" y="14"/>
                    </a:lnTo>
                    <a:lnTo>
                      <a:pt x="12" y="18"/>
                    </a:lnTo>
                    <a:lnTo>
                      <a:pt x="10" y="24"/>
                    </a:lnTo>
                    <a:lnTo>
                      <a:pt x="10" y="56"/>
                    </a:lnTo>
                    <a:lnTo>
                      <a:pt x="0" y="56"/>
                    </a:lnTo>
                    <a:lnTo>
                      <a:pt x="0" y="0"/>
                    </a:lnTo>
                    <a:lnTo>
                      <a:pt x="10" y="0"/>
                    </a:lnTo>
                    <a:lnTo>
                      <a:pt x="10" y="6"/>
                    </a:lnTo>
                    <a:lnTo>
                      <a:pt x="10" y="6"/>
                    </a:lnTo>
                    <a:lnTo>
                      <a:pt x="14" y="4"/>
                    </a:lnTo>
                    <a:lnTo>
                      <a:pt x="14" y="4"/>
                    </a:lnTo>
                    <a:lnTo>
                      <a:pt x="16" y="2"/>
                    </a:lnTo>
                    <a:lnTo>
                      <a:pt x="16" y="2"/>
                    </a:lnTo>
                    <a:lnTo>
                      <a:pt x="20" y="0"/>
                    </a:lnTo>
                    <a:lnTo>
                      <a:pt x="20" y="0"/>
                    </a:lnTo>
                    <a:lnTo>
                      <a:pt x="24" y="0"/>
                    </a:lnTo>
                    <a:lnTo>
                      <a:pt x="24" y="0"/>
                    </a:lnTo>
                    <a:lnTo>
                      <a:pt x="28" y="0"/>
                    </a:lnTo>
                    <a:lnTo>
                      <a:pt x="28" y="0"/>
                    </a:lnTo>
                    <a:lnTo>
                      <a:pt x="32" y="2"/>
                    </a:lnTo>
                    <a:lnTo>
                      <a:pt x="30" y="12"/>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7" name="Freeform 77"/>
              <p:cNvSpPr>
                <a:spLocks/>
              </p:cNvSpPr>
              <p:nvPr userDrawn="1"/>
            </p:nvSpPr>
            <p:spPr bwMode="auto">
              <a:xfrm>
                <a:off x="2428875" y="6635750"/>
                <a:ext cx="66675" cy="120650"/>
              </a:xfrm>
              <a:custGeom>
                <a:avLst/>
                <a:gdLst>
                  <a:gd name="T0" fmla="*/ 30 w 42"/>
                  <a:gd name="T1" fmla="*/ 76 h 76"/>
                  <a:gd name="T2" fmla="*/ 18 w 42"/>
                  <a:gd name="T3" fmla="*/ 48 h 76"/>
                  <a:gd name="T4" fmla="*/ 10 w 42"/>
                  <a:gd name="T5" fmla="*/ 60 h 76"/>
                  <a:gd name="T6" fmla="*/ 10 w 42"/>
                  <a:gd name="T7" fmla="*/ 76 h 76"/>
                  <a:gd name="T8" fmla="*/ 0 w 42"/>
                  <a:gd name="T9" fmla="*/ 76 h 76"/>
                  <a:gd name="T10" fmla="*/ 0 w 42"/>
                  <a:gd name="T11" fmla="*/ 6 h 76"/>
                  <a:gd name="T12" fmla="*/ 10 w 42"/>
                  <a:gd name="T13" fmla="*/ 0 h 76"/>
                  <a:gd name="T14" fmla="*/ 10 w 42"/>
                  <a:gd name="T15" fmla="*/ 46 h 76"/>
                  <a:gd name="T16" fmla="*/ 28 w 42"/>
                  <a:gd name="T17" fmla="*/ 20 h 76"/>
                  <a:gd name="T18" fmla="*/ 40 w 42"/>
                  <a:gd name="T19" fmla="*/ 20 h 76"/>
                  <a:gd name="T20" fmla="*/ 26 w 42"/>
                  <a:gd name="T21" fmla="*/ 40 h 76"/>
                  <a:gd name="T22" fmla="*/ 42 w 42"/>
                  <a:gd name="T23" fmla="*/ 76 h 76"/>
                  <a:gd name="T24" fmla="*/ 30 w 42"/>
                  <a:gd name="T2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6">
                    <a:moveTo>
                      <a:pt x="30" y="76"/>
                    </a:moveTo>
                    <a:lnTo>
                      <a:pt x="18" y="48"/>
                    </a:lnTo>
                    <a:lnTo>
                      <a:pt x="10" y="60"/>
                    </a:lnTo>
                    <a:lnTo>
                      <a:pt x="10" y="76"/>
                    </a:lnTo>
                    <a:lnTo>
                      <a:pt x="0" y="76"/>
                    </a:lnTo>
                    <a:lnTo>
                      <a:pt x="0" y="6"/>
                    </a:lnTo>
                    <a:lnTo>
                      <a:pt x="10" y="0"/>
                    </a:lnTo>
                    <a:lnTo>
                      <a:pt x="10" y="46"/>
                    </a:lnTo>
                    <a:lnTo>
                      <a:pt x="28" y="20"/>
                    </a:lnTo>
                    <a:lnTo>
                      <a:pt x="40" y="20"/>
                    </a:lnTo>
                    <a:lnTo>
                      <a:pt x="26" y="40"/>
                    </a:lnTo>
                    <a:lnTo>
                      <a:pt x="42" y="76"/>
                    </a:lnTo>
                    <a:lnTo>
                      <a:pt x="30" y="7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8" name="Freeform 78"/>
              <p:cNvSpPr>
                <a:spLocks/>
              </p:cNvSpPr>
              <p:nvPr userDrawn="1"/>
            </p:nvSpPr>
            <p:spPr bwMode="auto">
              <a:xfrm>
                <a:off x="2505075" y="6667500"/>
                <a:ext cx="66675" cy="88900"/>
              </a:xfrm>
              <a:custGeom>
                <a:avLst/>
                <a:gdLst>
                  <a:gd name="T0" fmla="*/ 34 w 42"/>
                  <a:gd name="T1" fmla="*/ 14 h 56"/>
                  <a:gd name="T2" fmla="*/ 28 w 42"/>
                  <a:gd name="T3" fmla="*/ 10 h 56"/>
                  <a:gd name="T4" fmla="*/ 20 w 42"/>
                  <a:gd name="T5" fmla="*/ 10 h 56"/>
                  <a:gd name="T6" fmla="*/ 14 w 42"/>
                  <a:gd name="T7" fmla="*/ 10 h 56"/>
                  <a:gd name="T8" fmla="*/ 14 w 42"/>
                  <a:gd name="T9" fmla="*/ 14 h 56"/>
                  <a:gd name="T10" fmla="*/ 14 w 42"/>
                  <a:gd name="T11" fmla="*/ 16 h 56"/>
                  <a:gd name="T12" fmla="*/ 16 w 42"/>
                  <a:gd name="T13" fmla="*/ 18 h 56"/>
                  <a:gd name="T14" fmla="*/ 18 w 42"/>
                  <a:gd name="T15" fmla="*/ 20 h 56"/>
                  <a:gd name="T16" fmla="*/ 24 w 42"/>
                  <a:gd name="T17" fmla="*/ 22 h 56"/>
                  <a:gd name="T18" fmla="*/ 32 w 42"/>
                  <a:gd name="T19" fmla="*/ 26 h 56"/>
                  <a:gd name="T20" fmla="*/ 38 w 42"/>
                  <a:gd name="T21" fmla="*/ 30 h 56"/>
                  <a:gd name="T22" fmla="*/ 40 w 42"/>
                  <a:gd name="T23" fmla="*/ 34 h 56"/>
                  <a:gd name="T24" fmla="*/ 42 w 42"/>
                  <a:gd name="T25" fmla="*/ 40 h 56"/>
                  <a:gd name="T26" fmla="*/ 40 w 42"/>
                  <a:gd name="T27" fmla="*/ 48 h 56"/>
                  <a:gd name="T28" fmla="*/ 36 w 42"/>
                  <a:gd name="T29" fmla="*/ 54 h 56"/>
                  <a:gd name="T30" fmla="*/ 28 w 42"/>
                  <a:gd name="T31" fmla="*/ 56 h 56"/>
                  <a:gd name="T32" fmla="*/ 22 w 42"/>
                  <a:gd name="T33" fmla="*/ 56 h 56"/>
                  <a:gd name="T34" fmla="*/ 10 w 42"/>
                  <a:gd name="T35" fmla="*/ 56 h 56"/>
                  <a:gd name="T36" fmla="*/ 0 w 42"/>
                  <a:gd name="T37" fmla="*/ 50 h 56"/>
                  <a:gd name="T38" fmla="*/ 4 w 42"/>
                  <a:gd name="T39" fmla="*/ 42 h 56"/>
                  <a:gd name="T40" fmla="*/ 12 w 42"/>
                  <a:gd name="T41" fmla="*/ 46 h 56"/>
                  <a:gd name="T42" fmla="*/ 22 w 42"/>
                  <a:gd name="T43" fmla="*/ 48 h 56"/>
                  <a:gd name="T44" fmla="*/ 28 w 42"/>
                  <a:gd name="T45" fmla="*/ 46 h 56"/>
                  <a:gd name="T46" fmla="*/ 32 w 42"/>
                  <a:gd name="T47" fmla="*/ 42 h 56"/>
                  <a:gd name="T48" fmla="*/ 30 w 42"/>
                  <a:gd name="T49" fmla="*/ 38 h 56"/>
                  <a:gd name="T50" fmla="*/ 28 w 42"/>
                  <a:gd name="T51" fmla="*/ 36 h 56"/>
                  <a:gd name="T52" fmla="*/ 24 w 42"/>
                  <a:gd name="T53" fmla="*/ 34 h 56"/>
                  <a:gd name="T54" fmla="*/ 18 w 42"/>
                  <a:gd name="T55" fmla="*/ 32 h 56"/>
                  <a:gd name="T56" fmla="*/ 10 w 42"/>
                  <a:gd name="T57" fmla="*/ 28 h 56"/>
                  <a:gd name="T58" fmla="*/ 6 w 42"/>
                  <a:gd name="T59" fmla="*/ 24 h 56"/>
                  <a:gd name="T60" fmla="*/ 4 w 42"/>
                  <a:gd name="T61" fmla="*/ 20 h 56"/>
                  <a:gd name="T62" fmla="*/ 2 w 42"/>
                  <a:gd name="T63" fmla="*/ 14 h 56"/>
                  <a:gd name="T64" fmla="*/ 4 w 42"/>
                  <a:gd name="T65" fmla="*/ 8 h 56"/>
                  <a:gd name="T66" fmla="*/ 8 w 42"/>
                  <a:gd name="T67" fmla="*/ 4 h 56"/>
                  <a:gd name="T68" fmla="*/ 14 w 42"/>
                  <a:gd name="T69" fmla="*/ 0 h 56"/>
                  <a:gd name="T70" fmla="*/ 20 w 42"/>
                  <a:gd name="T71" fmla="*/ 0 h 56"/>
                  <a:gd name="T72" fmla="*/ 30 w 42"/>
                  <a:gd name="T73" fmla="*/ 2 h 56"/>
                  <a:gd name="T74" fmla="*/ 40 w 42"/>
                  <a:gd name="T75"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6">
                    <a:moveTo>
                      <a:pt x="40" y="6"/>
                    </a:moveTo>
                    <a:lnTo>
                      <a:pt x="34" y="14"/>
                    </a:lnTo>
                    <a:lnTo>
                      <a:pt x="34" y="14"/>
                    </a:lnTo>
                    <a:lnTo>
                      <a:pt x="28" y="10"/>
                    </a:lnTo>
                    <a:lnTo>
                      <a:pt x="28" y="10"/>
                    </a:lnTo>
                    <a:lnTo>
                      <a:pt x="20" y="10"/>
                    </a:lnTo>
                    <a:lnTo>
                      <a:pt x="20" y="10"/>
                    </a:lnTo>
                    <a:lnTo>
                      <a:pt x="14" y="10"/>
                    </a:lnTo>
                    <a:lnTo>
                      <a:pt x="14" y="10"/>
                    </a:lnTo>
                    <a:lnTo>
                      <a:pt x="14" y="14"/>
                    </a:lnTo>
                    <a:lnTo>
                      <a:pt x="14" y="14"/>
                    </a:lnTo>
                    <a:lnTo>
                      <a:pt x="14" y="16"/>
                    </a:lnTo>
                    <a:lnTo>
                      <a:pt x="14" y="16"/>
                    </a:lnTo>
                    <a:lnTo>
                      <a:pt x="16" y="18"/>
                    </a:lnTo>
                    <a:lnTo>
                      <a:pt x="16" y="18"/>
                    </a:lnTo>
                    <a:lnTo>
                      <a:pt x="18" y="20"/>
                    </a:lnTo>
                    <a:lnTo>
                      <a:pt x="18" y="20"/>
                    </a:lnTo>
                    <a:lnTo>
                      <a:pt x="24" y="22"/>
                    </a:lnTo>
                    <a:lnTo>
                      <a:pt x="24" y="22"/>
                    </a:lnTo>
                    <a:lnTo>
                      <a:pt x="32" y="26"/>
                    </a:lnTo>
                    <a:lnTo>
                      <a:pt x="32" y="26"/>
                    </a:lnTo>
                    <a:lnTo>
                      <a:pt x="38" y="30"/>
                    </a:lnTo>
                    <a:lnTo>
                      <a:pt x="38" y="30"/>
                    </a:lnTo>
                    <a:lnTo>
                      <a:pt x="40" y="34"/>
                    </a:lnTo>
                    <a:lnTo>
                      <a:pt x="40" y="34"/>
                    </a:lnTo>
                    <a:lnTo>
                      <a:pt x="42" y="40"/>
                    </a:lnTo>
                    <a:lnTo>
                      <a:pt x="42" y="40"/>
                    </a:lnTo>
                    <a:lnTo>
                      <a:pt x="40" y="48"/>
                    </a:lnTo>
                    <a:lnTo>
                      <a:pt x="40" y="48"/>
                    </a:lnTo>
                    <a:lnTo>
                      <a:pt x="36" y="54"/>
                    </a:lnTo>
                    <a:lnTo>
                      <a:pt x="36" y="54"/>
                    </a:lnTo>
                    <a:lnTo>
                      <a:pt x="28" y="56"/>
                    </a:lnTo>
                    <a:lnTo>
                      <a:pt x="28" y="56"/>
                    </a:lnTo>
                    <a:lnTo>
                      <a:pt x="22" y="56"/>
                    </a:lnTo>
                    <a:lnTo>
                      <a:pt x="22" y="56"/>
                    </a:lnTo>
                    <a:lnTo>
                      <a:pt x="10" y="56"/>
                    </a:lnTo>
                    <a:lnTo>
                      <a:pt x="10" y="56"/>
                    </a:lnTo>
                    <a:lnTo>
                      <a:pt x="0" y="50"/>
                    </a:lnTo>
                    <a:lnTo>
                      <a:pt x="4" y="42"/>
                    </a:lnTo>
                    <a:lnTo>
                      <a:pt x="4" y="42"/>
                    </a:lnTo>
                    <a:lnTo>
                      <a:pt x="12" y="46"/>
                    </a:lnTo>
                    <a:lnTo>
                      <a:pt x="12" y="46"/>
                    </a:lnTo>
                    <a:lnTo>
                      <a:pt x="22" y="48"/>
                    </a:lnTo>
                    <a:lnTo>
                      <a:pt x="22" y="48"/>
                    </a:lnTo>
                    <a:lnTo>
                      <a:pt x="28" y="46"/>
                    </a:lnTo>
                    <a:lnTo>
                      <a:pt x="28" y="46"/>
                    </a:lnTo>
                    <a:lnTo>
                      <a:pt x="30" y="44"/>
                    </a:lnTo>
                    <a:lnTo>
                      <a:pt x="32" y="42"/>
                    </a:lnTo>
                    <a:lnTo>
                      <a:pt x="32" y="42"/>
                    </a:lnTo>
                    <a:lnTo>
                      <a:pt x="30" y="38"/>
                    </a:lnTo>
                    <a:lnTo>
                      <a:pt x="30" y="38"/>
                    </a:lnTo>
                    <a:lnTo>
                      <a:pt x="28" y="36"/>
                    </a:lnTo>
                    <a:lnTo>
                      <a:pt x="28" y="36"/>
                    </a:lnTo>
                    <a:lnTo>
                      <a:pt x="24" y="34"/>
                    </a:lnTo>
                    <a:lnTo>
                      <a:pt x="24" y="34"/>
                    </a:lnTo>
                    <a:lnTo>
                      <a:pt x="18" y="32"/>
                    </a:lnTo>
                    <a:lnTo>
                      <a:pt x="18" y="32"/>
                    </a:lnTo>
                    <a:lnTo>
                      <a:pt x="10" y="28"/>
                    </a:lnTo>
                    <a:lnTo>
                      <a:pt x="10" y="28"/>
                    </a:lnTo>
                    <a:lnTo>
                      <a:pt x="6" y="24"/>
                    </a:lnTo>
                    <a:lnTo>
                      <a:pt x="6" y="24"/>
                    </a:lnTo>
                    <a:lnTo>
                      <a:pt x="4" y="20"/>
                    </a:lnTo>
                    <a:lnTo>
                      <a:pt x="4" y="20"/>
                    </a:lnTo>
                    <a:lnTo>
                      <a:pt x="2" y="14"/>
                    </a:lnTo>
                    <a:lnTo>
                      <a:pt x="2" y="14"/>
                    </a:lnTo>
                    <a:lnTo>
                      <a:pt x="4" y="8"/>
                    </a:lnTo>
                    <a:lnTo>
                      <a:pt x="4" y="8"/>
                    </a:lnTo>
                    <a:lnTo>
                      <a:pt x="8" y="4"/>
                    </a:lnTo>
                    <a:lnTo>
                      <a:pt x="8" y="4"/>
                    </a:lnTo>
                    <a:lnTo>
                      <a:pt x="14" y="0"/>
                    </a:lnTo>
                    <a:lnTo>
                      <a:pt x="14" y="0"/>
                    </a:lnTo>
                    <a:lnTo>
                      <a:pt x="20" y="0"/>
                    </a:lnTo>
                    <a:lnTo>
                      <a:pt x="20" y="0"/>
                    </a:lnTo>
                    <a:lnTo>
                      <a:pt x="30" y="2"/>
                    </a:lnTo>
                    <a:lnTo>
                      <a:pt x="30" y="2"/>
                    </a:lnTo>
                    <a:lnTo>
                      <a:pt x="40" y="6"/>
                    </a:lnTo>
                    <a:lnTo>
                      <a:pt x="40" y="6"/>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sp>
            <p:nvSpPr>
              <p:cNvPr id="99" name="Freeform 79"/>
              <p:cNvSpPr>
                <a:spLocks/>
              </p:cNvSpPr>
              <p:nvPr userDrawn="1"/>
            </p:nvSpPr>
            <p:spPr bwMode="auto">
              <a:xfrm>
                <a:off x="2587625" y="6731000"/>
                <a:ext cx="25400" cy="25400"/>
              </a:xfrm>
              <a:custGeom>
                <a:avLst/>
                <a:gdLst>
                  <a:gd name="T0" fmla="*/ 16 w 16"/>
                  <a:gd name="T1" fmla="*/ 8 h 16"/>
                  <a:gd name="T2" fmla="*/ 16 w 16"/>
                  <a:gd name="T3" fmla="*/ 8 h 16"/>
                  <a:gd name="T4" fmla="*/ 16 w 16"/>
                  <a:gd name="T5" fmla="*/ 12 h 16"/>
                  <a:gd name="T6" fmla="*/ 16 w 16"/>
                  <a:gd name="T7" fmla="*/ 12 h 16"/>
                  <a:gd name="T8" fmla="*/ 14 w 16"/>
                  <a:gd name="T9" fmla="*/ 14 h 16"/>
                  <a:gd name="T10" fmla="*/ 14 w 16"/>
                  <a:gd name="T11" fmla="*/ 14 h 16"/>
                  <a:gd name="T12" fmla="*/ 12 w 16"/>
                  <a:gd name="T13" fmla="*/ 16 h 16"/>
                  <a:gd name="T14" fmla="*/ 12 w 16"/>
                  <a:gd name="T15" fmla="*/ 16 h 16"/>
                  <a:gd name="T16" fmla="*/ 8 w 16"/>
                  <a:gd name="T17" fmla="*/ 16 h 16"/>
                  <a:gd name="T18" fmla="*/ 8 w 16"/>
                  <a:gd name="T19" fmla="*/ 16 h 16"/>
                  <a:gd name="T20" fmla="*/ 6 w 16"/>
                  <a:gd name="T21" fmla="*/ 16 h 16"/>
                  <a:gd name="T22" fmla="*/ 6 w 16"/>
                  <a:gd name="T23" fmla="*/ 16 h 16"/>
                  <a:gd name="T24" fmla="*/ 2 w 16"/>
                  <a:gd name="T25" fmla="*/ 14 h 16"/>
                  <a:gd name="T26" fmla="*/ 2 w 16"/>
                  <a:gd name="T27" fmla="*/ 14 h 16"/>
                  <a:gd name="T28" fmla="*/ 0 w 16"/>
                  <a:gd name="T29" fmla="*/ 12 h 16"/>
                  <a:gd name="T30" fmla="*/ 0 w 16"/>
                  <a:gd name="T31" fmla="*/ 12 h 16"/>
                  <a:gd name="T32" fmla="*/ 0 w 16"/>
                  <a:gd name="T33" fmla="*/ 8 h 16"/>
                  <a:gd name="T34" fmla="*/ 0 w 16"/>
                  <a:gd name="T35" fmla="*/ 8 h 16"/>
                  <a:gd name="T36" fmla="*/ 0 w 16"/>
                  <a:gd name="T37" fmla="*/ 6 h 16"/>
                  <a:gd name="T38" fmla="*/ 0 w 16"/>
                  <a:gd name="T39" fmla="*/ 6 h 16"/>
                  <a:gd name="T40" fmla="*/ 2 w 16"/>
                  <a:gd name="T41" fmla="*/ 2 h 16"/>
                  <a:gd name="T42" fmla="*/ 2 w 16"/>
                  <a:gd name="T43" fmla="*/ 2 h 16"/>
                  <a:gd name="T44" fmla="*/ 6 w 16"/>
                  <a:gd name="T45" fmla="*/ 0 h 16"/>
                  <a:gd name="T46" fmla="*/ 6 w 16"/>
                  <a:gd name="T47" fmla="*/ 0 h 16"/>
                  <a:gd name="T48" fmla="*/ 8 w 16"/>
                  <a:gd name="T49" fmla="*/ 0 h 16"/>
                  <a:gd name="T50" fmla="*/ 8 w 16"/>
                  <a:gd name="T51" fmla="*/ 0 h 16"/>
                  <a:gd name="T52" fmla="*/ 12 w 16"/>
                  <a:gd name="T53" fmla="*/ 0 h 16"/>
                  <a:gd name="T54" fmla="*/ 12 w 16"/>
                  <a:gd name="T55" fmla="*/ 0 h 16"/>
                  <a:gd name="T56" fmla="*/ 14 w 16"/>
                  <a:gd name="T57" fmla="*/ 2 h 16"/>
                  <a:gd name="T58" fmla="*/ 14 w 16"/>
                  <a:gd name="T59" fmla="*/ 2 h 16"/>
                  <a:gd name="T60" fmla="*/ 16 w 16"/>
                  <a:gd name="T61" fmla="*/ 6 h 16"/>
                  <a:gd name="T62" fmla="*/ 16 w 16"/>
                  <a:gd name="T63" fmla="*/ 6 h 16"/>
                  <a:gd name="T64" fmla="*/ 16 w 16"/>
                  <a:gd name="T65" fmla="*/ 8 h 16"/>
                  <a:gd name="T66" fmla="*/ 16 w 16"/>
                  <a:gd name="T6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16">
                    <a:moveTo>
                      <a:pt x="16" y="8"/>
                    </a:moveTo>
                    <a:lnTo>
                      <a:pt x="16" y="8"/>
                    </a:lnTo>
                    <a:lnTo>
                      <a:pt x="16" y="12"/>
                    </a:lnTo>
                    <a:lnTo>
                      <a:pt x="16" y="12"/>
                    </a:lnTo>
                    <a:lnTo>
                      <a:pt x="14" y="14"/>
                    </a:lnTo>
                    <a:lnTo>
                      <a:pt x="14" y="14"/>
                    </a:lnTo>
                    <a:lnTo>
                      <a:pt x="12" y="16"/>
                    </a:lnTo>
                    <a:lnTo>
                      <a:pt x="12" y="16"/>
                    </a:lnTo>
                    <a:lnTo>
                      <a:pt x="8" y="16"/>
                    </a:lnTo>
                    <a:lnTo>
                      <a:pt x="8" y="16"/>
                    </a:lnTo>
                    <a:lnTo>
                      <a:pt x="6" y="16"/>
                    </a:lnTo>
                    <a:lnTo>
                      <a:pt x="6" y="16"/>
                    </a:lnTo>
                    <a:lnTo>
                      <a:pt x="2" y="14"/>
                    </a:lnTo>
                    <a:lnTo>
                      <a:pt x="2" y="14"/>
                    </a:lnTo>
                    <a:lnTo>
                      <a:pt x="0" y="12"/>
                    </a:lnTo>
                    <a:lnTo>
                      <a:pt x="0" y="12"/>
                    </a:lnTo>
                    <a:lnTo>
                      <a:pt x="0" y="8"/>
                    </a:lnTo>
                    <a:lnTo>
                      <a:pt x="0" y="8"/>
                    </a:lnTo>
                    <a:lnTo>
                      <a:pt x="0" y="6"/>
                    </a:lnTo>
                    <a:lnTo>
                      <a:pt x="0" y="6"/>
                    </a:lnTo>
                    <a:lnTo>
                      <a:pt x="2" y="2"/>
                    </a:lnTo>
                    <a:lnTo>
                      <a:pt x="2" y="2"/>
                    </a:lnTo>
                    <a:lnTo>
                      <a:pt x="6" y="0"/>
                    </a:lnTo>
                    <a:lnTo>
                      <a:pt x="6" y="0"/>
                    </a:lnTo>
                    <a:lnTo>
                      <a:pt x="8" y="0"/>
                    </a:lnTo>
                    <a:lnTo>
                      <a:pt x="8" y="0"/>
                    </a:lnTo>
                    <a:lnTo>
                      <a:pt x="12" y="0"/>
                    </a:lnTo>
                    <a:lnTo>
                      <a:pt x="12" y="0"/>
                    </a:lnTo>
                    <a:lnTo>
                      <a:pt x="14" y="2"/>
                    </a:lnTo>
                    <a:lnTo>
                      <a:pt x="14" y="2"/>
                    </a:lnTo>
                    <a:lnTo>
                      <a:pt x="16" y="6"/>
                    </a:lnTo>
                    <a:lnTo>
                      <a:pt x="16" y="6"/>
                    </a:lnTo>
                    <a:lnTo>
                      <a:pt x="16" y="8"/>
                    </a:lnTo>
                    <a:lnTo>
                      <a:pt x="16" y="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GB" sz="907" dirty="0">
                  <a:solidFill>
                    <a:srgbClr val="FFFFFF"/>
                  </a:solidFill>
                </a:endParaRPr>
              </a:p>
            </p:txBody>
          </p:sp>
        </p:grpSp>
      </p:grpSp>
    </p:spTree>
    <p:extLst>
      <p:ext uri="{BB962C8B-B14F-4D97-AF65-F5344CB8AC3E}">
        <p14:creationId xmlns:p14="http://schemas.microsoft.com/office/powerpoint/2010/main" val="27318930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8651" y="338365"/>
            <a:ext cx="10789269" cy="807755"/>
          </a:xfrm>
        </p:spPr>
        <p:txBody>
          <a:bodyPr/>
          <a:lstStyle>
            <a:lvl1pPr>
              <a:defRPr>
                <a:solidFill>
                  <a:srgbClr val="808080"/>
                </a:solidFill>
              </a:defRPr>
            </a:lvl1pPr>
          </a:lstStyle>
          <a:p>
            <a:r>
              <a:rPr lang="en-US" dirty="0"/>
              <a:t>Click to edit Master title style</a:t>
            </a:r>
          </a:p>
        </p:txBody>
      </p:sp>
      <p:sp>
        <p:nvSpPr>
          <p:cNvPr id="7" name="Content Placeholder 5"/>
          <p:cNvSpPr>
            <a:spLocks noGrp="1"/>
          </p:cNvSpPr>
          <p:nvPr>
            <p:ph sz="quarter" idx="10"/>
          </p:nvPr>
        </p:nvSpPr>
        <p:spPr>
          <a:xfrm>
            <a:off x="695031" y="1274267"/>
            <a:ext cx="5311240" cy="4901475"/>
          </a:xfrm>
        </p:spPr>
        <p:txBody>
          <a:bodyPr/>
          <a:lstStyle>
            <a:lvl1pPr>
              <a:defRPr/>
            </a:lvl1pPr>
            <a:lvl2pPr>
              <a:defRPr/>
            </a:lvl2pPr>
            <a:lvl3pPr>
              <a:defRPr>
                <a:solidFill>
                  <a:srgbClr val="808080"/>
                </a:solidFill>
              </a:defRPr>
            </a:lvl3pPr>
            <a:lvl4pPr marL="163260" indent="-163260">
              <a:buFont typeface="EYInterstate" pitchFamily="2" charset="0"/>
              <a:buChar char="•"/>
              <a:defRPr/>
            </a:lvl4pPr>
            <a:lvl5pPr marL="326520" indent="-16326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1"/>
          </p:nvPr>
        </p:nvSpPr>
        <p:spPr>
          <a:xfrm>
            <a:off x="6176680" y="1274267"/>
            <a:ext cx="5311240" cy="4901475"/>
          </a:xfrm>
        </p:spPr>
        <p:txBody>
          <a:bodyPr/>
          <a:lstStyle>
            <a:lvl1pPr>
              <a:defRPr/>
            </a:lvl1pPr>
            <a:lvl2pPr>
              <a:defRPr/>
            </a:lvl2pPr>
            <a:lvl3pPr>
              <a:defRPr>
                <a:solidFill>
                  <a:srgbClr val="808080"/>
                </a:solidFill>
              </a:defRPr>
            </a:lvl3pPr>
            <a:lvl4pPr marL="163260" indent="-163260">
              <a:buFont typeface="EYInterstate" pitchFamily="2" charset="0"/>
              <a:buChar char="•"/>
              <a:defRPr/>
            </a:lvl4pPr>
            <a:lvl5pPr marL="326520" indent="-16326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1888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698651" y="338365"/>
            <a:ext cx="10789269" cy="807755"/>
          </a:xfrm>
        </p:spPr>
        <p:txBody>
          <a:bodyPr/>
          <a:lstStyle>
            <a:lvl1pPr>
              <a:defRPr/>
            </a:lvl1pPr>
          </a:lstStyle>
          <a:p>
            <a:r>
              <a:rPr lang="en-US" dirty="0"/>
              <a:t>Click to edit Master title style</a:t>
            </a:r>
          </a:p>
        </p:txBody>
      </p:sp>
      <p:sp>
        <p:nvSpPr>
          <p:cNvPr id="6" name="Content Placeholder 5"/>
          <p:cNvSpPr>
            <a:spLocks noGrp="1"/>
          </p:cNvSpPr>
          <p:nvPr>
            <p:ph sz="quarter" idx="10"/>
          </p:nvPr>
        </p:nvSpPr>
        <p:spPr>
          <a:xfrm>
            <a:off x="8026666" y="1274267"/>
            <a:ext cx="3461254" cy="4896925"/>
          </a:xfrm>
        </p:spPr>
        <p:txBody>
          <a:bodyPr/>
          <a:lstStyle>
            <a:lvl1pPr>
              <a:defRPr/>
            </a:lvl1pPr>
            <a:lvl2pPr>
              <a:defRPr/>
            </a:lvl2pPr>
            <a:lvl3pPr>
              <a:defRPr>
                <a:solidFill>
                  <a:srgbClr val="808080"/>
                </a:solidFill>
              </a:defRPr>
            </a:lvl3pPr>
            <a:lvl4pPr>
              <a:defRPr/>
            </a:lvl4pPr>
            <a:lvl5pPr marL="326520" indent="-1632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1"/>
          </p:nvPr>
        </p:nvSpPr>
        <p:spPr>
          <a:xfrm>
            <a:off x="695031" y="1274267"/>
            <a:ext cx="3462485" cy="4885406"/>
          </a:xfrm>
        </p:spPr>
        <p:txBody>
          <a:bodyPr/>
          <a:lstStyle>
            <a:lvl1pPr>
              <a:defRPr/>
            </a:lvl1pPr>
            <a:lvl2pPr>
              <a:defRPr/>
            </a:lvl2pPr>
            <a:lvl3pPr>
              <a:defRPr>
                <a:solidFill>
                  <a:srgbClr val="808080"/>
                </a:solidFill>
              </a:defRPr>
            </a:lvl3pPr>
            <a:lvl4pPr marL="163260" indent="-163260">
              <a:buFont typeface="EYInterstate" pitchFamily="2" charset="0"/>
              <a:buChar char="•"/>
              <a:defRPr/>
            </a:lvl4pPr>
            <a:lvl5pPr marL="326520" indent="-16326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2"/>
          </p:nvPr>
        </p:nvSpPr>
        <p:spPr>
          <a:xfrm>
            <a:off x="4358423" y="1274267"/>
            <a:ext cx="3460675" cy="4885406"/>
          </a:xfrm>
        </p:spPr>
        <p:txBody>
          <a:bodyPr/>
          <a:lstStyle>
            <a:lvl1pPr>
              <a:defRPr/>
            </a:lvl1pPr>
            <a:lvl2pPr>
              <a:defRPr/>
            </a:lvl2pPr>
            <a:lvl3pPr>
              <a:defRPr>
                <a:solidFill>
                  <a:srgbClr val="808080"/>
                </a:solidFill>
              </a:defRPr>
            </a:lvl3pPr>
            <a:lvl4pPr marL="163260" indent="-163260">
              <a:defRPr/>
            </a:lvl4pPr>
            <a:lvl5pPr marL="326520" indent="-1632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313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133164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698651" y="338365"/>
            <a:ext cx="10789269" cy="807755"/>
          </a:xfrm>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96842" y="1274267"/>
            <a:ext cx="2606366" cy="4896925"/>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25079" y="1274267"/>
            <a:ext cx="2606366" cy="4896925"/>
          </a:xfrm>
        </p:spPr>
        <p:txBody>
          <a:bodyPr/>
          <a:lstStyle>
            <a:lvl1pPr>
              <a:defRPr sz="1088"/>
            </a:lvl1pPr>
            <a:lvl2pPr>
              <a:defRPr sz="1451"/>
            </a:lvl2pPr>
            <a:lvl3pPr>
              <a:defRPr sz="1270"/>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0"/>
          </p:nvPr>
        </p:nvSpPr>
        <p:spPr>
          <a:xfrm>
            <a:off x="8881554" y="1274267"/>
            <a:ext cx="2606366" cy="4896925"/>
          </a:xfrm>
        </p:spPr>
        <p:txBody>
          <a:bodyPr/>
          <a:lstStyle>
            <a:lvl1pPr>
              <a:defRPr/>
            </a:lvl1pPr>
            <a:lvl2pPr>
              <a:defRPr/>
            </a:lvl2pPr>
            <a:lvl3pPr>
              <a:defRPr>
                <a:solidFill>
                  <a:srgbClr val="808080"/>
                </a:solidFill>
              </a:defRPr>
            </a:lvl3pPr>
            <a:lvl4pPr marL="163260" indent="-163260">
              <a:buSzPct val="100000"/>
              <a:buFont typeface="EYInterstate" pitchFamily="2" charset="0"/>
              <a:buChar char="•"/>
              <a:defRPr/>
            </a:lvl4pPr>
            <a:lvl5pPr marL="326520" indent="-163260">
              <a:buSzPct val="10000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p:nvPr>
        </p:nvSpPr>
        <p:spPr>
          <a:xfrm>
            <a:off x="6153316" y="1274267"/>
            <a:ext cx="2606366" cy="4896925"/>
          </a:xfrm>
        </p:spPr>
        <p:txBody>
          <a:bodyPr/>
          <a:lstStyle>
            <a:lvl1pPr>
              <a:defRPr/>
            </a:lvl1pPr>
            <a:lvl2pPr>
              <a:defRPr/>
            </a:lvl2pPr>
            <a:lvl3pPr>
              <a:defRPr>
                <a:solidFill>
                  <a:srgbClr val="808080"/>
                </a:solidFill>
              </a:defRPr>
            </a:lvl3pPr>
            <a:lvl4pPr marL="163260" indent="-163260">
              <a:buSzPct val="100000"/>
              <a:buFont typeface="EYInterstate" pitchFamily="2" charset="0"/>
              <a:buChar char="•"/>
              <a:defRPr/>
            </a:lvl4pPr>
            <a:lvl5pPr marL="326520" indent="-163260">
              <a:buSzPct val="10000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5915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1/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96842" y="1274267"/>
            <a:ext cx="3461254" cy="4896925"/>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8423" y="1274267"/>
            <a:ext cx="7129497" cy="4896925"/>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331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96842" y="1274267"/>
            <a:ext cx="5308660" cy="4896925"/>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588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Title 1"/>
          <p:cNvSpPr>
            <a:spLocks noGrp="1"/>
          </p:cNvSpPr>
          <p:nvPr>
            <p:ph type="title"/>
          </p:nvPr>
        </p:nvSpPr>
        <p:spPr>
          <a:xfrm>
            <a:off x="698651" y="338365"/>
            <a:ext cx="10789269" cy="807755"/>
          </a:xfrm>
        </p:spPr>
        <p:txBody>
          <a:bodyPr/>
          <a:lstStyle>
            <a:lvl1pPr>
              <a:defRPr>
                <a:solidFill>
                  <a:srgbClr val="808080"/>
                </a:solidFill>
              </a:defRPr>
            </a:lvl1pPr>
          </a:lstStyle>
          <a:p>
            <a:r>
              <a:rPr lang="en-US" dirty="0"/>
              <a:t>Click to edit Master title style</a:t>
            </a:r>
          </a:p>
        </p:txBody>
      </p:sp>
      <p:sp>
        <p:nvSpPr>
          <p:cNvPr id="10" name="Content Placeholder 2"/>
          <p:cNvSpPr>
            <a:spLocks noGrp="1"/>
          </p:cNvSpPr>
          <p:nvPr>
            <p:ph sz="half" idx="10"/>
          </p:nvPr>
        </p:nvSpPr>
        <p:spPr>
          <a:xfrm>
            <a:off x="696842" y="2297532"/>
            <a:ext cx="5308660" cy="3873660"/>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2"/>
          </p:nvPr>
        </p:nvSpPr>
        <p:spPr>
          <a:xfrm>
            <a:off x="6179259" y="2297532"/>
            <a:ext cx="5308661" cy="3873660"/>
          </a:xfrm>
        </p:spPr>
        <p:txBody>
          <a:bodyPr/>
          <a:lstStyle>
            <a:lvl1pPr>
              <a:defRPr sz="1088"/>
            </a:lvl1pPr>
            <a:lvl2pPr>
              <a:defRPr sz="1451"/>
            </a:lvl2pPr>
            <a:lvl3pPr>
              <a:defRPr sz="1270">
                <a:solidFill>
                  <a:srgbClr val="808080"/>
                </a:solidFill>
              </a:defRPr>
            </a:lvl3pPr>
            <a:lvl4pPr marL="163260" indent="-163260">
              <a:buSzPct val="100000"/>
              <a:buFont typeface="EYInterstate" pitchFamily="2" charset="0"/>
              <a:buChar char="•"/>
              <a:defRPr sz="1088"/>
            </a:lvl4pPr>
            <a:lvl5pPr marL="326520" indent="-163260">
              <a:buSzPct val="100000"/>
              <a:buFont typeface="EYInterstate" pitchFamily="2" charset="0"/>
              <a:buChar char="•"/>
              <a:defRPr sz="1088"/>
            </a:lvl5pPr>
            <a:lvl6pPr>
              <a:defRPr sz="1633"/>
            </a:lvl6pPr>
            <a:lvl7pPr>
              <a:defRPr sz="1633"/>
            </a:lvl7pPr>
            <a:lvl8pPr>
              <a:defRPr sz="1633"/>
            </a:lvl8pPr>
            <a:lvl9pPr>
              <a:defRPr sz="16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half" idx="1"/>
          </p:nvPr>
        </p:nvSpPr>
        <p:spPr>
          <a:xfrm>
            <a:off x="696842" y="1274267"/>
            <a:ext cx="5308660" cy="956021"/>
          </a:xfrm>
        </p:spPr>
        <p:txBody>
          <a:bodyPr anchor="b"/>
          <a:lstStyle>
            <a:lvl1pPr>
              <a:defRPr sz="1814" b="0">
                <a:solidFill>
                  <a:srgbClr val="808080"/>
                </a:solidFill>
              </a:defRPr>
            </a:lvl1pPr>
            <a:lvl2pPr>
              <a:defRPr sz="1451"/>
            </a:lvl2pPr>
            <a:lvl3pPr>
              <a:defRPr sz="1270"/>
            </a:lvl3pPr>
            <a:lvl4pPr>
              <a:defRPr sz="1088"/>
            </a:lvl4pPr>
            <a:lvl5pPr>
              <a:defRPr sz="1088"/>
            </a:lvl5pPr>
            <a:lvl6pPr>
              <a:defRPr sz="1633"/>
            </a:lvl6pPr>
            <a:lvl7pPr>
              <a:defRPr sz="1633"/>
            </a:lvl7pPr>
            <a:lvl8pPr>
              <a:defRPr sz="1633"/>
            </a:lvl8pPr>
            <a:lvl9pPr>
              <a:defRPr sz="1633"/>
            </a:lvl9pPr>
          </a:lstStyle>
          <a:p>
            <a:pPr lvl="0"/>
            <a:r>
              <a:rPr lang="en-US" dirty="0"/>
              <a:t>Click to edit Master text styles</a:t>
            </a:r>
          </a:p>
        </p:txBody>
      </p:sp>
      <p:sp>
        <p:nvSpPr>
          <p:cNvPr id="13" name="Content Placeholder 3"/>
          <p:cNvSpPr>
            <a:spLocks noGrp="1"/>
          </p:cNvSpPr>
          <p:nvPr>
            <p:ph sz="half" idx="11"/>
          </p:nvPr>
        </p:nvSpPr>
        <p:spPr>
          <a:xfrm>
            <a:off x="6179259" y="1274267"/>
            <a:ext cx="5308661" cy="956021"/>
          </a:xfrm>
        </p:spPr>
        <p:txBody>
          <a:bodyPr anchor="b"/>
          <a:lstStyle>
            <a:lvl1pPr>
              <a:defRPr sz="1814" b="0">
                <a:solidFill>
                  <a:srgbClr val="808080"/>
                </a:solidFill>
              </a:defRPr>
            </a:lvl1pPr>
            <a:lvl2pPr>
              <a:defRPr sz="1451"/>
            </a:lvl2pPr>
            <a:lvl3pPr>
              <a:defRPr sz="1270"/>
            </a:lvl3pPr>
            <a:lvl4pPr>
              <a:defRPr sz="1088"/>
            </a:lvl4pPr>
            <a:lvl5pPr>
              <a:defRPr sz="1088"/>
            </a:lvl5pPr>
            <a:lvl6pPr>
              <a:defRPr sz="1633"/>
            </a:lvl6pPr>
            <a:lvl7pPr>
              <a:defRPr sz="1633"/>
            </a:lvl7pPr>
            <a:lvl8pPr>
              <a:defRPr sz="1633"/>
            </a:lvl8pPr>
            <a:lvl9pPr>
              <a:defRPr sz="1633"/>
            </a:lvl9pPr>
          </a:lstStyle>
          <a:p>
            <a:pPr lvl="0"/>
            <a:r>
              <a:rPr lang="en-US" dirty="0"/>
              <a:t>Click to edit Master text styles</a:t>
            </a:r>
          </a:p>
        </p:txBody>
      </p:sp>
    </p:spTree>
    <p:extLst>
      <p:ext uri="{BB962C8B-B14F-4D97-AF65-F5344CB8AC3E}">
        <p14:creationId xmlns:p14="http://schemas.microsoft.com/office/powerpoint/2010/main" val="17563771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08080"/>
                </a:solidFill>
              </a:defRPr>
            </a:lvl1pPr>
          </a:lstStyle>
          <a:p>
            <a:r>
              <a:rPr lang="en-US" dirty="0"/>
              <a:t>Click to edit Master title style</a:t>
            </a:r>
          </a:p>
        </p:txBody>
      </p:sp>
    </p:spTree>
    <p:extLst>
      <p:ext uri="{BB962C8B-B14F-4D97-AF65-F5344CB8AC3E}">
        <p14:creationId xmlns:p14="http://schemas.microsoft.com/office/powerpoint/2010/main" val="18817938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vering letter">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98651" y="2710582"/>
            <a:ext cx="10790354" cy="3464734"/>
          </a:xfrm>
        </p:spPr>
        <p:txBody>
          <a:bodyPr/>
          <a:lstStyle>
            <a:lvl1pPr>
              <a:defRPr/>
            </a:lvl1pPr>
            <a:lvl2pPr>
              <a:defRPr/>
            </a:lvl2pPr>
            <a:lvl3pPr>
              <a:defRPr/>
            </a:lvl3pPr>
            <a:lvl4pPr marL="163260" indent="-163260">
              <a:buSzPct val="100000"/>
              <a:buFont typeface="EYInterstate" pitchFamily="2" charset="0"/>
              <a:buChar char="•"/>
              <a:defRPr sz="907"/>
            </a:lvl4pPr>
            <a:lvl5pPr marL="326520" indent="-163260">
              <a:buSzPct val="100000"/>
              <a:buFont typeface="EYInterstate" pitchFamily="2" charset="0"/>
              <a:buChar char="•"/>
              <a:defRPr sz="90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3" hasCustomPrompt="1"/>
          </p:nvPr>
        </p:nvSpPr>
        <p:spPr>
          <a:xfrm>
            <a:off x="698654" y="1274269"/>
            <a:ext cx="5301406" cy="1280025"/>
          </a:xfrm>
        </p:spPr>
        <p:txBody>
          <a:bodyPr/>
          <a:lstStyle>
            <a:lvl1pPr>
              <a:defRPr sz="1088" b="1">
                <a:solidFill>
                  <a:srgbClr val="7F7E82"/>
                </a:solidFill>
              </a:defRPr>
            </a:lvl1pPr>
            <a:lvl2pPr>
              <a:defRPr sz="907" b="0"/>
            </a:lvl2pPr>
            <a:lvl3pPr marL="2880" marR="0" indent="0" algn="l" defTabSz="902794" rtl="0" eaLnBrk="1" fontAlgn="base" latinLnBrk="0" hangingPunct="1">
              <a:lnSpc>
                <a:spcPct val="100000"/>
              </a:lnSpc>
              <a:spcBef>
                <a:spcPct val="0"/>
              </a:spcBef>
              <a:spcAft>
                <a:spcPct val="40000"/>
              </a:spcAft>
              <a:buClr>
                <a:srgbClr val="FFD200"/>
              </a:buClr>
              <a:buSzPct val="75000"/>
              <a:buFont typeface="Arial Unicode MS" pitchFamily="34" charset="-128"/>
              <a:buNone/>
              <a:tabLst>
                <a:tab pos="1464341" algn="l"/>
                <a:tab pos="2928680" algn="l"/>
                <a:tab pos="4231756" algn="r"/>
              </a:tabLst>
              <a:defRPr kumimoji="0" lang="en-US" sz="1088" b="1" i="0" u="none" strike="noStrike" kern="0" cap="none" spc="0" normalizeH="0" baseline="0" noProof="0">
                <a:ln>
                  <a:noFill/>
                </a:ln>
                <a:solidFill>
                  <a:srgbClr val="7F7E82"/>
                </a:solidFill>
                <a:effectLst/>
                <a:uLnTx/>
                <a:uFillTx/>
              </a:defRPr>
            </a:lvl3pPr>
            <a:lvl4pPr marL="0" indent="4320">
              <a:buNone/>
              <a:defRPr sz="907"/>
            </a:lvl4pPr>
            <a:lvl5pPr>
              <a:defRPr sz="907"/>
            </a:lvl5pPr>
          </a:lstStyle>
          <a:p>
            <a:pPr lvl="0"/>
            <a:r>
              <a:rPr lang="en-US" dirty="0"/>
              <a:t>Private and confidential</a:t>
            </a:r>
          </a:p>
          <a:p>
            <a:pPr lvl="1"/>
            <a:r>
              <a:rPr lang="en-US" dirty="0"/>
              <a:t>XXXXXXXXXXXXX</a:t>
            </a:r>
          </a:p>
          <a:p>
            <a:pPr lvl="1"/>
            <a:r>
              <a:rPr lang="en-US" dirty="0"/>
              <a:t>XXXXXXXXXXX,</a:t>
            </a:r>
          </a:p>
          <a:p>
            <a:pPr lvl="1"/>
            <a:r>
              <a:rPr lang="en-US" dirty="0"/>
              <a:t>XXXXXXX</a:t>
            </a:r>
          </a:p>
          <a:p>
            <a:pPr lvl="1"/>
            <a:endParaRPr lang="en-US" dirty="0"/>
          </a:p>
        </p:txBody>
      </p:sp>
      <p:sp>
        <p:nvSpPr>
          <p:cNvPr id="11" name="Rectangle 96"/>
          <p:cNvSpPr>
            <a:spLocks noChangeArrowheads="1"/>
          </p:cNvSpPr>
          <p:nvPr userDrawn="1"/>
        </p:nvSpPr>
        <p:spPr bwMode="auto">
          <a:xfrm>
            <a:off x="9781112" y="2266322"/>
            <a:ext cx="1715857" cy="139590"/>
          </a:xfrm>
          <a:prstGeom prst="rect">
            <a:avLst/>
          </a:prstGeom>
          <a:noFill/>
          <a:ln w="9525">
            <a:noFill/>
            <a:miter lim="800000"/>
            <a:headEnd/>
            <a:tailEnd/>
          </a:ln>
          <a:effectLst/>
        </p:spPr>
        <p:txBody>
          <a:bodyPr lIns="0" tIns="0" rIns="0" bIns="0">
            <a:spAutoFit/>
          </a:bodyPr>
          <a:lstStyle/>
          <a:p>
            <a:pPr algn="r" defTabSz="791924" eaLnBrk="0" fontAlgn="base" hangingPunct="0">
              <a:spcBef>
                <a:spcPct val="50000"/>
              </a:spcBef>
              <a:spcAft>
                <a:spcPct val="0"/>
              </a:spcAft>
            </a:pPr>
            <a:fld id="{7AF8B405-954B-4621-867A-AE59C578A83E}" type="datetime4">
              <a:rPr lang="en-GB" sz="907" smtClean="0">
                <a:solidFill>
                  <a:srgbClr val="000000"/>
                </a:solidFill>
              </a:rPr>
              <a:pPr algn="r" defTabSz="791924" eaLnBrk="0" fontAlgn="base" hangingPunct="0">
                <a:spcBef>
                  <a:spcPct val="50000"/>
                </a:spcBef>
                <a:spcAft>
                  <a:spcPct val="0"/>
                </a:spcAft>
              </a:pPr>
              <a:t>26 February 2020</a:t>
            </a:fld>
            <a:endParaRPr lang="en-GB" sz="907" dirty="0">
              <a:solidFill>
                <a:srgbClr val="000000"/>
              </a:solidFill>
            </a:endParaRPr>
          </a:p>
        </p:txBody>
      </p:sp>
      <p:sp>
        <p:nvSpPr>
          <p:cNvPr id="8" name="Text Placeholder 11"/>
          <p:cNvSpPr>
            <a:spLocks noGrp="1"/>
          </p:cNvSpPr>
          <p:nvPr>
            <p:ph type="body" sz="quarter" idx="12" hasCustomPrompt="1"/>
          </p:nvPr>
        </p:nvSpPr>
        <p:spPr>
          <a:xfrm>
            <a:off x="6197361" y="335485"/>
            <a:ext cx="1650698" cy="804875"/>
          </a:xfrm>
        </p:spPr>
        <p:txBody>
          <a:bodyPr/>
          <a:lstStyle>
            <a:lvl1pPr algn="l" defTabSz="902794">
              <a:spcAft>
                <a:spcPts val="0"/>
              </a:spcAft>
              <a:defRPr sz="635">
                <a:solidFill>
                  <a:srgbClr val="666666"/>
                </a:solidFill>
              </a:defRPr>
            </a:lvl1pPr>
            <a:lvl2pPr>
              <a:defRPr sz="635"/>
            </a:lvl2pPr>
            <a:lvl3pPr>
              <a:defRPr sz="635"/>
            </a:lvl3pPr>
            <a:lvl4pPr>
              <a:defRPr sz="635"/>
            </a:lvl4pPr>
            <a:lvl5pPr>
              <a:defRPr sz="635"/>
            </a:lvl5pPr>
          </a:lstStyle>
          <a:p>
            <a:pPr lvl="0"/>
            <a:r>
              <a:rPr lang="en-US" dirty="0"/>
              <a:t>Ernst &amp; Young LLP</a:t>
            </a:r>
          </a:p>
          <a:p>
            <a:pPr lvl="0"/>
            <a:r>
              <a:rPr lang="en-US" dirty="0"/>
              <a:t>1 More London Place</a:t>
            </a:r>
          </a:p>
          <a:p>
            <a:pPr lvl="0"/>
            <a:r>
              <a:rPr lang="en-US" dirty="0"/>
              <a:t>London SE1 2AF</a:t>
            </a:r>
          </a:p>
          <a:p>
            <a:pPr lvl="0"/>
            <a:endParaRPr lang="en-US" dirty="0"/>
          </a:p>
          <a:p>
            <a:pPr lvl="0"/>
            <a:r>
              <a:rPr lang="en-US" dirty="0"/>
              <a:t>Tel: 020 7951 2000</a:t>
            </a:r>
          </a:p>
          <a:p>
            <a:pPr lvl="0"/>
            <a:r>
              <a:rPr lang="en-US" dirty="0"/>
              <a:t>Fax: 020 7951 1345</a:t>
            </a:r>
          </a:p>
          <a:p>
            <a:pPr lvl="0"/>
            <a:r>
              <a:rPr lang="en-US" dirty="0"/>
              <a:t>www.ey.com/uk</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749" y="171968"/>
            <a:ext cx="976874" cy="90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2514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vering letter">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98654" y="2710582"/>
            <a:ext cx="5295990" cy="3464734"/>
          </a:xfrm>
        </p:spPr>
        <p:txBody>
          <a:bodyPr/>
          <a:lstStyle>
            <a:lvl1pPr>
              <a:defRPr/>
            </a:lvl1pPr>
            <a:lvl2pPr>
              <a:defRPr/>
            </a:lvl2pPr>
            <a:lvl3pPr>
              <a:defRPr>
                <a:solidFill>
                  <a:srgbClr val="808080"/>
                </a:solidFill>
              </a:defRPr>
            </a:lvl3pPr>
            <a:lvl4pPr marL="163260" indent="-163260">
              <a:buSzPct val="100000"/>
              <a:buFont typeface="EYInterstate" pitchFamily="2" charset="0"/>
              <a:buChar char="•"/>
              <a:defRPr sz="907"/>
            </a:lvl4pPr>
            <a:lvl5pPr marL="326520" indent="-163260">
              <a:buSzPct val="100000"/>
              <a:buFont typeface="EYInterstate" pitchFamily="2" charset="0"/>
              <a:buChar char="•"/>
              <a:defRPr sz="90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184839" y="2710584"/>
            <a:ext cx="5297653" cy="3464929"/>
          </a:xfrm>
        </p:spPr>
        <p:txBody>
          <a:bodyPr/>
          <a:lstStyle>
            <a:lvl1pPr>
              <a:defRPr/>
            </a:lvl1pPr>
            <a:lvl2pPr>
              <a:defRPr/>
            </a:lvl2pPr>
            <a:lvl3pPr>
              <a:defRPr>
                <a:solidFill>
                  <a:srgbClr val="808080"/>
                </a:solidFill>
              </a:defRPr>
            </a:lvl3pPr>
            <a:lvl4pPr marL="163260" indent="-163260">
              <a:buSzPct val="100000"/>
              <a:buFont typeface="EYInterstate" pitchFamily="2" charset="0"/>
              <a:buChar char="•"/>
              <a:defRPr/>
            </a:lvl4pPr>
            <a:lvl5pPr marL="326520" indent="-163260">
              <a:buSzPct val="10000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3" hasCustomPrompt="1"/>
          </p:nvPr>
        </p:nvSpPr>
        <p:spPr>
          <a:xfrm>
            <a:off x="698654" y="1274269"/>
            <a:ext cx="5301406" cy="1280025"/>
          </a:xfrm>
        </p:spPr>
        <p:txBody>
          <a:bodyPr/>
          <a:lstStyle>
            <a:lvl1pPr>
              <a:defRPr sz="1088" b="1">
                <a:solidFill>
                  <a:srgbClr val="808080"/>
                </a:solidFill>
              </a:defRPr>
            </a:lvl1pPr>
            <a:lvl2pPr>
              <a:defRPr sz="907" b="0"/>
            </a:lvl2pPr>
            <a:lvl3pPr marL="2880" marR="0" indent="0" algn="l" defTabSz="902794" rtl="0" eaLnBrk="1" fontAlgn="base" latinLnBrk="0" hangingPunct="1">
              <a:lnSpc>
                <a:spcPct val="100000"/>
              </a:lnSpc>
              <a:spcBef>
                <a:spcPct val="0"/>
              </a:spcBef>
              <a:spcAft>
                <a:spcPct val="40000"/>
              </a:spcAft>
              <a:buClr>
                <a:srgbClr val="FFD200"/>
              </a:buClr>
              <a:buSzPct val="75000"/>
              <a:buFont typeface="Arial Unicode MS" pitchFamily="34" charset="-128"/>
              <a:buNone/>
              <a:tabLst>
                <a:tab pos="1464341" algn="l"/>
                <a:tab pos="2928680" algn="l"/>
                <a:tab pos="4231756" algn="r"/>
              </a:tabLst>
              <a:defRPr kumimoji="0" lang="en-US" sz="1088" b="1" i="0" u="none" strike="noStrike" kern="0" cap="none" spc="0" normalizeH="0" baseline="0" noProof="0">
                <a:ln>
                  <a:noFill/>
                </a:ln>
                <a:solidFill>
                  <a:srgbClr val="7F7E82"/>
                </a:solidFill>
                <a:effectLst/>
                <a:uLnTx/>
                <a:uFillTx/>
              </a:defRPr>
            </a:lvl3pPr>
            <a:lvl4pPr marL="0" indent="4320">
              <a:buNone/>
              <a:defRPr sz="907"/>
            </a:lvl4pPr>
            <a:lvl5pPr>
              <a:defRPr sz="907"/>
            </a:lvl5pPr>
          </a:lstStyle>
          <a:p>
            <a:pPr lvl="0"/>
            <a:r>
              <a:rPr lang="en-US" dirty="0"/>
              <a:t>Private and confidential</a:t>
            </a:r>
          </a:p>
          <a:p>
            <a:pPr lvl="1"/>
            <a:r>
              <a:rPr lang="en-US" dirty="0"/>
              <a:t>XXXXXXXXXXXXX</a:t>
            </a:r>
          </a:p>
          <a:p>
            <a:pPr lvl="1"/>
            <a:r>
              <a:rPr lang="en-US" dirty="0"/>
              <a:t>XXXXXXXXXXX,</a:t>
            </a:r>
          </a:p>
          <a:p>
            <a:pPr lvl="1"/>
            <a:r>
              <a:rPr lang="en-US" dirty="0"/>
              <a:t>XXXXXXX</a:t>
            </a:r>
          </a:p>
          <a:p>
            <a:pPr lvl="1"/>
            <a:endParaRPr lang="en-US" dirty="0"/>
          </a:p>
        </p:txBody>
      </p:sp>
      <p:sp>
        <p:nvSpPr>
          <p:cNvPr id="11" name="Rectangle 96"/>
          <p:cNvSpPr>
            <a:spLocks noChangeArrowheads="1"/>
          </p:cNvSpPr>
          <p:nvPr userDrawn="1"/>
        </p:nvSpPr>
        <p:spPr bwMode="auto">
          <a:xfrm>
            <a:off x="9781112" y="2266322"/>
            <a:ext cx="1715857" cy="139590"/>
          </a:xfrm>
          <a:prstGeom prst="rect">
            <a:avLst/>
          </a:prstGeom>
          <a:noFill/>
          <a:ln w="9525">
            <a:noFill/>
            <a:miter lim="800000"/>
            <a:headEnd/>
            <a:tailEnd/>
          </a:ln>
          <a:effectLst/>
        </p:spPr>
        <p:txBody>
          <a:bodyPr lIns="0" tIns="0" rIns="0" bIns="0">
            <a:spAutoFit/>
          </a:bodyPr>
          <a:lstStyle/>
          <a:p>
            <a:pPr algn="r" defTabSz="791924" eaLnBrk="0" fontAlgn="base" hangingPunct="0">
              <a:spcBef>
                <a:spcPct val="50000"/>
              </a:spcBef>
              <a:spcAft>
                <a:spcPct val="0"/>
              </a:spcAft>
            </a:pPr>
            <a:fld id="{7AF8B405-954B-4621-867A-AE59C578A83E}" type="datetime4">
              <a:rPr lang="en-GB" sz="907" smtClean="0">
                <a:solidFill>
                  <a:srgbClr val="000000"/>
                </a:solidFill>
              </a:rPr>
              <a:pPr algn="r" defTabSz="791924" eaLnBrk="0" fontAlgn="base" hangingPunct="0">
                <a:spcBef>
                  <a:spcPct val="50000"/>
                </a:spcBef>
                <a:spcAft>
                  <a:spcPct val="0"/>
                </a:spcAft>
              </a:pPr>
              <a:t>26 February 2020</a:t>
            </a:fld>
            <a:endParaRPr lang="en-GB" sz="907" dirty="0">
              <a:solidFill>
                <a:srgbClr val="000000"/>
              </a:solidFill>
            </a:endParaRPr>
          </a:p>
        </p:txBody>
      </p:sp>
      <p:sp>
        <p:nvSpPr>
          <p:cNvPr id="8" name="Text Placeholder 11"/>
          <p:cNvSpPr>
            <a:spLocks noGrp="1"/>
          </p:cNvSpPr>
          <p:nvPr>
            <p:ph type="body" sz="quarter" idx="12" hasCustomPrompt="1"/>
          </p:nvPr>
        </p:nvSpPr>
        <p:spPr>
          <a:xfrm>
            <a:off x="6197361" y="335485"/>
            <a:ext cx="1650698" cy="804875"/>
          </a:xfrm>
        </p:spPr>
        <p:txBody>
          <a:bodyPr/>
          <a:lstStyle>
            <a:lvl1pPr algn="l" defTabSz="902794">
              <a:spcAft>
                <a:spcPts val="0"/>
              </a:spcAft>
              <a:defRPr sz="635">
                <a:solidFill>
                  <a:srgbClr val="666666"/>
                </a:solidFill>
              </a:defRPr>
            </a:lvl1pPr>
            <a:lvl2pPr>
              <a:defRPr sz="635"/>
            </a:lvl2pPr>
            <a:lvl3pPr>
              <a:defRPr sz="635"/>
            </a:lvl3pPr>
            <a:lvl4pPr>
              <a:defRPr sz="635"/>
            </a:lvl4pPr>
            <a:lvl5pPr>
              <a:defRPr sz="635"/>
            </a:lvl5pPr>
          </a:lstStyle>
          <a:p>
            <a:pPr lvl="0"/>
            <a:r>
              <a:rPr lang="en-US" dirty="0"/>
              <a:t>Ernst &amp; Young LLP</a:t>
            </a:r>
          </a:p>
          <a:p>
            <a:pPr lvl="0"/>
            <a:r>
              <a:rPr lang="en-US" dirty="0"/>
              <a:t>1 More London Place</a:t>
            </a:r>
          </a:p>
          <a:p>
            <a:pPr lvl="0"/>
            <a:r>
              <a:rPr lang="en-US" dirty="0"/>
              <a:t>London SE1 2AF</a:t>
            </a:r>
          </a:p>
          <a:p>
            <a:pPr lvl="0"/>
            <a:endParaRPr lang="en-US" dirty="0"/>
          </a:p>
          <a:p>
            <a:pPr lvl="0"/>
            <a:r>
              <a:rPr lang="en-US" dirty="0"/>
              <a:t>Tel: 020 7951 2000</a:t>
            </a:r>
          </a:p>
          <a:p>
            <a:pPr lvl="0"/>
            <a:r>
              <a:rPr lang="en-US" dirty="0"/>
              <a:t>Fax: 020 7951 1345</a:t>
            </a:r>
          </a:p>
          <a:p>
            <a:pPr lvl="0"/>
            <a:r>
              <a:rPr lang="en-US" dirty="0"/>
              <a:t>www.ey.com/uk</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749" y="171968"/>
            <a:ext cx="976874" cy="90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4219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ing letter (cont'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98654" y="1839456"/>
            <a:ext cx="5295990" cy="4335860"/>
          </a:xfrm>
        </p:spPr>
        <p:txBody>
          <a:bodyPr/>
          <a:lstStyle>
            <a:lvl1pPr>
              <a:defRPr/>
            </a:lvl1pPr>
            <a:lvl2pPr>
              <a:defRPr/>
            </a:lvl2pPr>
            <a:lvl3pPr>
              <a:defRPr/>
            </a:lvl3pPr>
            <a:lvl4pPr marL="163260" indent="-163260">
              <a:buSzPct val="100000"/>
              <a:buFont typeface="EYInterstate" pitchFamily="2" charset="0"/>
              <a:buChar char="•"/>
              <a:defRPr sz="907"/>
            </a:lvl4pPr>
            <a:lvl5pPr marL="326520" indent="-163260">
              <a:buSzPct val="100000"/>
              <a:buFont typeface="EYInterstate" pitchFamily="2" charset="0"/>
              <a:buChar char="•"/>
              <a:defRPr sz="90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184839" y="1839409"/>
            <a:ext cx="5297653" cy="4336104"/>
          </a:xfrm>
        </p:spPr>
        <p:txBody>
          <a:bodyPr/>
          <a:lstStyle>
            <a:lvl1pPr>
              <a:defRPr/>
            </a:lvl1pPr>
            <a:lvl2pPr>
              <a:defRPr/>
            </a:lvl2pPr>
            <a:lvl3pPr>
              <a:defRPr/>
            </a:lvl3pPr>
            <a:lvl4pPr marL="163260" indent="-163260">
              <a:buSzPct val="100000"/>
              <a:buFont typeface="EYInterstate" pitchFamily="2" charset="0"/>
              <a:buChar char="•"/>
              <a:defRPr/>
            </a:lvl4pPr>
            <a:lvl5pPr marL="326520" indent="-163260">
              <a:buSzPct val="100000"/>
              <a:buFont typeface="EYInterstate" pitchFamily="2"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97749" y="79574"/>
            <a:ext cx="975389" cy="892318"/>
          </a:xfrm>
          <a:prstGeom prst="rect">
            <a:avLst/>
          </a:prstGeom>
          <a:noFill/>
          <a:ln>
            <a:noFill/>
          </a:ln>
          <a:effectLst/>
          <a:extLst/>
        </p:spPr>
      </p:pic>
    </p:spTree>
    <p:extLst>
      <p:ext uri="{BB962C8B-B14F-4D97-AF65-F5344CB8AC3E}">
        <p14:creationId xmlns:p14="http://schemas.microsoft.com/office/powerpoint/2010/main" val="9090838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1155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V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808080"/>
                </a:solidFill>
              </a:defRPr>
            </a:lvl1pPr>
          </a:lstStyle>
          <a:p>
            <a:r>
              <a:rPr lang="en-GB" dirty="0"/>
              <a:t>CV Heading</a:t>
            </a:r>
            <a:endParaRPr lang="en-US" dirty="0"/>
          </a:p>
        </p:txBody>
      </p:sp>
      <p:sp>
        <p:nvSpPr>
          <p:cNvPr id="3" name="Rectangle 2"/>
          <p:cNvSpPr>
            <a:spLocks noChangeArrowheads="1"/>
          </p:cNvSpPr>
          <p:nvPr userDrawn="1"/>
        </p:nvSpPr>
        <p:spPr bwMode="auto">
          <a:xfrm>
            <a:off x="504984" y="1339059"/>
            <a:ext cx="11004656" cy="1334739"/>
          </a:xfrm>
          <a:prstGeom prst="rect">
            <a:avLst/>
          </a:prstGeom>
          <a:solidFill>
            <a:srgbClr val="FFE600"/>
          </a:solidFill>
          <a:ln w="12700">
            <a:noFill/>
            <a:miter lim="800000"/>
            <a:headEnd type="none" w="sm" len="sm"/>
            <a:tailEnd type="none" w="sm" len="sm"/>
          </a:ln>
          <a:effectLst/>
        </p:spPr>
        <p:txBody>
          <a:bodyPr wrap="none" anchor="ctr"/>
          <a:lstStyle/>
          <a:p>
            <a:pPr algn="ctr" fontAlgn="base">
              <a:spcBef>
                <a:spcPct val="0"/>
              </a:spcBef>
              <a:spcAft>
                <a:spcPct val="0"/>
              </a:spcAft>
            </a:pPr>
            <a:endParaRPr lang="en-US" sz="907" dirty="0">
              <a:solidFill>
                <a:srgbClr val="FFFFFF"/>
              </a:solidFill>
            </a:endParaRPr>
          </a:p>
        </p:txBody>
      </p:sp>
      <p:sp>
        <p:nvSpPr>
          <p:cNvPr id="4" name="Content Placeholder 2"/>
          <p:cNvSpPr>
            <a:spLocks noGrp="1"/>
          </p:cNvSpPr>
          <p:nvPr>
            <p:ph sz="half" idx="10" hasCustomPrompt="1"/>
          </p:nvPr>
        </p:nvSpPr>
        <p:spPr>
          <a:xfrm>
            <a:off x="696842" y="2663643"/>
            <a:ext cx="3459255" cy="313809"/>
          </a:xfrm>
        </p:spPr>
        <p:txBody>
          <a:bodyPr anchor="ctr"/>
          <a:lstStyle>
            <a:lvl1pPr>
              <a:defRPr sz="1088" b="1">
                <a:solidFill>
                  <a:srgbClr val="808080"/>
                </a:solidFill>
              </a:defRPr>
            </a:lvl1pPr>
            <a:lvl2pPr>
              <a:defRPr sz="1451"/>
            </a:lvl2pPr>
            <a:lvl3pPr>
              <a:defRPr sz="1270"/>
            </a:lvl3pPr>
            <a:lvl4pPr>
              <a:defRPr sz="1088"/>
            </a:lvl4pPr>
            <a:lvl5pPr>
              <a:defRPr sz="1088"/>
            </a:lvl5pPr>
            <a:lvl6pPr>
              <a:defRPr sz="1633"/>
            </a:lvl6pPr>
            <a:lvl7pPr>
              <a:defRPr sz="1633"/>
            </a:lvl7pPr>
            <a:lvl8pPr>
              <a:defRPr sz="1633"/>
            </a:lvl8pPr>
            <a:lvl9pPr>
              <a:defRPr sz="1633"/>
            </a:lvl9pPr>
          </a:lstStyle>
          <a:p>
            <a:pPr lvl="0"/>
            <a:r>
              <a:rPr lang="en-US" dirty="0"/>
              <a:t>Background</a:t>
            </a:r>
          </a:p>
        </p:txBody>
      </p:sp>
      <p:sp>
        <p:nvSpPr>
          <p:cNvPr id="5" name="Content Placeholder 3"/>
          <p:cNvSpPr>
            <a:spLocks noGrp="1"/>
          </p:cNvSpPr>
          <p:nvPr>
            <p:ph sz="half" idx="2" hasCustomPrompt="1"/>
          </p:nvPr>
        </p:nvSpPr>
        <p:spPr>
          <a:xfrm>
            <a:off x="4371913" y="2663643"/>
            <a:ext cx="3448174" cy="313809"/>
          </a:xfrm>
        </p:spPr>
        <p:txBody>
          <a:bodyPr anchor="ctr"/>
          <a:lstStyle>
            <a:lvl1pPr>
              <a:defRPr sz="1088" b="1">
                <a:solidFill>
                  <a:srgbClr val="808080"/>
                </a:solidFill>
              </a:defRPr>
            </a:lvl1pPr>
            <a:lvl2pPr>
              <a:defRPr sz="1451"/>
            </a:lvl2pPr>
            <a:lvl3pPr>
              <a:defRPr sz="1270"/>
            </a:lvl3pPr>
            <a:lvl4pPr>
              <a:defRPr sz="1088"/>
            </a:lvl4pPr>
            <a:lvl5pPr>
              <a:defRPr sz="1088"/>
            </a:lvl5pPr>
            <a:lvl6pPr>
              <a:defRPr sz="1633"/>
            </a:lvl6pPr>
            <a:lvl7pPr>
              <a:defRPr sz="1633"/>
            </a:lvl7pPr>
            <a:lvl8pPr>
              <a:defRPr sz="1633"/>
            </a:lvl8pPr>
            <a:lvl9pPr>
              <a:defRPr sz="1633"/>
            </a:lvl9pPr>
          </a:lstStyle>
          <a:p>
            <a:pPr lvl="0"/>
            <a:r>
              <a:rPr lang="en-US" dirty="0"/>
              <a:t>Experience</a:t>
            </a:r>
          </a:p>
        </p:txBody>
      </p:sp>
      <p:sp>
        <p:nvSpPr>
          <p:cNvPr id="9" name="Content Placeholder 2"/>
          <p:cNvSpPr>
            <a:spLocks noGrp="1"/>
          </p:cNvSpPr>
          <p:nvPr>
            <p:ph sz="half" idx="14" hasCustomPrompt="1"/>
          </p:nvPr>
        </p:nvSpPr>
        <p:spPr>
          <a:xfrm>
            <a:off x="696842" y="4458630"/>
            <a:ext cx="3459255" cy="313809"/>
          </a:xfrm>
        </p:spPr>
        <p:txBody>
          <a:bodyPr anchor="ctr"/>
          <a:lstStyle>
            <a:lvl1pPr>
              <a:defRPr sz="1088" b="1">
                <a:solidFill>
                  <a:srgbClr val="808080"/>
                </a:solidFill>
              </a:defRPr>
            </a:lvl1pPr>
            <a:lvl2pPr>
              <a:defRPr sz="1451"/>
            </a:lvl2pPr>
            <a:lvl3pPr>
              <a:defRPr sz="1270"/>
            </a:lvl3pPr>
            <a:lvl4pPr>
              <a:defRPr sz="1088"/>
            </a:lvl4pPr>
            <a:lvl5pPr>
              <a:defRPr sz="1088"/>
            </a:lvl5pPr>
            <a:lvl6pPr>
              <a:defRPr sz="1633"/>
            </a:lvl6pPr>
            <a:lvl7pPr>
              <a:defRPr sz="1633"/>
            </a:lvl7pPr>
            <a:lvl8pPr>
              <a:defRPr sz="1633"/>
            </a:lvl8pPr>
            <a:lvl9pPr>
              <a:defRPr sz="1633"/>
            </a:lvl9pPr>
          </a:lstStyle>
          <a:p>
            <a:pPr lvl="0"/>
            <a:r>
              <a:rPr lang="en-US" dirty="0"/>
              <a:t>Skills</a:t>
            </a:r>
          </a:p>
        </p:txBody>
      </p:sp>
      <p:sp>
        <p:nvSpPr>
          <p:cNvPr id="16" name="Picture Placeholder 14"/>
          <p:cNvSpPr>
            <a:spLocks noGrp="1"/>
          </p:cNvSpPr>
          <p:nvPr>
            <p:ph type="pic" sz="quarter" idx="17" hasCustomPrompt="1"/>
          </p:nvPr>
        </p:nvSpPr>
        <p:spPr>
          <a:xfrm>
            <a:off x="698651" y="1467897"/>
            <a:ext cx="823612" cy="845940"/>
          </a:xfrm>
          <a:solidFill>
            <a:srgbClr val="FF3399"/>
          </a:solidFill>
        </p:spPr>
        <p:txBody>
          <a:bodyPr/>
          <a:lstStyle>
            <a:lvl1pPr algn="ctr">
              <a:defRPr baseline="0">
                <a:solidFill>
                  <a:schemeClr val="bg1"/>
                </a:solidFill>
              </a:defRPr>
            </a:lvl1pPr>
          </a:lstStyle>
          <a:p>
            <a:r>
              <a:rPr lang="en-US" dirty="0"/>
              <a:t>Click to insert picture</a:t>
            </a:r>
          </a:p>
        </p:txBody>
      </p:sp>
      <p:sp>
        <p:nvSpPr>
          <p:cNvPr id="28" name="Text Placeholder 16"/>
          <p:cNvSpPr>
            <a:spLocks noGrp="1"/>
          </p:cNvSpPr>
          <p:nvPr>
            <p:ph type="body" sz="quarter" idx="22" hasCustomPrompt="1"/>
          </p:nvPr>
        </p:nvSpPr>
        <p:spPr>
          <a:xfrm>
            <a:off x="1679658" y="1456847"/>
            <a:ext cx="3460675" cy="856991"/>
          </a:xfrm>
        </p:spPr>
        <p:txBody>
          <a:bodyPr/>
          <a:lstStyle>
            <a:lvl1pPr marL="0" indent="0" defTabSz="902794">
              <a:spcBef>
                <a:spcPts val="0"/>
              </a:spcBef>
              <a:spcAft>
                <a:spcPts val="0"/>
              </a:spcAft>
              <a:buClr>
                <a:srgbClr val="000000"/>
              </a:buClr>
              <a:buSzPct val="100000"/>
              <a:buFont typeface="Arial" pitchFamily="34" charset="0"/>
              <a:buNone/>
              <a:tabLst>
                <a:tab pos="401722" algn="l"/>
              </a:tabLst>
              <a:defRPr sz="816" b="1"/>
            </a:lvl1pPr>
            <a:lvl2pPr>
              <a:spcBef>
                <a:spcPts val="0"/>
              </a:spcBef>
              <a:spcAft>
                <a:spcPts val="0"/>
              </a:spcAft>
              <a:tabLst>
                <a:tab pos="575945" algn="l"/>
                <a:tab pos="2928680" algn="l"/>
                <a:tab pos="4231756" algn="r"/>
              </a:tabLst>
              <a:defRPr sz="816" b="0"/>
            </a:lvl2pPr>
            <a:lvl4pPr>
              <a:defRPr sz="726"/>
            </a:lvl4pPr>
            <a:lvl5pPr>
              <a:defRPr sz="726"/>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14" name="Text Placeholder 13"/>
          <p:cNvSpPr>
            <a:spLocks noGrp="1"/>
          </p:cNvSpPr>
          <p:nvPr>
            <p:ph type="body" sz="quarter" idx="23"/>
          </p:nvPr>
        </p:nvSpPr>
        <p:spPr>
          <a:xfrm>
            <a:off x="695031" y="3036013"/>
            <a:ext cx="3460675" cy="1349139"/>
          </a:xfrm>
        </p:spPr>
        <p:txBody>
          <a:bodyPr/>
          <a:lstStyle>
            <a:lvl1pPr>
              <a:spcAft>
                <a:spcPts val="272"/>
              </a:spcAft>
              <a:defRPr sz="726"/>
            </a:lvl1pPr>
            <a:lvl2pPr>
              <a:spcAft>
                <a:spcPts val="272"/>
              </a:spcAft>
              <a:defRPr sz="907"/>
            </a:lvl2pPr>
            <a:lvl3pPr>
              <a:spcAft>
                <a:spcPts val="272"/>
              </a:spcAft>
              <a:defRPr sz="907"/>
            </a:lvl3pPr>
            <a:lvl4pPr marL="163260" indent="-163260">
              <a:spcAft>
                <a:spcPts val="272"/>
              </a:spcAft>
              <a:buFont typeface="EYInterstate" pitchFamily="2" charset="0"/>
              <a:buChar char="•"/>
              <a:defRPr sz="726"/>
            </a:lvl4pPr>
            <a:lvl5pPr marL="326520" indent="-163260">
              <a:spcAft>
                <a:spcPts val="272"/>
              </a:spcAft>
              <a:buFont typeface="EYInterstate" pitchFamily="2" charset="0"/>
              <a:buChar char="•"/>
              <a:defRPr sz="72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24"/>
          </p:nvPr>
        </p:nvSpPr>
        <p:spPr>
          <a:xfrm>
            <a:off x="695031" y="4821008"/>
            <a:ext cx="3460675" cy="1349139"/>
          </a:xfrm>
        </p:spPr>
        <p:txBody>
          <a:bodyPr/>
          <a:lstStyle>
            <a:lvl1pPr>
              <a:spcAft>
                <a:spcPts val="272"/>
              </a:spcAft>
              <a:defRPr sz="726"/>
            </a:lvl1pPr>
            <a:lvl2pPr>
              <a:spcAft>
                <a:spcPts val="272"/>
              </a:spcAft>
              <a:defRPr sz="907"/>
            </a:lvl2pPr>
            <a:lvl3pPr>
              <a:spcAft>
                <a:spcPts val="272"/>
              </a:spcAft>
              <a:defRPr sz="907"/>
            </a:lvl3pPr>
            <a:lvl4pPr marL="163260" indent="-163260">
              <a:spcAft>
                <a:spcPts val="272"/>
              </a:spcAft>
              <a:buFont typeface="EYInterstate" pitchFamily="2" charset="0"/>
              <a:buChar char="•"/>
              <a:defRPr sz="726"/>
            </a:lvl4pPr>
            <a:lvl5pPr marL="326520" indent="-163260">
              <a:spcAft>
                <a:spcPts val="272"/>
              </a:spcAft>
              <a:buFont typeface="EYInterstate" pitchFamily="2" charset="0"/>
              <a:buChar char="•"/>
              <a:defRPr sz="72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p:cNvSpPr>
            <a:spLocks noGrp="1"/>
          </p:cNvSpPr>
          <p:nvPr>
            <p:ph type="body" sz="quarter" idx="25"/>
          </p:nvPr>
        </p:nvSpPr>
        <p:spPr>
          <a:xfrm>
            <a:off x="4359412" y="3036013"/>
            <a:ext cx="3460675" cy="3134134"/>
          </a:xfrm>
        </p:spPr>
        <p:txBody>
          <a:bodyPr/>
          <a:lstStyle>
            <a:lvl1pPr>
              <a:spcAft>
                <a:spcPts val="272"/>
              </a:spcAft>
              <a:defRPr sz="726"/>
            </a:lvl1pPr>
            <a:lvl2pPr>
              <a:spcAft>
                <a:spcPts val="272"/>
              </a:spcAft>
              <a:defRPr sz="907"/>
            </a:lvl2pPr>
            <a:lvl3pPr>
              <a:spcAft>
                <a:spcPts val="272"/>
              </a:spcAft>
              <a:defRPr sz="907"/>
            </a:lvl3pPr>
            <a:lvl4pPr marL="163260" indent="-163260">
              <a:spcAft>
                <a:spcPts val="272"/>
              </a:spcAft>
              <a:buFont typeface="EYInterstate" pitchFamily="2" charset="0"/>
              <a:buChar char="•"/>
              <a:defRPr sz="726"/>
            </a:lvl4pPr>
            <a:lvl5pPr marL="326520" indent="-163260">
              <a:spcAft>
                <a:spcPts val="272"/>
              </a:spcAft>
              <a:buFont typeface="EYInterstate" pitchFamily="2" charset="0"/>
              <a:buChar char="•"/>
              <a:defRPr sz="72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p:cNvSpPr>
            <a:spLocks noGrp="1"/>
          </p:cNvSpPr>
          <p:nvPr>
            <p:ph type="body" sz="quarter" idx="26"/>
          </p:nvPr>
        </p:nvSpPr>
        <p:spPr>
          <a:xfrm>
            <a:off x="8027245" y="3036013"/>
            <a:ext cx="3460675" cy="3134134"/>
          </a:xfrm>
        </p:spPr>
        <p:txBody>
          <a:bodyPr/>
          <a:lstStyle>
            <a:lvl1pPr>
              <a:spcAft>
                <a:spcPts val="272"/>
              </a:spcAft>
              <a:defRPr sz="726"/>
            </a:lvl1pPr>
            <a:lvl2pPr>
              <a:spcAft>
                <a:spcPts val="272"/>
              </a:spcAft>
              <a:defRPr sz="907"/>
            </a:lvl2pPr>
            <a:lvl3pPr>
              <a:spcAft>
                <a:spcPts val="272"/>
              </a:spcAft>
              <a:defRPr sz="907"/>
            </a:lvl3pPr>
            <a:lvl4pPr marL="163260" indent="-163260">
              <a:spcAft>
                <a:spcPts val="272"/>
              </a:spcAft>
              <a:buFont typeface="EYInterstate" pitchFamily="2" charset="0"/>
              <a:buChar char="•"/>
              <a:defRPr sz="726"/>
            </a:lvl4pPr>
            <a:lvl5pPr marL="326520" indent="-163260">
              <a:spcAft>
                <a:spcPts val="272"/>
              </a:spcAft>
              <a:buFont typeface="EYInterstate" pitchFamily="2" charset="0"/>
              <a:buChar char="•"/>
              <a:defRPr sz="72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61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426">
              <a:defRPr/>
            </a:lvl2pPr>
            <a:lvl3pPr marL="712851">
              <a:defRPr/>
            </a:lvl3pPr>
            <a:lvl4pPr marL="1069277">
              <a:defRPr/>
            </a:lvl4pPr>
            <a:lvl5pPr marL="14257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4" name="Date Placeholder 3"/>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0343313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oilerplate">
    <p:spTree>
      <p:nvGrpSpPr>
        <p:cNvPr id="1" name=""/>
        <p:cNvGrpSpPr/>
        <p:nvPr/>
      </p:nvGrpSpPr>
      <p:grpSpPr>
        <a:xfrm>
          <a:off x="0" y="0"/>
          <a:ext cx="0" cy="0"/>
          <a:chOff x="0" y="0"/>
          <a:chExt cx="0" cy="0"/>
        </a:xfrm>
      </p:grpSpPr>
      <p:sp>
        <p:nvSpPr>
          <p:cNvPr id="3" name="Text Box 2"/>
          <p:cNvSpPr txBox="1">
            <a:spLocks noChangeArrowheads="1"/>
          </p:cNvSpPr>
          <p:nvPr userDrawn="1"/>
        </p:nvSpPr>
        <p:spPr bwMode="auto">
          <a:xfrm>
            <a:off x="700462" y="502508"/>
            <a:ext cx="3570926" cy="4341394"/>
          </a:xfrm>
          <a:prstGeom prst="rect">
            <a:avLst/>
          </a:prstGeom>
          <a:noFill/>
          <a:ln w="9525" algn="ctr">
            <a:noFill/>
            <a:miter lim="800000"/>
            <a:headEnd/>
            <a:tailEnd/>
          </a:ln>
          <a:effectLst/>
        </p:spPr>
        <p:txBody>
          <a:bodyPr lIns="0" tIns="0" rIns="0" bIns="0"/>
          <a:lstStyle>
            <a:defPPr>
              <a:defRPr lang="en-US"/>
            </a:defPPr>
            <a:lvl1pPr algn="ctr" rtl="0" fontAlgn="base">
              <a:spcBef>
                <a:spcPct val="0"/>
              </a:spcBef>
              <a:spcAft>
                <a:spcPct val="0"/>
              </a:spcAft>
              <a:defRPr sz="1000" kern="1200">
                <a:solidFill>
                  <a:schemeClr val="bg1"/>
                </a:solidFill>
                <a:latin typeface="EYInterstate" pitchFamily="2" charset="0"/>
                <a:ea typeface="+mn-ea"/>
                <a:cs typeface="Arial" charset="0"/>
              </a:defRPr>
            </a:lvl1pPr>
            <a:lvl2pPr marL="457200" algn="ctr" rtl="0" fontAlgn="base">
              <a:spcBef>
                <a:spcPct val="0"/>
              </a:spcBef>
              <a:spcAft>
                <a:spcPct val="0"/>
              </a:spcAft>
              <a:defRPr sz="1000" kern="1200">
                <a:solidFill>
                  <a:schemeClr val="bg1"/>
                </a:solidFill>
                <a:latin typeface="EYInterstate" pitchFamily="2" charset="0"/>
                <a:ea typeface="+mn-ea"/>
                <a:cs typeface="Arial" charset="0"/>
              </a:defRPr>
            </a:lvl2pPr>
            <a:lvl3pPr marL="914400" algn="ctr" rtl="0" fontAlgn="base">
              <a:spcBef>
                <a:spcPct val="0"/>
              </a:spcBef>
              <a:spcAft>
                <a:spcPct val="0"/>
              </a:spcAft>
              <a:defRPr sz="1000" kern="1200">
                <a:solidFill>
                  <a:schemeClr val="bg1"/>
                </a:solidFill>
                <a:latin typeface="EYInterstate" pitchFamily="2" charset="0"/>
                <a:ea typeface="+mn-ea"/>
                <a:cs typeface="Arial" charset="0"/>
              </a:defRPr>
            </a:lvl3pPr>
            <a:lvl4pPr marL="1371600" algn="ctr" rtl="0" fontAlgn="base">
              <a:spcBef>
                <a:spcPct val="0"/>
              </a:spcBef>
              <a:spcAft>
                <a:spcPct val="0"/>
              </a:spcAft>
              <a:defRPr sz="1000" kern="1200">
                <a:solidFill>
                  <a:schemeClr val="bg1"/>
                </a:solidFill>
                <a:latin typeface="EYInterstate" pitchFamily="2" charset="0"/>
                <a:ea typeface="+mn-ea"/>
                <a:cs typeface="Arial" charset="0"/>
              </a:defRPr>
            </a:lvl4pPr>
            <a:lvl5pPr marL="1828800" algn="ctr" rtl="0" fontAlgn="base">
              <a:spcBef>
                <a:spcPct val="0"/>
              </a:spcBef>
              <a:spcAft>
                <a:spcPct val="0"/>
              </a:spcAft>
              <a:defRPr sz="1000" kern="1200">
                <a:solidFill>
                  <a:schemeClr val="bg1"/>
                </a:solidFill>
                <a:latin typeface="EYInterstate" pitchFamily="2" charset="0"/>
                <a:ea typeface="+mn-ea"/>
                <a:cs typeface="Arial" charset="0"/>
              </a:defRPr>
            </a:lvl5pPr>
            <a:lvl6pPr marL="2286000" algn="l" defTabSz="914400" rtl="0" eaLnBrk="1" latinLnBrk="0" hangingPunct="1">
              <a:defRPr sz="1000" kern="1200">
                <a:solidFill>
                  <a:schemeClr val="bg1"/>
                </a:solidFill>
                <a:latin typeface="EYInterstate" pitchFamily="2" charset="0"/>
                <a:ea typeface="+mn-ea"/>
                <a:cs typeface="Arial" charset="0"/>
              </a:defRPr>
            </a:lvl6pPr>
            <a:lvl7pPr marL="2743200" algn="l" defTabSz="914400" rtl="0" eaLnBrk="1" latinLnBrk="0" hangingPunct="1">
              <a:defRPr sz="1000" kern="1200">
                <a:solidFill>
                  <a:schemeClr val="bg1"/>
                </a:solidFill>
                <a:latin typeface="EYInterstate" pitchFamily="2" charset="0"/>
                <a:ea typeface="+mn-ea"/>
                <a:cs typeface="Arial" charset="0"/>
              </a:defRPr>
            </a:lvl7pPr>
            <a:lvl8pPr marL="3200400" algn="l" defTabSz="914400" rtl="0" eaLnBrk="1" latinLnBrk="0" hangingPunct="1">
              <a:defRPr sz="1000" kern="1200">
                <a:solidFill>
                  <a:schemeClr val="bg1"/>
                </a:solidFill>
                <a:latin typeface="EYInterstate" pitchFamily="2" charset="0"/>
                <a:ea typeface="+mn-ea"/>
                <a:cs typeface="Arial" charset="0"/>
              </a:defRPr>
            </a:lvl8pPr>
            <a:lvl9pPr marL="3657600" algn="l" defTabSz="914400" rtl="0" eaLnBrk="1" latinLnBrk="0" hangingPunct="1">
              <a:defRPr sz="1000" kern="1200">
                <a:solidFill>
                  <a:schemeClr val="bg1"/>
                </a:solidFill>
                <a:latin typeface="EYInterstate" pitchFamily="2" charset="0"/>
                <a:ea typeface="+mn-ea"/>
                <a:cs typeface="Arial" charset="0"/>
              </a:defRPr>
            </a:lvl9pPr>
          </a:lstStyle>
          <a:p>
            <a:pPr algn="l" defTabSz="791775">
              <a:spcAft>
                <a:spcPts val="1088"/>
              </a:spcAft>
              <a:defRPr/>
            </a:pPr>
            <a:r>
              <a:rPr lang="en-IN" sz="907" b="1" dirty="0">
                <a:solidFill>
                  <a:srgbClr val="000000"/>
                </a:solidFill>
                <a:latin typeface="EYInterstate regular" panose="02000503020000020004" pitchFamily="2" charset="0"/>
              </a:rPr>
              <a:t>EY</a:t>
            </a:r>
            <a:r>
              <a:rPr lang="en-IN" sz="907" b="1" dirty="0">
                <a:solidFill>
                  <a:srgbClr val="000000"/>
                </a:solidFill>
                <a:latin typeface="EYInterstate"/>
              </a:rPr>
              <a:t>  </a:t>
            </a:r>
            <a:r>
              <a:rPr lang="en-IN" sz="907" dirty="0">
                <a:solidFill>
                  <a:srgbClr val="000000"/>
                </a:solidFill>
                <a:latin typeface="EYInterstate"/>
              </a:rPr>
              <a:t>|  Assurance | Tax | Transactions | Advisory</a:t>
            </a:r>
            <a:endParaRPr lang="en-US" sz="907" dirty="0">
              <a:solidFill>
                <a:srgbClr val="000000"/>
              </a:solidFill>
              <a:latin typeface="EYInterstate"/>
            </a:endParaRPr>
          </a:p>
          <a:p>
            <a:pPr algn="l" defTabSz="791775">
              <a:defRPr/>
            </a:pPr>
            <a:r>
              <a:rPr lang="en-US" sz="726" b="1" dirty="0">
                <a:solidFill>
                  <a:srgbClr val="000000"/>
                </a:solidFill>
                <a:latin typeface="EYInterstate regular" panose="02000503020000020004" pitchFamily="2" charset="0"/>
              </a:rPr>
              <a:t>About EY </a:t>
            </a:r>
          </a:p>
          <a:p>
            <a:pPr algn="l" defTabSz="791775">
              <a:spcAft>
                <a:spcPts val="1088"/>
              </a:spcAft>
              <a:defRPr/>
            </a:pPr>
            <a:r>
              <a:rPr lang="en-IN" sz="726" dirty="0">
                <a:solidFill>
                  <a:srgbClr val="000000"/>
                </a:solidFill>
                <a:latin typeface="EYInterstate"/>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lang="en-US" sz="726" dirty="0">
              <a:solidFill>
                <a:srgbClr val="000000"/>
              </a:solidFill>
              <a:latin typeface="EYInterstate"/>
            </a:endParaRPr>
          </a:p>
          <a:p>
            <a:pPr algn="l" defTabSz="791775">
              <a:spcAft>
                <a:spcPts val="1088"/>
              </a:spcAft>
              <a:defRPr/>
            </a:pPr>
            <a:r>
              <a:rPr lang="en-IN" sz="726" dirty="0">
                <a:solidFill>
                  <a:srgbClr val="000000"/>
                </a:solidFill>
                <a:latin typeface="EYInterstate"/>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endParaRPr lang="en-US" sz="726" dirty="0">
              <a:solidFill>
                <a:srgbClr val="000000"/>
              </a:solidFill>
              <a:latin typeface="EYInterstate"/>
            </a:endParaRPr>
          </a:p>
          <a:p>
            <a:pPr algn="l" defTabSz="791775">
              <a:spcAft>
                <a:spcPts val="1088"/>
              </a:spcAft>
              <a:defRPr/>
            </a:pPr>
            <a:r>
              <a:rPr lang="en-IN" sz="726" dirty="0">
                <a:solidFill>
                  <a:srgbClr val="000000"/>
                </a:solidFill>
                <a:latin typeface="EYInterstate"/>
              </a:rPr>
              <a:t>The MENA practice of EY has been operating in the region since 1923. For over 90 years, we have grown to over 6,000 people united across 20 offices and 15 countries, sharing the same values and an unwavering commitment to quality. As an organization, we continue to develop outstanding leaders who deliver exceptional services to our clients and who contribute to our communities. We are proud of our accomplishments over the years, reaffirming our position as the largest and most established professional services organization in the region.</a:t>
            </a:r>
            <a:endParaRPr lang="en-US" sz="726" dirty="0">
              <a:solidFill>
                <a:srgbClr val="000000"/>
              </a:solidFill>
              <a:latin typeface="EYInterstate"/>
            </a:endParaRPr>
          </a:p>
          <a:p>
            <a:pPr algn="l">
              <a:spcAft>
                <a:spcPts val="0"/>
              </a:spcAft>
            </a:pPr>
            <a:r>
              <a:rPr lang="en-IN" sz="816" dirty="0">
                <a:solidFill>
                  <a:srgbClr val="000000"/>
                </a:solidFill>
                <a:latin typeface="EYInterstate"/>
                <a:cs typeface="Arial" pitchFamily="34" charset="0"/>
              </a:rPr>
              <a:t>© 2017 EYGM Limited.</a:t>
            </a:r>
          </a:p>
          <a:p>
            <a:pPr algn="l">
              <a:spcAft>
                <a:spcPts val="1088"/>
              </a:spcAft>
            </a:pPr>
            <a:r>
              <a:rPr lang="en-IN" sz="816" dirty="0">
                <a:solidFill>
                  <a:srgbClr val="000000"/>
                </a:solidFill>
                <a:latin typeface="EYInterstate"/>
                <a:cs typeface="Arial" pitchFamily="34" charset="0"/>
              </a:rPr>
              <a:t>All Rights Reserved.</a:t>
            </a:r>
          </a:p>
          <a:p>
            <a:pPr algn="l">
              <a:spcAft>
                <a:spcPts val="544"/>
              </a:spcAft>
              <a:defRPr/>
            </a:pPr>
            <a:r>
              <a:rPr lang="en-US" sz="816" dirty="0">
                <a:solidFill>
                  <a:srgbClr val="000000"/>
                </a:solidFill>
                <a:latin typeface="EYInterstate"/>
                <a:cs typeface="Arial" pitchFamily="34" charset="0"/>
              </a:rPr>
              <a:t>ED None</a:t>
            </a:r>
            <a:endParaRPr lang="en-US" sz="1451" dirty="0">
              <a:solidFill>
                <a:srgbClr val="000000"/>
              </a:solidFill>
              <a:latin typeface="EYInterstate"/>
              <a:cs typeface="Arial" pitchFamily="34" charset="0"/>
            </a:endParaRPr>
          </a:p>
          <a:p>
            <a:pPr algn="l">
              <a:spcAft>
                <a:spcPts val="544"/>
              </a:spcAft>
            </a:pPr>
            <a:r>
              <a:rPr lang="en-IN" sz="544" dirty="0">
                <a:solidFill>
                  <a:srgbClr val="000000"/>
                </a:solidFill>
                <a:latin typeface="EYInterstate"/>
                <a:cs typeface="Arial" pitchFamily="34" charset="0"/>
              </a:rPr>
              <a:t>This material has been prepared for general informational purposes only and is not intended to be relied upon as accounting, tax or other professional advice. Please refer to your advisors for specific advice.</a:t>
            </a:r>
          </a:p>
          <a:p>
            <a:pPr algn="l">
              <a:spcAft>
                <a:spcPts val="907"/>
              </a:spcAft>
            </a:pPr>
            <a:r>
              <a:rPr lang="en-IN" sz="907" b="1" dirty="0">
                <a:solidFill>
                  <a:srgbClr val="000000"/>
                </a:solidFill>
                <a:latin typeface="EYInterstate regular" panose="02000503020000020004" pitchFamily="2" charset="0"/>
                <a:cs typeface="Arial" pitchFamily="34" charset="0"/>
              </a:rPr>
              <a:t>ey.com/</a:t>
            </a:r>
            <a:r>
              <a:rPr lang="en-IN" sz="907" b="1" dirty="0" err="1">
                <a:solidFill>
                  <a:srgbClr val="000000"/>
                </a:solidFill>
                <a:latin typeface="EYInterstate regular" panose="02000503020000020004" pitchFamily="2" charset="0"/>
                <a:cs typeface="Arial" pitchFamily="34" charset="0"/>
              </a:rPr>
              <a:t>mena</a:t>
            </a:r>
            <a:endParaRPr lang="en-IN" sz="907" b="1" dirty="0">
              <a:solidFill>
                <a:srgbClr val="000000"/>
              </a:solidFill>
              <a:latin typeface="EYInterstate regular" panose="02000503020000020004" pitchFamily="2" charset="0"/>
              <a:cs typeface="Arial" pitchFamily="34" charset="0"/>
            </a:endParaRPr>
          </a:p>
        </p:txBody>
      </p:sp>
    </p:spTree>
    <p:extLst>
      <p:ext uri="{BB962C8B-B14F-4D97-AF65-F5344CB8AC3E}">
        <p14:creationId xmlns:p14="http://schemas.microsoft.com/office/powerpoint/2010/main" val="30824865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12_Standard slide_no_first_level_bullets">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EY_Logo_Beam_White-01 copy.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208262" y="6229478"/>
            <a:ext cx="587462" cy="448909"/>
          </a:xfrm>
          <a:prstGeom prst="rect">
            <a:avLst/>
          </a:prstGeom>
        </p:spPr>
      </p:pic>
      <p:pic>
        <p:nvPicPr>
          <p:cNvPr id="4" name="Picture 3"/>
          <p:cNvPicPr>
            <a:picLocks noChangeAspect="1"/>
          </p:cNvPicPr>
          <p:nvPr userDrawn="1"/>
        </p:nvPicPr>
        <p:blipFill>
          <a:blip r:embed="rId4"/>
          <a:srcRect/>
          <a:stretch>
            <a:fillRect/>
          </a:stretch>
        </p:blipFill>
        <p:spPr bwMode="auto">
          <a:xfrm>
            <a:off x="480947" y="6328820"/>
            <a:ext cx="1775235" cy="349567"/>
          </a:xfrm>
          <a:prstGeom prst="rect">
            <a:avLst/>
          </a:prstGeom>
          <a:noFill/>
          <a:ln w="9525">
            <a:noFill/>
            <a:miter lim="800000"/>
            <a:headEnd/>
            <a:tailEnd/>
          </a:ln>
          <a:effectLst/>
        </p:spPr>
      </p:pic>
    </p:spTree>
    <p:extLst>
      <p:ext uri="{BB962C8B-B14F-4D97-AF65-F5344CB8AC3E}">
        <p14:creationId xmlns:p14="http://schemas.microsoft.com/office/powerpoint/2010/main" val="11809318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8" name="Text Placeholder 7"/>
          <p:cNvSpPr>
            <a:spLocks noGrp="1"/>
          </p:cNvSpPr>
          <p:nvPr>
            <p:ph type="body" sz="quarter" idx="10"/>
          </p:nvPr>
        </p:nvSpPr>
        <p:spPr>
          <a:xfrm>
            <a:off x="209964" y="3806841"/>
            <a:ext cx="2861836" cy="564193"/>
          </a:xfrm>
        </p:spPr>
        <p:txBody>
          <a:bodyPr lIns="182880" tIns="182880" rIns="182880" bIns="182880"/>
          <a:lstStyle/>
          <a:p>
            <a:pPr lvl="0"/>
            <a:r>
              <a:rPr lang="en-US" dirty="0"/>
              <a:t>Click to edit Master text styles</a:t>
            </a:r>
          </a:p>
        </p:txBody>
      </p:sp>
    </p:spTree>
    <p:extLst>
      <p:ext uri="{BB962C8B-B14F-4D97-AF65-F5344CB8AC3E}">
        <p14:creationId xmlns:p14="http://schemas.microsoft.com/office/powerpoint/2010/main" val="97447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2798"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6" name="Title 5"/>
          <p:cNvSpPr>
            <a:spLocks noGrp="1"/>
          </p:cNvSpPr>
          <p:nvPr>
            <p:ph type="title"/>
          </p:nvPr>
        </p:nvSpPr>
        <p:spPr/>
        <p:txBody>
          <a:bodyPr/>
          <a:lstStyle/>
          <a:p>
            <a:r>
              <a:rPr lang="en-US" dirty="0"/>
              <a:t>Click to edit Master title style</a:t>
            </a:r>
          </a:p>
        </p:txBody>
      </p:sp>
      <p:sp>
        <p:nvSpPr>
          <p:cNvPr id="8" name="Text Placeholder 7"/>
          <p:cNvSpPr>
            <a:spLocks noGrp="1"/>
          </p:cNvSpPr>
          <p:nvPr>
            <p:ph type="body" sz="quarter" idx="10" hasCustomPrompt="1"/>
          </p:nvPr>
        </p:nvSpPr>
        <p:spPr>
          <a:xfrm>
            <a:off x="209964" y="3806841"/>
            <a:ext cx="2861836" cy="564193"/>
          </a:xfrm>
        </p:spPr>
        <p:txBody>
          <a:bodyPr lIns="182880" tIns="182880" rIns="182880" bIns="182880"/>
          <a:lstStyle>
            <a:lvl1pPr>
              <a:defRPr baseline="0"/>
            </a:lvl1pPr>
          </a:lstStyle>
          <a:p>
            <a:pPr lvl="0"/>
            <a:r>
              <a:rPr lang="en-US" dirty="0"/>
              <a:t>[Enter sub header text here]</a:t>
            </a:r>
          </a:p>
        </p:txBody>
      </p:sp>
      <p:sp>
        <p:nvSpPr>
          <p:cNvPr id="12" name="Text Placeholder 11"/>
          <p:cNvSpPr>
            <a:spLocks noGrp="1"/>
          </p:cNvSpPr>
          <p:nvPr>
            <p:ph type="body" sz="quarter" idx="13" hasCustomPrompt="1"/>
          </p:nvPr>
        </p:nvSpPr>
        <p:spPr>
          <a:xfrm>
            <a:off x="3226459" y="853907"/>
            <a:ext cx="8149490" cy="5739398"/>
          </a:xfrm>
        </p:spPr>
        <p:txBody>
          <a:bodyPr/>
          <a:lstStyle>
            <a:lvl1pPr marL="285607" indent="-285607">
              <a:buSzPct val="100000"/>
              <a:buFont typeface="Arial" panose="020B0604020202020204" pitchFamily="34" charset="0"/>
              <a:buChar char="►"/>
              <a:defRPr lang="en-US" sz="1999" kern="1200" dirty="0" smtClean="0">
                <a:solidFill>
                  <a:schemeClr val="bg1">
                    <a:lumMod val="60000"/>
                    <a:lumOff val="40000"/>
                  </a:schemeClr>
                </a:solidFill>
                <a:latin typeface="EYInterstate Light" panose="02000506000000020004" pitchFamily="2" charset="0"/>
                <a:ea typeface="+mn-ea"/>
                <a:cs typeface="+mn-cs"/>
              </a:defRPr>
            </a:lvl1pPr>
            <a:lvl2pPr marL="699166" indent="-342729">
              <a:buSzPct val="100000"/>
              <a:buFont typeface="Arial" panose="020B0604020202020204" pitchFamily="34" charset="0"/>
              <a:buChar char="►"/>
              <a:defRPr sz="1799">
                <a:solidFill>
                  <a:schemeClr val="bg1">
                    <a:lumMod val="60000"/>
                    <a:lumOff val="40000"/>
                  </a:schemeClr>
                </a:solidFill>
                <a:latin typeface="EYInterstate Light" panose="02000506000000020004" pitchFamily="2" charset="0"/>
              </a:defRPr>
            </a:lvl2pPr>
            <a:lvl3pPr marL="998483" indent="-285607">
              <a:buSzPct val="100000"/>
              <a:buFont typeface="Arial" panose="020B0604020202020204" pitchFamily="34" charset="0"/>
              <a:buChar char="►"/>
              <a:defRPr sz="1599">
                <a:solidFill>
                  <a:schemeClr val="bg1">
                    <a:lumMod val="60000"/>
                    <a:lumOff val="40000"/>
                  </a:schemeClr>
                </a:solidFill>
                <a:latin typeface="EYInterstate Light" panose="02000506000000020004" pitchFamily="2" charset="0"/>
              </a:defRPr>
            </a:lvl3pPr>
            <a:lvl4pPr marL="1354920" indent="-285607">
              <a:buSzPct val="100000"/>
              <a:buFont typeface="Arial" panose="020B0604020202020204" pitchFamily="34" charset="0"/>
              <a:buChar char="►"/>
              <a:defRPr sz="1399">
                <a:solidFill>
                  <a:schemeClr val="bg1">
                    <a:lumMod val="60000"/>
                    <a:lumOff val="40000"/>
                  </a:schemeClr>
                </a:solidFill>
                <a:latin typeface="EYInterstate Light" panose="02000506000000020004" pitchFamily="2" charset="0"/>
              </a:defRPr>
            </a:lvl4pPr>
            <a:lvl5pPr marL="1711358" indent="-285607">
              <a:buSzPct val="100000"/>
              <a:buFont typeface="Arial" panose="020B0604020202020204" pitchFamily="34" charset="0"/>
              <a:buChar char="►"/>
              <a:defRPr>
                <a:solidFill>
                  <a:schemeClr val="bg1">
                    <a:lumMod val="60000"/>
                    <a:lumOff val="4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6737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3188246" y="854075"/>
            <a:ext cx="8344032" cy="998788"/>
          </a:xfrm>
        </p:spPr>
        <p:txBody>
          <a:bodyPr>
            <a:normAutofit/>
          </a:bodyPr>
          <a:lstStyle>
            <a:lvl1pPr>
              <a:spcBef>
                <a:spcPts val="0"/>
              </a:spcBef>
              <a:defRPr sz="1799" baseline="0"/>
            </a:lvl1pPr>
          </a:lstStyle>
          <a:p>
            <a:pPr lvl="0"/>
            <a:r>
              <a:rPr lang="en-US" dirty="0"/>
              <a:t>Enter sub header text here if needed</a:t>
            </a:r>
          </a:p>
        </p:txBody>
      </p:sp>
      <p:sp>
        <p:nvSpPr>
          <p:cNvPr id="10" name="Text Placeholder 9"/>
          <p:cNvSpPr>
            <a:spLocks noGrp="1"/>
          </p:cNvSpPr>
          <p:nvPr>
            <p:ph type="body" sz="quarter" idx="12" hasCustomPrompt="1"/>
          </p:nvPr>
        </p:nvSpPr>
        <p:spPr>
          <a:xfrm>
            <a:off x="3187628" y="2107736"/>
            <a:ext cx="8344316" cy="4497600"/>
          </a:xfrm>
        </p:spPr>
        <p:txBody>
          <a:bodyPr>
            <a:normAutofit/>
          </a:bodyPr>
          <a:lstStyle>
            <a:lvl1pPr marL="285607" indent="-285607">
              <a:buSzPct val="100000"/>
              <a:buFont typeface="Arial" panose="020B0604020202020204" pitchFamily="34" charset="0"/>
              <a:buChar char="►"/>
              <a:defRPr lang="en-US" sz="1799" kern="1200" dirty="0" smtClean="0">
                <a:solidFill>
                  <a:schemeClr val="bg1">
                    <a:lumMod val="60000"/>
                    <a:lumOff val="40000"/>
                  </a:schemeClr>
                </a:solidFill>
                <a:latin typeface="EYInterstate Light" panose="02000506000000020004" pitchFamily="2" charset="0"/>
                <a:ea typeface="+mn-ea"/>
                <a:cs typeface="+mn-cs"/>
              </a:defRPr>
            </a:lvl1pPr>
            <a:lvl2pPr marL="642045" indent="-285607">
              <a:buSzPct val="100000"/>
              <a:buFont typeface="Arial" panose="020B0604020202020204" pitchFamily="34" charset="0"/>
              <a:buChar char="►"/>
              <a:defRPr sz="1599">
                <a:solidFill>
                  <a:schemeClr val="bg1">
                    <a:lumMod val="60000"/>
                    <a:lumOff val="40000"/>
                  </a:schemeClr>
                </a:solidFill>
                <a:latin typeface="EYInterstate Light" panose="02000506000000020004" pitchFamily="2" charset="0"/>
              </a:defRPr>
            </a:lvl2pPr>
            <a:lvl3pPr marL="998483" indent="-285607">
              <a:buSzPct val="100000"/>
              <a:buFont typeface="Arial" panose="020B0604020202020204" pitchFamily="34" charset="0"/>
              <a:buChar char="►"/>
              <a:defRPr sz="1399">
                <a:solidFill>
                  <a:schemeClr val="bg1">
                    <a:lumMod val="60000"/>
                    <a:lumOff val="40000"/>
                  </a:schemeClr>
                </a:solidFill>
                <a:latin typeface="EYInterstate Light" panose="02000506000000020004" pitchFamily="2" charset="0"/>
              </a:defRPr>
            </a:lvl3pPr>
            <a:lvl4pPr marL="1240677" indent="-171364">
              <a:buSzPct val="100000"/>
              <a:buFont typeface="Arial" panose="020B0604020202020204" pitchFamily="34" charset="0"/>
              <a:buChar char="►"/>
              <a:defRPr sz="1199">
                <a:solidFill>
                  <a:schemeClr val="bg1">
                    <a:lumMod val="60000"/>
                    <a:lumOff val="40000"/>
                  </a:schemeClr>
                </a:solidFill>
                <a:latin typeface="EYInterstate Light" panose="02000506000000020004" pitchFamily="2" charset="0"/>
              </a:defRPr>
            </a:lvl4pPr>
            <a:lvl5pPr marL="1597115" indent="-171364">
              <a:buSzPct val="100000"/>
              <a:buFont typeface="Arial" panose="020B0604020202020204" pitchFamily="34" charset="0"/>
              <a:buChar char="►"/>
              <a:defRPr sz="1199"/>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Picture Placeholder 2"/>
          <p:cNvSpPr>
            <a:spLocks noGrp="1"/>
          </p:cNvSpPr>
          <p:nvPr>
            <p:ph type="pic" sz="quarter" idx="13"/>
          </p:nvPr>
        </p:nvSpPr>
        <p:spPr>
          <a:xfrm>
            <a:off x="209964" y="3826210"/>
            <a:ext cx="2861836" cy="2779127"/>
          </a:xfrm>
        </p:spPr>
        <p:txBody>
          <a:bodyPr/>
          <a:lstStyle/>
          <a:p>
            <a:endParaRPr lang="en-US" dirty="0"/>
          </a:p>
        </p:txBody>
      </p:sp>
    </p:spTree>
    <p:extLst>
      <p:ext uri="{BB962C8B-B14F-4D97-AF65-F5344CB8AC3E}">
        <p14:creationId xmlns:p14="http://schemas.microsoft.com/office/powerpoint/2010/main" val="34151917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38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Box 2"/>
          <p:cNvSpPr txBox="1"/>
          <p:nvPr userDrawn="1"/>
        </p:nvSpPr>
        <p:spPr>
          <a:xfrm>
            <a:off x="209965" y="182633"/>
            <a:ext cx="268757" cy="193899"/>
          </a:xfrm>
          <a:prstGeom prst="rect">
            <a:avLst/>
          </a:prstGeom>
          <a:noFill/>
        </p:spPr>
        <p:txBody>
          <a:bodyPr wrap="square" lIns="0" tIns="36557" rIns="0" bIns="0" rtlCol="0">
            <a:spAutoFit/>
          </a:bodyPr>
          <a:lstStyle/>
          <a:p>
            <a:pPr>
              <a:lnSpc>
                <a:spcPct val="85000"/>
              </a:lnSpc>
              <a:spcAft>
                <a:spcPts val="600"/>
              </a:spcAft>
              <a:buClr>
                <a:srgbClr val="FFE600"/>
              </a:buClr>
              <a:buSzPct val="70000"/>
              <a:buFont typeface="Arial" pitchFamily="34" charset="0"/>
              <a:buNone/>
            </a:pPr>
            <a:fld id="{EFBA924F-B7BB-48B0-82B6-FB31DFC4604A}" type="slidenum">
              <a:rPr lang="en-US" sz="1199" smtClean="0">
                <a:solidFill>
                  <a:srgbClr val="FFFFFF"/>
                </a:solidFill>
                <a:latin typeface="EYInterstate" panose="02000503020000020004" pitchFamily="2" charset="0"/>
              </a:rPr>
              <a:pPr>
                <a:lnSpc>
                  <a:spcPct val="85000"/>
                </a:lnSpc>
                <a:spcAft>
                  <a:spcPts val="600"/>
                </a:spcAft>
                <a:buClr>
                  <a:srgbClr val="FFE600"/>
                </a:buClr>
                <a:buSzPct val="70000"/>
                <a:buFont typeface="Arial" pitchFamily="34" charset="0"/>
                <a:buNone/>
              </a:pPr>
              <a:t>‹#›</a:t>
            </a:fld>
            <a:endParaRPr lang="en-US" sz="1199" dirty="0">
              <a:solidFill>
                <a:srgbClr val="FFFFFF"/>
              </a:solidFill>
              <a:latin typeface="EYInterstate" panose="02000503020000020004" pitchFamily="2" charset="0"/>
            </a:endParaRPr>
          </a:p>
        </p:txBody>
      </p:sp>
      <p:sp>
        <p:nvSpPr>
          <p:cNvPr id="5" name="TextBox 4"/>
          <p:cNvSpPr txBox="1"/>
          <p:nvPr userDrawn="1"/>
        </p:nvSpPr>
        <p:spPr>
          <a:xfrm>
            <a:off x="10414170" y="6644776"/>
            <a:ext cx="1691890" cy="167738"/>
          </a:xfrm>
          <a:prstGeom prst="rect">
            <a:avLst/>
          </a:prstGeom>
          <a:noFill/>
        </p:spPr>
        <p:txBody>
          <a:bodyPr wrap="none" lIns="0" tIns="36557" rIns="0" bIns="0" rtlCol="0">
            <a:spAutoFit/>
          </a:bodyPr>
          <a:lstStyle/>
          <a:p>
            <a:pPr>
              <a:lnSpc>
                <a:spcPct val="85000"/>
              </a:lnSpc>
              <a:spcAft>
                <a:spcPts val="600"/>
              </a:spcAft>
              <a:buClr>
                <a:srgbClr val="FFE600"/>
              </a:buClr>
              <a:buSzPct val="70000"/>
              <a:buFont typeface="Arial" pitchFamily="34" charset="0"/>
              <a:buNone/>
            </a:pPr>
            <a:r>
              <a:rPr lang="en-US" sz="999" b="1" dirty="0">
                <a:solidFill>
                  <a:srgbClr val="FFFFFF"/>
                </a:solidFill>
                <a:latin typeface="EYInterstate Light" panose="02000506000000020004" pitchFamily="2" charset="0"/>
              </a:rPr>
              <a:t>Proprietary and Confidential</a:t>
            </a:r>
          </a:p>
        </p:txBody>
      </p:sp>
      <p:grpSp>
        <p:nvGrpSpPr>
          <p:cNvPr id="6" name="Group 4"/>
          <p:cNvGrpSpPr>
            <a:grpSpLocks noChangeAspect="1"/>
          </p:cNvGrpSpPr>
          <p:nvPr userDrawn="1"/>
        </p:nvGrpSpPr>
        <p:grpSpPr bwMode="auto">
          <a:xfrm>
            <a:off x="11589064" y="212725"/>
            <a:ext cx="399842" cy="407988"/>
            <a:chOff x="7304" y="134"/>
            <a:chExt cx="252" cy="257"/>
          </a:xfrm>
        </p:grpSpPr>
        <p:sp>
          <p:nvSpPr>
            <p:cNvPr id="7" name="AutoShape 3"/>
            <p:cNvSpPr>
              <a:spLocks noChangeAspect="1" noChangeArrowheads="1" noTextEdit="1"/>
            </p:cNvSpPr>
            <p:nvPr userDrawn="1"/>
          </p:nvSpPr>
          <p:spPr bwMode="auto">
            <a:xfrm>
              <a:off x="7304" y="134"/>
              <a:ext cx="25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8" name="Freeform 5"/>
            <p:cNvSpPr>
              <a:spLocks/>
            </p:cNvSpPr>
            <p:nvPr userDrawn="1"/>
          </p:nvSpPr>
          <p:spPr bwMode="auto">
            <a:xfrm>
              <a:off x="7306" y="264"/>
              <a:ext cx="102" cy="127"/>
            </a:xfrm>
            <a:custGeom>
              <a:avLst/>
              <a:gdLst>
                <a:gd name="T0" fmla="*/ 344 w 918"/>
                <a:gd name="T1" fmla="*/ 692 h 1144"/>
                <a:gd name="T2" fmla="*/ 759 w 918"/>
                <a:gd name="T3" fmla="*/ 692 h 1144"/>
                <a:gd name="T4" fmla="*/ 759 w 918"/>
                <a:gd name="T5" fmla="*/ 452 h 1144"/>
                <a:gd name="T6" fmla="*/ 344 w 918"/>
                <a:gd name="T7" fmla="*/ 452 h 1144"/>
                <a:gd name="T8" fmla="*/ 344 w 918"/>
                <a:gd name="T9" fmla="*/ 263 h 1144"/>
                <a:gd name="T10" fmla="*/ 802 w 918"/>
                <a:gd name="T11" fmla="*/ 263 h 1144"/>
                <a:gd name="T12" fmla="*/ 651 w 918"/>
                <a:gd name="T13" fmla="*/ 0 h 1144"/>
                <a:gd name="T14" fmla="*/ 0 w 918"/>
                <a:gd name="T15" fmla="*/ 0 h 1144"/>
                <a:gd name="T16" fmla="*/ 0 w 918"/>
                <a:gd name="T17" fmla="*/ 1144 h 1144"/>
                <a:gd name="T18" fmla="*/ 918 w 918"/>
                <a:gd name="T19" fmla="*/ 1144 h 1144"/>
                <a:gd name="T20" fmla="*/ 918 w 918"/>
                <a:gd name="T21" fmla="*/ 881 h 1144"/>
                <a:gd name="T22" fmla="*/ 344 w 918"/>
                <a:gd name="T23" fmla="*/ 881 h 1144"/>
                <a:gd name="T24" fmla="*/ 344 w 918"/>
                <a:gd name="T25" fmla="*/ 69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144">
                  <a:moveTo>
                    <a:pt x="344" y="692"/>
                  </a:moveTo>
                  <a:lnTo>
                    <a:pt x="759" y="692"/>
                  </a:lnTo>
                  <a:lnTo>
                    <a:pt x="759" y="452"/>
                  </a:lnTo>
                  <a:lnTo>
                    <a:pt x="344" y="452"/>
                  </a:lnTo>
                  <a:lnTo>
                    <a:pt x="344" y="263"/>
                  </a:lnTo>
                  <a:lnTo>
                    <a:pt x="802" y="263"/>
                  </a:lnTo>
                  <a:lnTo>
                    <a:pt x="651" y="0"/>
                  </a:lnTo>
                  <a:lnTo>
                    <a:pt x="0" y="0"/>
                  </a:lnTo>
                  <a:lnTo>
                    <a:pt x="0" y="1144"/>
                  </a:lnTo>
                  <a:lnTo>
                    <a:pt x="918" y="1144"/>
                  </a:lnTo>
                  <a:lnTo>
                    <a:pt x="918" y="881"/>
                  </a:lnTo>
                  <a:lnTo>
                    <a:pt x="344" y="881"/>
                  </a:lnTo>
                  <a:lnTo>
                    <a:pt x="344" y="6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9" name="Freeform 8"/>
            <p:cNvSpPr>
              <a:spLocks/>
            </p:cNvSpPr>
            <p:nvPr userDrawn="1"/>
          </p:nvSpPr>
          <p:spPr bwMode="auto">
            <a:xfrm>
              <a:off x="7391" y="264"/>
              <a:ext cx="127" cy="127"/>
            </a:xfrm>
            <a:custGeom>
              <a:avLst/>
              <a:gdLst>
                <a:gd name="T0" fmla="*/ 770 w 1145"/>
                <a:gd name="T1" fmla="*/ 0 h 1144"/>
                <a:gd name="T2" fmla="*/ 575 w 1145"/>
                <a:gd name="T3" fmla="*/ 373 h 1144"/>
                <a:gd name="T4" fmla="*/ 380 w 1145"/>
                <a:gd name="T5" fmla="*/ 0 h 1144"/>
                <a:gd name="T6" fmla="*/ 0 w 1145"/>
                <a:gd name="T7" fmla="*/ 0 h 1144"/>
                <a:gd name="T8" fmla="*/ 401 w 1145"/>
                <a:gd name="T9" fmla="*/ 692 h 1144"/>
                <a:gd name="T10" fmla="*/ 401 w 1145"/>
                <a:gd name="T11" fmla="*/ 1144 h 1144"/>
                <a:gd name="T12" fmla="*/ 743 w 1145"/>
                <a:gd name="T13" fmla="*/ 1144 h 1144"/>
                <a:gd name="T14" fmla="*/ 743 w 1145"/>
                <a:gd name="T15" fmla="*/ 692 h 1144"/>
                <a:gd name="T16" fmla="*/ 1145 w 1145"/>
                <a:gd name="T17" fmla="*/ 0 h 1144"/>
                <a:gd name="T18" fmla="*/ 770 w 1145"/>
                <a:gd name="T19"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5" h="1144">
                  <a:moveTo>
                    <a:pt x="770" y="0"/>
                  </a:moveTo>
                  <a:lnTo>
                    <a:pt x="575" y="373"/>
                  </a:lnTo>
                  <a:lnTo>
                    <a:pt x="380" y="0"/>
                  </a:lnTo>
                  <a:lnTo>
                    <a:pt x="0" y="0"/>
                  </a:lnTo>
                  <a:lnTo>
                    <a:pt x="401" y="692"/>
                  </a:lnTo>
                  <a:lnTo>
                    <a:pt x="401" y="1144"/>
                  </a:lnTo>
                  <a:lnTo>
                    <a:pt x="743" y="1144"/>
                  </a:lnTo>
                  <a:lnTo>
                    <a:pt x="743" y="692"/>
                  </a:lnTo>
                  <a:lnTo>
                    <a:pt x="1145" y="0"/>
                  </a:lnTo>
                  <a:lnTo>
                    <a:pt x="77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10" name="Freeform 9"/>
            <p:cNvSpPr>
              <a:spLocks/>
            </p:cNvSpPr>
            <p:nvPr userDrawn="1"/>
          </p:nvSpPr>
          <p:spPr bwMode="auto">
            <a:xfrm>
              <a:off x="7304" y="134"/>
              <a:ext cx="252" cy="92"/>
            </a:xfrm>
            <a:custGeom>
              <a:avLst/>
              <a:gdLst>
                <a:gd name="T0" fmla="*/ 2268 w 2268"/>
                <a:gd name="T1" fmla="*/ 0 h 825"/>
                <a:gd name="T2" fmla="*/ 0 w 2268"/>
                <a:gd name="T3" fmla="*/ 825 h 825"/>
                <a:gd name="T4" fmla="*/ 2268 w 2268"/>
                <a:gd name="T5" fmla="*/ 426 h 825"/>
                <a:gd name="T6" fmla="*/ 2268 w 2268"/>
                <a:gd name="T7" fmla="*/ 0 h 825"/>
              </a:gdLst>
              <a:ahLst/>
              <a:cxnLst>
                <a:cxn ang="0">
                  <a:pos x="T0" y="T1"/>
                </a:cxn>
                <a:cxn ang="0">
                  <a:pos x="T2" y="T3"/>
                </a:cxn>
                <a:cxn ang="0">
                  <a:pos x="T4" y="T5"/>
                </a:cxn>
                <a:cxn ang="0">
                  <a:pos x="T6" y="T7"/>
                </a:cxn>
              </a:cxnLst>
              <a:rect l="0" t="0" r="r" b="b"/>
              <a:pathLst>
                <a:path w="2268" h="825">
                  <a:moveTo>
                    <a:pt x="2268" y="0"/>
                  </a:moveTo>
                  <a:lnTo>
                    <a:pt x="0" y="825"/>
                  </a:lnTo>
                  <a:lnTo>
                    <a:pt x="2268" y="426"/>
                  </a:lnTo>
                  <a:lnTo>
                    <a:pt x="2268"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grpSp>
      <p:sp>
        <p:nvSpPr>
          <p:cNvPr id="13" name="Rectangle 12"/>
          <p:cNvSpPr/>
          <p:nvPr userDrawn="1"/>
        </p:nvSpPr>
        <p:spPr>
          <a:xfrm>
            <a:off x="1" y="854074"/>
            <a:ext cx="121857" cy="579120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14" name="Rectangle 13"/>
          <p:cNvSpPr/>
          <p:nvPr userDrawn="1"/>
        </p:nvSpPr>
        <p:spPr>
          <a:xfrm>
            <a:off x="1" y="228600"/>
            <a:ext cx="121857" cy="54768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Tree>
    <p:extLst>
      <p:ext uri="{BB962C8B-B14F-4D97-AF65-F5344CB8AC3E}">
        <p14:creationId xmlns:p14="http://schemas.microsoft.com/office/powerpoint/2010/main" val="15748058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175"/>
            <a:ext cx="12196234" cy="6854825"/>
          </a:xfrm>
          <a:prstGeom prst="rect">
            <a:avLst/>
          </a:prstGeom>
        </p:spPr>
      </p:pic>
      <p:graphicFrame>
        <p:nvGraphicFramePr>
          <p:cNvPr id="7" name="Object 6" hidden="1"/>
          <p:cNvGraphicFramePr>
            <a:graphicFrameLocks noChangeAspect="1"/>
          </p:cNvGraphicFramePr>
          <p:nvPr userDrawn="1">
            <p:custDataLst>
              <p:tags r:id="rId2"/>
            </p:custDataLst>
            <p:extLst/>
          </p:nvPr>
        </p:nvGraphicFramePr>
        <p:xfrm>
          <a:off x="2118" y="1590"/>
          <a:ext cx="2116" cy="1587"/>
        </p:xfrm>
        <a:graphic>
          <a:graphicData uri="http://schemas.openxmlformats.org/presentationml/2006/ole">
            <mc:AlternateContent xmlns:mc="http://schemas.openxmlformats.org/markup-compatibility/2006">
              <mc:Choice xmlns:v="urn:schemas-microsoft-com:vml" Requires="v">
                <p:oleObj spid="_x0000_s148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90"/>
                        <a:ext cx="2116" cy="1587"/>
                      </a:xfrm>
                      <a:prstGeom prst="rect">
                        <a:avLst/>
                      </a:prstGeom>
                    </p:spPr>
                  </p:pic>
                </p:oleObj>
              </mc:Fallback>
            </mc:AlternateContent>
          </a:graphicData>
        </a:graphic>
      </p:graphicFrame>
      <p:sp>
        <p:nvSpPr>
          <p:cNvPr id="3" name="Freeform 5"/>
          <p:cNvSpPr>
            <a:spLocks noChangeAspect="1"/>
          </p:cNvSpPr>
          <p:nvPr userDrawn="1"/>
        </p:nvSpPr>
        <p:spPr bwMode="gray">
          <a:xfrm rot="10800000" flipH="1">
            <a:off x="718346" y="457200"/>
            <a:ext cx="5174455" cy="3276600"/>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GB" sz="1799" dirty="0">
              <a:solidFill>
                <a:srgbClr val="000000"/>
              </a:solidFill>
            </a:endParaRPr>
          </a:p>
        </p:txBody>
      </p:sp>
      <p:sp>
        <p:nvSpPr>
          <p:cNvPr id="4" name="Title 1"/>
          <p:cNvSpPr>
            <a:spLocks noGrp="1"/>
          </p:cNvSpPr>
          <p:nvPr>
            <p:ph type="ctrTitle"/>
          </p:nvPr>
        </p:nvSpPr>
        <p:spPr>
          <a:xfrm>
            <a:off x="1016001" y="1677507"/>
            <a:ext cx="4470524"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5" name="Subtitle 2"/>
          <p:cNvSpPr>
            <a:spLocks noGrp="1"/>
          </p:cNvSpPr>
          <p:nvPr>
            <p:ph type="subTitle" idx="1"/>
          </p:nvPr>
        </p:nvSpPr>
        <p:spPr>
          <a:xfrm>
            <a:off x="1016000" y="2685128"/>
            <a:ext cx="4470526" cy="645742"/>
          </a:xfrm>
        </p:spPr>
        <p:txBody>
          <a:bodyPr/>
          <a:lstStyle>
            <a:lvl1pPr marL="0" indent="0" algn="l">
              <a:buNone/>
              <a:defRPr sz="1999">
                <a:solidFill>
                  <a:srgbClr val="404040"/>
                </a:solidFill>
                <a:latin typeface="+mn-lt"/>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8" name="Group 4"/>
          <p:cNvGrpSpPr>
            <a:grpSpLocks noChangeAspect="1"/>
          </p:cNvGrpSpPr>
          <p:nvPr userDrawn="1"/>
        </p:nvGrpSpPr>
        <p:grpSpPr bwMode="auto">
          <a:xfrm>
            <a:off x="10989302" y="5338764"/>
            <a:ext cx="986911" cy="1157287"/>
            <a:chOff x="6666" y="3363"/>
            <a:chExt cx="622" cy="729"/>
          </a:xfrm>
        </p:grpSpPr>
        <p:sp>
          <p:nvSpPr>
            <p:cNvPr id="10" name="AutoShape 3"/>
            <p:cNvSpPr>
              <a:spLocks noChangeAspect="1" noChangeArrowheads="1" noTextEdit="1"/>
            </p:cNvSpPr>
            <p:nvPr userDrawn="1"/>
          </p:nvSpPr>
          <p:spPr bwMode="auto">
            <a:xfrm>
              <a:off x="6666" y="3363"/>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11" name="Freeform 5"/>
            <p:cNvSpPr>
              <a:spLocks/>
            </p:cNvSpPr>
            <p:nvPr userDrawn="1"/>
          </p:nvSpPr>
          <p:spPr bwMode="auto">
            <a:xfrm>
              <a:off x="6666" y="3363"/>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12" name="Freeform 6"/>
            <p:cNvSpPr>
              <a:spLocks noEditPoints="1"/>
            </p:cNvSpPr>
            <p:nvPr userDrawn="1"/>
          </p:nvSpPr>
          <p:spPr bwMode="auto">
            <a:xfrm>
              <a:off x="6666" y="3621"/>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41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62"/>
                  </a:moveTo>
                  <a:lnTo>
                    <a:pt x="597" y="1874"/>
                  </a:lnTo>
                  <a:lnTo>
                    <a:pt x="541" y="1874"/>
                  </a:lnTo>
                  <a:lnTo>
                    <a:pt x="541" y="1651"/>
                  </a:lnTo>
                  <a:lnTo>
                    <a:pt x="597" y="1651"/>
                  </a:lnTo>
                  <a:lnTo>
                    <a:pt x="597" y="1762"/>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8"/>
                  </a:moveTo>
                  <a:lnTo>
                    <a:pt x="597" y="1619"/>
                  </a:lnTo>
                  <a:lnTo>
                    <a:pt x="541" y="1619"/>
                  </a:lnTo>
                  <a:lnTo>
                    <a:pt x="541" y="1563"/>
                  </a:lnTo>
                  <a:lnTo>
                    <a:pt x="597" y="1563"/>
                  </a:lnTo>
                  <a:lnTo>
                    <a:pt x="597" y="1598"/>
                  </a:lnTo>
                  <a:close/>
                  <a:moveTo>
                    <a:pt x="981" y="1651"/>
                  </a:moveTo>
                  <a:lnTo>
                    <a:pt x="1037" y="1651"/>
                  </a:lnTo>
                  <a:lnTo>
                    <a:pt x="1037" y="1765"/>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41"/>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51"/>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grpSp>
    </p:spTree>
    <p:extLst>
      <p:ext uri="{BB962C8B-B14F-4D97-AF65-F5344CB8AC3E}">
        <p14:creationId xmlns:p14="http://schemas.microsoft.com/office/powerpoint/2010/main" val="3408416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4" name="Title 4"/>
          <p:cNvSpPr txBox="1">
            <a:spLocks/>
          </p:cNvSpPr>
          <p:nvPr userDrawn="1"/>
        </p:nvSpPr>
        <p:spPr>
          <a:xfrm>
            <a:off x="516093" y="266334"/>
            <a:ext cx="6704593" cy="1118958"/>
          </a:xfrm>
          <a:prstGeom prst="rect">
            <a:avLst/>
          </a:prstGeom>
        </p:spPr>
        <p:txBody>
          <a:bodyPr/>
          <a:lstStyle>
            <a:lvl1pPr algn="l" defTabSz="914400" rtl="0" eaLnBrk="1" latinLnBrk="0" hangingPunct="1">
              <a:lnSpc>
                <a:spcPct val="85000"/>
              </a:lnSpc>
              <a:spcBef>
                <a:spcPct val="0"/>
              </a:spcBef>
              <a:buNone/>
              <a:defRPr sz="2800" b="1" kern="1200">
                <a:solidFill>
                  <a:schemeClr val="accent2"/>
                </a:solidFill>
                <a:latin typeface="EYInterstate Light" panose="02000506000000020004" pitchFamily="2" charset="0"/>
                <a:ea typeface="+mj-ea"/>
                <a:cs typeface="Arial" pitchFamily="34" charset="0"/>
              </a:defRPr>
            </a:lvl1pPr>
          </a:lstStyle>
          <a:p>
            <a:r>
              <a:rPr lang="en-US" sz="3998" b="0" dirty="0">
                <a:solidFill>
                  <a:srgbClr val="FFFFFF"/>
                </a:solidFill>
                <a:latin typeface="EYInterstate" panose="02000503020000020004" pitchFamily="2" charset="0"/>
              </a:rPr>
              <a:t>Table of Contents</a:t>
            </a:r>
          </a:p>
        </p:txBody>
      </p:sp>
    </p:spTree>
    <p:extLst>
      <p:ext uri="{BB962C8B-B14F-4D97-AF65-F5344CB8AC3E}">
        <p14:creationId xmlns:p14="http://schemas.microsoft.com/office/powerpoint/2010/main" val="5329278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17" name="Group 16"/>
          <p:cNvGrpSpPr/>
          <p:nvPr userDrawn="1"/>
        </p:nvGrpSpPr>
        <p:grpSpPr>
          <a:xfrm>
            <a:off x="0" y="0"/>
            <a:ext cx="5617882" cy="939428"/>
            <a:chOff x="0" y="0"/>
            <a:chExt cx="7162800" cy="1377827"/>
          </a:xfrm>
        </p:grpSpPr>
        <p:cxnSp>
          <p:nvCxnSpPr>
            <p:cNvPr id="18" name="Straight Connector 17"/>
            <p:cNvCxnSpPr/>
            <p:nvPr/>
          </p:nvCxnSpPr>
          <p:spPr>
            <a:xfrm>
              <a:off x="0" y="1377827"/>
              <a:ext cx="7162800" cy="0"/>
            </a:xfrm>
            <a:prstGeom prst="line">
              <a:avLst/>
            </a:prstGeom>
            <a:ln w="3175">
              <a:solidFill>
                <a:srgbClr val="929497"/>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0" y="0"/>
              <a:ext cx="310243" cy="1377827"/>
            </a:xfrm>
            <a:prstGeom prst="rect">
              <a:avLst/>
            </a:prstGeom>
            <a:solidFill>
              <a:srgbClr val="D6D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6" dirty="0">
                <a:solidFill>
                  <a:srgbClr val="646464"/>
                </a:solidFill>
              </a:endParaRPr>
            </a:p>
          </p:txBody>
        </p:sp>
      </p:grpSp>
      <p:sp>
        <p:nvSpPr>
          <p:cNvPr id="12" name="Rectangle 11"/>
          <p:cNvSpPr/>
          <p:nvPr userDrawn="1"/>
        </p:nvSpPr>
        <p:spPr>
          <a:xfrm flipH="1">
            <a:off x="0" y="6542385"/>
            <a:ext cx="804505" cy="137290"/>
          </a:xfrm>
          <a:prstGeom prst="rect">
            <a:avLst/>
          </a:prstGeom>
          <a:solidFill>
            <a:srgbClr val="D6D6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6" dirty="0">
              <a:solidFill>
                <a:srgbClr val="646464"/>
              </a:solidFill>
            </a:endParaRPr>
          </a:p>
        </p:txBody>
      </p:sp>
      <p:grpSp>
        <p:nvGrpSpPr>
          <p:cNvPr id="16" name="Group 15"/>
          <p:cNvGrpSpPr/>
          <p:nvPr userDrawn="1"/>
        </p:nvGrpSpPr>
        <p:grpSpPr>
          <a:xfrm>
            <a:off x="924824" y="6572233"/>
            <a:ext cx="153874" cy="80598"/>
            <a:chOff x="4276920" y="-2231377"/>
            <a:chExt cx="1660970" cy="1000790"/>
          </a:xfrm>
        </p:grpSpPr>
        <p:sp>
          <p:nvSpPr>
            <p:cNvPr id="21" name="object 5"/>
            <p:cNvSpPr/>
            <p:nvPr/>
          </p:nvSpPr>
          <p:spPr>
            <a:xfrm>
              <a:off x="4276920" y="-2231377"/>
              <a:ext cx="800530" cy="1000790"/>
            </a:xfrm>
            <a:custGeom>
              <a:avLst/>
              <a:gdLst/>
              <a:ahLst/>
              <a:cxnLst/>
              <a:rect l="l" t="t" r="r" b="b"/>
              <a:pathLst>
                <a:path w="357708" h="447192">
                  <a:moveTo>
                    <a:pt x="253644" y="0"/>
                  </a:moveTo>
                  <a:lnTo>
                    <a:pt x="0" y="0"/>
                  </a:lnTo>
                  <a:lnTo>
                    <a:pt x="0" y="447192"/>
                  </a:lnTo>
                  <a:lnTo>
                    <a:pt x="357708" y="447192"/>
                  </a:lnTo>
                  <a:lnTo>
                    <a:pt x="357708" y="344322"/>
                  </a:lnTo>
                  <a:lnTo>
                    <a:pt x="134112" y="344322"/>
                  </a:lnTo>
                  <a:lnTo>
                    <a:pt x="134112" y="270535"/>
                  </a:lnTo>
                  <a:lnTo>
                    <a:pt x="295808" y="270535"/>
                  </a:lnTo>
                  <a:lnTo>
                    <a:pt x="295808" y="176644"/>
                  </a:lnTo>
                  <a:lnTo>
                    <a:pt x="134112" y="176644"/>
                  </a:lnTo>
                  <a:lnTo>
                    <a:pt x="134112" y="102844"/>
                  </a:lnTo>
                  <a:lnTo>
                    <a:pt x="312978" y="102844"/>
                  </a:lnTo>
                  <a:lnTo>
                    <a:pt x="253644" y="0"/>
                  </a:lnTo>
                  <a:close/>
                </a:path>
              </a:pathLst>
            </a:custGeom>
            <a:solidFill>
              <a:srgbClr val="717070"/>
            </a:solidFill>
          </p:spPr>
          <p:txBody>
            <a:bodyPr wrap="square" lIns="0" tIns="0" rIns="0" bIns="0" rtlCol="0">
              <a:noAutofit/>
            </a:bodyPr>
            <a:lstStyle/>
            <a:p>
              <a:endParaRPr sz="1226" dirty="0">
                <a:solidFill>
                  <a:srgbClr val="000000"/>
                </a:solidFill>
                <a:latin typeface="EYInterstate Light"/>
                <a:cs typeface="EYInterstate Light"/>
              </a:endParaRPr>
            </a:p>
          </p:txBody>
        </p:sp>
        <p:sp>
          <p:nvSpPr>
            <p:cNvPr id="22" name="object 6"/>
            <p:cNvSpPr/>
            <p:nvPr/>
          </p:nvSpPr>
          <p:spPr>
            <a:xfrm>
              <a:off x="4938919" y="-2231368"/>
              <a:ext cx="998971" cy="1000761"/>
            </a:xfrm>
            <a:custGeom>
              <a:avLst/>
              <a:gdLst/>
              <a:ahLst/>
              <a:cxnLst/>
              <a:rect l="l" t="t" r="r" b="b"/>
              <a:pathLst>
                <a:path w="446379" h="447179">
                  <a:moveTo>
                    <a:pt x="148259" y="0"/>
                  </a:moveTo>
                  <a:lnTo>
                    <a:pt x="0" y="0"/>
                  </a:lnTo>
                  <a:lnTo>
                    <a:pt x="156222" y="270535"/>
                  </a:lnTo>
                  <a:lnTo>
                    <a:pt x="156222" y="447179"/>
                  </a:lnTo>
                  <a:lnTo>
                    <a:pt x="289928" y="447179"/>
                  </a:lnTo>
                  <a:lnTo>
                    <a:pt x="289928" y="270535"/>
                  </a:lnTo>
                  <a:lnTo>
                    <a:pt x="361984" y="145935"/>
                  </a:lnTo>
                  <a:lnTo>
                    <a:pt x="224040" y="145935"/>
                  </a:lnTo>
                  <a:lnTo>
                    <a:pt x="148259" y="0"/>
                  </a:lnTo>
                  <a:close/>
                </a:path>
                <a:path w="446379" h="447179">
                  <a:moveTo>
                    <a:pt x="446379" y="0"/>
                  </a:moveTo>
                  <a:lnTo>
                    <a:pt x="299999" y="0"/>
                  </a:lnTo>
                  <a:lnTo>
                    <a:pt x="224040" y="145935"/>
                  </a:lnTo>
                  <a:lnTo>
                    <a:pt x="361984" y="145935"/>
                  </a:lnTo>
                  <a:lnTo>
                    <a:pt x="446379" y="0"/>
                  </a:lnTo>
                  <a:close/>
                </a:path>
              </a:pathLst>
            </a:custGeom>
            <a:solidFill>
              <a:srgbClr val="717070"/>
            </a:solidFill>
          </p:spPr>
          <p:txBody>
            <a:bodyPr wrap="square" lIns="0" tIns="0" rIns="0" bIns="0" rtlCol="0">
              <a:noAutofit/>
            </a:bodyPr>
            <a:lstStyle/>
            <a:p>
              <a:endParaRPr sz="1226" dirty="0">
                <a:solidFill>
                  <a:srgbClr val="000000"/>
                </a:solidFill>
                <a:latin typeface="EYInterstate Light"/>
                <a:cs typeface="EYInterstate Light"/>
              </a:endParaRPr>
            </a:p>
          </p:txBody>
        </p:sp>
      </p:grpSp>
      <p:sp>
        <p:nvSpPr>
          <p:cNvPr id="23" name="Rectangle 22"/>
          <p:cNvSpPr/>
          <p:nvPr userDrawn="1"/>
        </p:nvSpPr>
        <p:spPr>
          <a:xfrm flipH="1">
            <a:off x="458625" y="6508360"/>
            <a:ext cx="330368" cy="218201"/>
          </a:xfrm>
          <a:prstGeom prst="rect">
            <a:avLst/>
          </a:prstGeom>
        </p:spPr>
        <p:txBody>
          <a:bodyPr wrap="none">
            <a:spAutoFit/>
          </a:bodyPr>
          <a:lstStyle/>
          <a:p>
            <a:fld id="{3FECA7DC-AA4A-43FB-B7CF-309D3D5CAF74}" type="slidenum">
              <a:rPr lang="en-US" sz="818" smtClean="0">
                <a:solidFill>
                  <a:srgbClr val="000000">
                    <a:lumMod val="65000"/>
                    <a:lumOff val="35000"/>
                  </a:srgbClr>
                </a:solidFill>
                <a:latin typeface="EYInterstate bold" panose="02000803030000020004" pitchFamily="2" charset="0"/>
              </a:rPr>
              <a:pPr/>
              <a:t>‹#›</a:t>
            </a:fld>
            <a:endParaRPr lang="en-US" sz="818" dirty="0">
              <a:solidFill>
                <a:srgbClr val="000000">
                  <a:lumMod val="65000"/>
                  <a:lumOff val="35000"/>
                </a:srgbClr>
              </a:solidFill>
              <a:latin typeface="EYInterstate bold" panose="02000803030000020004" pitchFamily="2" charset="0"/>
            </a:endParaRPr>
          </a:p>
        </p:txBody>
      </p:sp>
    </p:spTree>
    <p:extLst>
      <p:ext uri="{BB962C8B-B14F-4D97-AF65-F5344CB8AC3E}">
        <p14:creationId xmlns:p14="http://schemas.microsoft.com/office/powerpoint/2010/main" val="9526074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only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365761" y="200025"/>
            <a:ext cx="11460480" cy="640080"/>
          </a:xfrm>
        </p:spPr>
        <p:txBody>
          <a:bodyPr tIns="0"/>
          <a:lstStyle>
            <a:lvl1pPr>
              <a:lnSpc>
                <a:spcPct val="100000"/>
              </a:lnSpc>
              <a:defRPr sz="1999"/>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6949440" y="0"/>
            <a:ext cx="4876800" cy="182880"/>
          </a:xfrm>
          <a:prstGeom prst="rect">
            <a:avLst/>
          </a:prstGeom>
        </p:spPr>
        <p:txBody>
          <a:bodyPr lIns="0" tIns="0" rIns="0" bIns="0" anchor="ctr" anchorCtr="0"/>
          <a:lstStyle>
            <a:lvl1pPr algn="r">
              <a:buNone/>
              <a:defRPr sz="800"/>
            </a:lvl1pPr>
            <a:lvl2pPr algn="r">
              <a:buNone/>
              <a:defRPr sz="800"/>
            </a:lvl2pPr>
            <a:lvl3pPr algn="r">
              <a:buNone/>
              <a:defRPr sz="800"/>
            </a:lvl3pPr>
            <a:lvl4pPr algn="r">
              <a:buNone/>
              <a:defRPr sz="800"/>
            </a:lvl4pPr>
            <a:lvl5pPr algn="r">
              <a:buNone/>
              <a:defRPr sz="800"/>
            </a:lvl5pPr>
          </a:lstStyle>
          <a:p>
            <a:pPr lvl="0"/>
            <a:r>
              <a:rPr lang="en-US" dirty="0"/>
              <a:t>Tracker</a:t>
            </a:r>
          </a:p>
        </p:txBody>
      </p:sp>
      <p:sp>
        <p:nvSpPr>
          <p:cNvPr id="6" name="Text Placeholder 8"/>
          <p:cNvSpPr>
            <a:spLocks noGrp="1"/>
          </p:cNvSpPr>
          <p:nvPr>
            <p:ph type="body" sz="quarter" idx="12" hasCustomPrompt="1"/>
          </p:nvPr>
        </p:nvSpPr>
        <p:spPr>
          <a:xfrm>
            <a:off x="365761" y="5809856"/>
            <a:ext cx="11460480" cy="492443"/>
          </a:xfrm>
          <a:prstGeom prst="rect">
            <a:avLst/>
          </a:prstGeom>
        </p:spPr>
        <p:txBody>
          <a:bodyPr lIns="0" rIns="0" anchor="b">
            <a:spAutoFit/>
          </a:bodyPr>
          <a:lstStyle>
            <a:lvl1pPr marL="456971" indent="-456971">
              <a:buNone/>
              <a:defRPr sz="800" baseline="0"/>
            </a:lvl1pPr>
            <a:lvl2pPr>
              <a:buNone/>
              <a:defRPr/>
            </a:lvl2pPr>
            <a:lvl3pPr>
              <a:buNone/>
              <a:defRPr/>
            </a:lvl3pPr>
            <a:lvl4pPr>
              <a:buNone/>
              <a:defRPr/>
            </a:lvl4pPr>
            <a:lvl5pPr>
              <a:buNone/>
              <a:defRPr/>
            </a:lvl5pPr>
          </a:lstStyle>
          <a:p>
            <a:pPr lvl="0"/>
            <a:r>
              <a:rPr lang="en-US" dirty="0"/>
              <a:t>Source/Notes:</a:t>
            </a:r>
          </a:p>
        </p:txBody>
      </p:sp>
    </p:spTree>
    <p:extLst>
      <p:ext uri="{BB962C8B-B14F-4D97-AF65-F5344CB8AC3E}">
        <p14:creationId xmlns:p14="http://schemas.microsoft.com/office/powerpoint/2010/main" val="225449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7232525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p:cNvSpPr>
            <a:spLocks noGrp="1"/>
          </p:cNvSpPr>
          <p:nvPr>
            <p:ph type="body" sz="quarter" idx="10"/>
          </p:nvPr>
        </p:nvSpPr>
        <p:spPr>
          <a:xfrm>
            <a:off x="610252" y="609305"/>
            <a:ext cx="10971533" cy="251183"/>
          </a:xfrm>
        </p:spPr>
        <p:txBody>
          <a:bodyPr>
            <a:spAutoFit/>
          </a:bodyPr>
          <a:lstStyle>
            <a:lvl1pPr marL="0" indent="0">
              <a:buNone/>
              <a:defRPr>
                <a:solidFill>
                  <a:schemeClr val="tx1">
                    <a:lumMod val="65000"/>
                    <a:lumOff val="35000"/>
                  </a:schemeClr>
                </a:solidFill>
              </a:defRPr>
            </a:lvl1pPr>
          </a:lstStyle>
          <a:p>
            <a:pPr lvl="0"/>
            <a:endParaRPr lang="en-GB" dirty="0"/>
          </a:p>
        </p:txBody>
      </p:sp>
    </p:spTree>
    <p:extLst>
      <p:ext uri="{BB962C8B-B14F-4D97-AF65-F5344CB8AC3E}">
        <p14:creationId xmlns:p14="http://schemas.microsoft.com/office/powerpoint/2010/main" val="24203989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endParaRPr lang="en-GB" dirty="0"/>
          </a:p>
        </p:txBody>
      </p:sp>
      <p:sp>
        <p:nvSpPr>
          <p:cNvPr id="9" name="Text Placeholder 6"/>
          <p:cNvSpPr>
            <a:spLocks noGrp="1"/>
          </p:cNvSpPr>
          <p:nvPr>
            <p:ph type="body" sz="quarter" idx="10"/>
          </p:nvPr>
        </p:nvSpPr>
        <p:spPr>
          <a:xfrm>
            <a:off x="610252" y="609305"/>
            <a:ext cx="10971533" cy="251183"/>
          </a:xfrm>
        </p:spPr>
        <p:txBody>
          <a:bodyPr>
            <a:spAutoFit/>
          </a:bodyPr>
          <a:lstStyle>
            <a:lvl1pPr marL="0" indent="0">
              <a:buNone/>
              <a:defRPr>
                <a:solidFill>
                  <a:schemeClr val="tx1">
                    <a:lumMod val="65000"/>
                    <a:lumOff val="35000"/>
                  </a:schemeClr>
                </a:solidFill>
              </a:defRPr>
            </a:lvl1pPr>
          </a:lstStyle>
          <a:p>
            <a:pPr lvl="0"/>
            <a:endParaRPr lang="en-GB" dirty="0"/>
          </a:p>
        </p:txBody>
      </p:sp>
    </p:spTree>
    <p:extLst>
      <p:ext uri="{BB962C8B-B14F-4D97-AF65-F5344CB8AC3E}">
        <p14:creationId xmlns:p14="http://schemas.microsoft.com/office/powerpoint/2010/main" val="4629055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609603" y="1794807"/>
            <a:ext cx="5390400" cy="4378159"/>
          </a:xfrm>
        </p:spPr>
        <p:txBody>
          <a:bodyPr/>
          <a:lstStyle>
            <a:lvl1pPr>
              <a:defRPr sz="1632">
                <a:latin typeface="EYInterstate Light" panose="02000506000000020004" pitchFamily="2" charset="0"/>
              </a:defRPr>
            </a:lvl1pPr>
            <a:lvl2pPr>
              <a:defRPr sz="1632">
                <a:latin typeface="EYInterstate Light" panose="02000506000000020004" pitchFamily="2" charset="0"/>
              </a:defRPr>
            </a:lvl2pPr>
            <a:lvl3pPr>
              <a:defRPr sz="1451">
                <a:latin typeface="EYInterstate Light" panose="02000506000000020004" pitchFamily="2" charset="0"/>
              </a:defRPr>
            </a:lvl3pPr>
            <a:lvl4pPr>
              <a:defRPr sz="1270">
                <a:latin typeface="EYInterstate Light" panose="02000506000000020004" pitchFamily="2" charset="0"/>
              </a:defRPr>
            </a:lvl4pPr>
            <a:lvl5pPr>
              <a:defRPr sz="1270">
                <a:latin typeface="EYInterstate Light" panose="02000506000000020004" pitchFamily="2" charset="0"/>
              </a:defRPr>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1605" y="1794807"/>
            <a:ext cx="5390400" cy="4378159"/>
          </a:xfrm>
        </p:spPr>
        <p:txBody>
          <a:bodyPr/>
          <a:lstStyle>
            <a:lvl1pPr>
              <a:defRPr sz="1632">
                <a:latin typeface="EYInterstate Light" panose="02000506000000020004" pitchFamily="2" charset="0"/>
              </a:defRPr>
            </a:lvl1pPr>
            <a:lvl2pPr>
              <a:defRPr sz="1632">
                <a:latin typeface="EYInterstate Light" panose="02000506000000020004" pitchFamily="2" charset="0"/>
              </a:defRPr>
            </a:lvl2pPr>
            <a:lvl3pPr>
              <a:defRPr sz="1451">
                <a:latin typeface="EYInterstate Light" panose="02000506000000020004" pitchFamily="2" charset="0"/>
              </a:defRPr>
            </a:lvl3pPr>
            <a:lvl4pPr>
              <a:defRPr sz="1270">
                <a:latin typeface="EYInterstate Light" panose="02000506000000020004" pitchFamily="2" charset="0"/>
              </a:defRPr>
            </a:lvl4pPr>
            <a:lvl5pPr>
              <a:defRPr sz="1270">
                <a:latin typeface="EYInterstate Light" panose="02000506000000020004" pitchFamily="2" charset="0"/>
              </a:defRPr>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3" y="1060067"/>
            <a:ext cx="5390400" cy="640800"/>
          </a:xfrm>
        </p:spPr>
        <p:txBody>
          <a:bodyPr anchor="b" anchorCtr="0"/>
          <a:lstStyle>
            <a:lvl1pPr>
              <a:buNone/>
              <a:defRPr b="1">
                <a:latin typeface="EYInterstate Light" panose="02000506000000020004" pitchFamily="2" charset="0"/>
              </a:defRPr>
            </a:lvl1pPr>
          </a:lstStyle>
          <a:p>
            <a:pPr lvl="0"/>
            <a:r>
              <a:rPr lang="en-US" dirty="0"/>
              <a:t>Click to edit Master text styles</a:t>
            </a:r>
          </a:p>
        </p:txBody>
      </p:sp>
      <p:sp>
        <p:nvSpPr>
          <p:cNvPr id="11" name="Text Placeholder 9"/>
          <p:cNvSpPr>
            <a:spLocks noGrp="1"/>
          </p:cNvSpPr>
          <p:nvPr>
            <p:ph type="body" sz="quarter" idx="13"/>
          </p:nvPr>
        </p:nvSpPr>
        <p:spPr>
          <a:xfrm>
            <a:off x="6201605" y="1060067"/>
            <a:ext cx="5390400" cy="640800"/>
          </a:xfrm>
        </p:spPr>
        <p:txBody>
          <a:bodyPr anchor="b" anchorCtr="0"/>
          <a:lstStyle>
            <a:lvl1pPr>
              <a:buNone/>
              <a:defRPr b="1"/>
            </a:lvl1pPr>
          </a:lstStyle>
          <a:p>
            <a:pPr lvl="0"/>
            <a:r>
              <a:rPr lang="en-US" dirty="0"/>
              <a:t>Click to edit Master text styles</a:t>
            </a:r>
          </a:p>
        </p:txBody>
      </p:sp>
      <p:sp>
        <p:nvSpPr>
          <p:cNvPr id="9"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lIns="82784" tIns="41392" rIns="82784" bIns="413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
        <p:nvSpPr>
          <p:cNvPr id="13" name="Text Placeholder 6"/>
          <p:cNvSpPr>
            <a:spLocks noGrp="1"/>
          </p:cNvSpPr>
          <p:nvPr>
            <p:ph type="body" sz="quarter" idx="10"/>
          </p:nvPr>
        </p:nvSpPr>
        <p:spPr>
          <a:xfrm>
            <a:off x="610252" y="609305"/>
            <a:ext cx="10971533" cy="251183"/>
          </a:xfrm>
        </p:spPr>
        <p:txBody>
          <a:bodyPr>
            <a:spAutoFit/>
          </a:bodyPr>
          <a:lstStyle>
            <a:lvl1pPr marL="0" indent="0">
              <a:buNone/>
              <a:defRPr/>
            </a:lvl1pPr>
          </a:lstStyle>
          <a:p>
            <a:pPr lvl="0"/>
            <a:endParaRPr lang="en-GB" dirty="0"/>
          </a:p>
        </p:txBody>
      </p:sp>
    </p:spTree>
    <p:extLst>
      <p:ext uri="{BB962C8B-B14F-4D97-AF65-F5344CB8AC3E}">
        <p14:creationId xmlns:p14="http://schemas.microsoft.com/office/powerpoint/2010/main" val="1187325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6153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543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vider_Agre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r="-18537"/>
          <a:stretch/>
        </p:blipFill>
        <p:spPr>
          <a:xfrm>
            <a:off x="1" y="1349551"/>
            <a:ext cx="4793679" cy="1393073"/>
          </a:xfrm>
          <a:prstGeom prst="rect">
            <a:avLst/>
          </a:prstGeom>
        </p:spPr>
      </p:pic>
      <p:sp>
        <p:nvSpPr>
          <p:cNvPr id="5" name="Freeform 2"/>
          <p:cNvSpPr>
            <a:spLocks/>
          </p:cNvSpPr>
          <p:nvPr userDrawn="1"/>
        </p:nvSpPr>
        <p:spPr bwMode="auto">
          <a:xfrm>
            <a:off x="3190099" y="1343776"/>
            <a:ext cx="8999516" cy="1398848"/>
          </a:xfrm>
          <a:custGeom>
            <a:avLst/>
            <a:gdLst/>
            <a:ahLst/>
            <a:cxnLst>
              <a:cxn ang="0">
                <a:pos x="4604" y="1043"/>
              </a:cxn>
              <a:cxn ang="0">
                <a:pos x="4604" y="0"/>
              </a:cxn>
              <a:cxn ang="0">
                <a:pos x="204" y="0"/>
              </a:cxn>
              <a:cxn ang="0">
                <a:pos x="0" y="1043"/>
              </a:cxn>
              <a:cxn ang="0">
                <a:pos x="4604" y="1043"/>
              </a:cxn>
            </a:cxnLst>
            <a:rect l="0" t="0" r="r" b="b"/>
            <a:pathLst>
              <a:path w="4604" h="1043">
                <a:moveTo>
                  <a:pt x="4604" y="1043"/>
                </a:moveTo>
                <a:lnTo>
                  <a:pt x="4604" y="0"/>
                </a:lnTo>
                <a:lnTo>
                  <a:pt x="204" y="0"/>
                </a:lnTo>
                <a:lnTo>
                  <a:pt x="0" y="1043"/>
                </a:lnTo>
                <a:lnTo>
                  <a:pt x="4604" y="1043"/>
                </a:lnTo>
                <a:close/>
              </a:path>
            </a:pathLst>
          </a:custGeom>
          <a:solidFill>
            <a:schemeClr val="accent2"/>
          </a:solidFill>
          <a:ln w="1270" cap="flat" cmpd="sng">
            <a:noFill/>
            <a:prstDash val="solid"/>
            <a:round/>
            <a:headEnd type="none" w="med" len="med"/>
            <a:tailEnd type="none" w="med" len="med"/>
          </a:ln>
          <a:effectLst/>
        </p:spPr>
        <p:txBody>
          <a:bodyPr lIns="90077" tIns="45039" rIns="90077" bIns="45039" anchor="ctr">
            <a:noAutofit/>
          </a:bodyPr>
          <a:lstStyle/>
          <a:p>
            <a:pPr defTabSz="900761">
              <a:defRPr/>
            </a:pPr>
            <a:endParaRPr lang="en-US" sz="1904" kern="0" dirty="0">
              <a:solidFill>
                <a:sysClr val="windowText" lastClr="000000"/>
              </a:solidFill>
              <a:cs typeface="Arial"/>
            </a:endParaRPr>
          </a:p>
        </p:txBody>
      </p:sp>
      <p:sp>
        <p:nvSpPr>
          <p:cNvPr id="2" name="Title 1"/>
          <p:cNvSpPr>
            <a:spLocks noGrp="1"/>
          </p:cNvSpPr>
          <p:nvPr>
            <p:ph type="title"/>
          </p:nvPr>
        </p:nvSpPr>
        <p:spPr>
          <a:xfrm>
            <a:off x="3579285" y="2188726"/>
            <a:ext cx="8524492" cy="284674"/>
          </a:xfrm>
        </p:spPr>
        <p:txBody>
          <a:bodyPr/>
          <a:lstStyle/>
          <a:p>
            <a:r>
              <a:rPr lang="en-US"/>
              <a:t>Click to edit Master title style</a:t>
            </a:r>
          </a:p>
        </p:txBody>
      </p:sp>
      <p:sp>
        <p:nvSpPr>
          <p:cNvPr id="9" name="Rectangle 8"/>
          <p:cNvSpPr/>
          <p:nvPr userDrawn="1"/>
        </p:nvSpPr>
        <p:spPr>
          <a:xfrm>
            <a:off x="5" y="486071"/>
            <a:ext cx="521505" cy="5146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2784" tIns="41392" rIns="82784" bIns="41392" rtlCol="0" anchor="t" anchorCtr="0"/>
          <a:lstStyle/>
          <a:p>
            <a:pPr algn="ctr" defTabSz="827845"/>
            <a:endParaRPr lang="en-US" sz="1179" dirty="0">
              <a:solidFill>
                <a:srgbClr val="000000"/>
              </a:solidFill>
            </a:endParaRPr>
          </a:p>
        </p:txBody>
      </p:sp>
    </p:spTree>
    <p:extLst>
      <p:ext uri="{BB962C8B-B14F-4D97-AF65-F5344CB8AC3E}">
        <p14:creationId xmlns:p14="http://schemas.microsoft.com/office/powerpoint/2010/main" val="11187334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vider_Approach">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17" y="1343780"/>
            <a:ext cx="6310007" cy="1398849"/>
          </a:xfrm>
          <a:prstGeom prst="rect">
            <a:avLst/>
          </a:prstGeom>
        </p:spPr>
      </p:pic>
      <p:sp>
        <p:nvSpPr>
          <p:cNvPr id="5" name="Freeform 2"/>
          <p:cNvSpPr>
            <a:spLocks/>
          </p:cNvSpPr>
          <p:nvPr userDrawn="1"/>
        </p:nvSpPr>
        <p:spPr bwMode="auto">
          <a:xfrm>
            <a:off x="3190099" y="1343776"/>
            <a:ext cx="8999516" cy="1398848"/>
          </a:xfrm>
          <a:custGeom>
            <a:avLst/>
            <a:gdLst/>
            <a:ahLst/>
            <a:cxnLst>
              <a:cxn ang="0">
                <a:pos x="4604" y="1043"/>
              </a:cxn>
              <a:cxn ang="0">
                <a:pos x="4604" y="0"/>
              </a:cxn>
              <a:cxn ang="0">
                <a:pos x="204" y="0"/>
              </a:cxn>
              <a:cxn ang="0">
                <a:pos x="0" y="1043"/>
              </a:cxn>
              <a:cxn ang="0">
                <a:pos x="4604" y="1043"/>
              </a:cxn>
            </a:cxnLst>
            <a:rect l="0" t="0" r="r" b="b"/>
            <a:pathLst>
              <a:path w="4604" h="1043">
                <a:moveTo>
                  <a:pt x="4604" y="1043"/>
                </a:moveTo>
                <a:lnTo>
                  <a:pt x="4604" y="0"/>
                </a:lnTo>
                <a:lnTo>
                  <a:pt x="204" y="0"/>
                </a:lnTo>
                <a:lnTo>
                  <a:pt x="0" y="1043"/>
                </a:lnTo>
                <a:lnTo>
                  <a:pt x="4604" y="1043"/>
                </a:lnTo>
                <a:close/>
              </a:path>
            </a:pathLst>
          </a:custGeom>
          <a:solidFill>
            <a:schemeClr val="accent2"/>
          </a:solidFill>
          <a:ln w="1270" cap="flat" cmpd="sng">
            <a:noFill/>
            <a:prstDash val="solid"/>
            <a:round/>
            <a:headEnd type="none" w="med" len="med"/>
            <a:tailEnd type="none" w="med" len="med"/>
          </a:ln>
          <a:effectLst/>
        </p:spPr>
        <p:txBody>
          <a:bodyPr lIns="90077" tIns="45039" rIns="90077" bIns="45039" anchor="ctr">
            <a:noAutofit/>
          </a:bodyPr>
          <a:lstStyle/>
          <a:p>
            <a:pPr defTabSz="900761">
              <a:defRPr/>
            </a:pPr>
            <a:endParaRPr lang="en-US" sz="1904" kern="0" dirty="0">
              <a:solidFill>
                <a:sysClr val="windowText" lastClr="000000"/>
              </a:solidFill>
              <a:cs typeface="Arial"/>
            </a:endParaRPr>
          </a:p>
        </p:txBody>
      </p:sp>
      <p:sp>
        <p:nvSpPr>
          <p:cNvPr id="2" name="Title 1"/>
          <p:cNvSpPr>
            <a:spLocks noGrp="1"/>
          </p:cNvSpPr>
          <p:nvPr>
            <p:ph type="title"/>
          </p:nvPr>
        </p:nvSpPr>
        <p:spPr>
          <a:xfrm>
            <a:off x="3579285" y="2188726"/>
            <a:ext cx="8610330" cy="284674"/>
          </a:xfrm>
        </p:spPr>
        <p:txBody>
          <a:bodyPr/>
          <a:lstStyle/>
          <a:p>
            <a:r>
              <a:rPr lang="en-US"/>
              <a:t>Click to edit Master title style</a:t>
            </a:r>
          </a:p>
        </p:txBody>
      </p:sp>
      <p:sp>
        <p:nvSpPr>
          <p:cNvPr id="7" name="Rectangle 6"/>
          <p:cNvSpPr/>
          <p:nvPr userDrawn="1"/>
        </p:nvSpPr>
        <p:spPr>
          <a:xfrm>
            <a:off x="5" y="486071"/>
            <a:ext cx="521505" cy="5146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2784" tIns="41392" rIns="82784" bIns="41392" rtlCol="0" anchor="t" anchorCtr="0"/>
          <a:lstStyle/>
          <a:p>
            <a:pPr algn="ctr" defTabSz="827845"/>
            <a:endParaRPr lang="en-US" sz="1179" dirty="0">
              <a:solidFill>
                <a:srgbClr val="000000"/>
              </a:solidFill>
            </a:endParaRPr>
          </a:p>
        </p:txBody>
      </p:sp>
    </p:spTree>
    <p:extLst>
      <p:ext uri="{BB962C8B-B14F-4D97-AF65-F5344CB8AC3E}">
        <p14:creationId xmlns:p14="http://schemas.microsoft.com/office/powerpoint/2010/main" val="26669718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_People">
    <p:spTree>
      <p:nvGrpSpPr>
        <p:cNvPr id="1" name=""/>
        <p:cNvGrpSpPr/>
        <p:nvPr/>
      </p:nvGrpSpPr>
      <p:grpSpPr>
        <a:xfrm>
          <a:off x="0" y="0"/>
          <a:ext cx="0" cy="0"/>
          <a:chOff x="0" y="0"/>
          <a:chExt cx="0" cy="0"/>
        </a:xfrm>
      </p:grpSpPr>
      <p:grpSp>
        <p:nvGrpSpPr>
          <p:cNvPr id="6" name="Group 5"/>
          <p:cNvGrpSpPr/>
          <p:nvPr userDrawn="1"/>
        </p:nvGrpSpPr>
        <p:grpSpPr>
          <a:xfrm>
            <a:off x="4" y="1343776"/>
            <a:ext cx="12189611" cy="1398848"/>
            <a:chOff x="2" y="1481886"/>
            <a:chExt cx="10686545" cy="1542619"/>
          </a:xfrm>
        </p:grpSpPr>
        <p:pic>
          <p:nvPicPr>
            <p:cNvPr id="4" name="Picture 1" descr="C:\Documents and Settings\Joel.Lim01\My Documents\Work\Proposals\Templates\Images\20H00171.png"/>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 y="1488255"/>
              <a:ext cx="9131255" cy="1520254"/>
            </a:xfrm>
            <a:prstGeom prst="rect">
              <a:avLst/>
            </a:prstGeom>
            <a:noFill/>
          </p:spPr>
        </p:pic>
        <p:sp>
          <p:nvSpPr>
            <p:cNvPr id="5" name="Freeform 2"/>
            <p:cNvSpPr>
              <a:spLocks/>
            </p:cNvSpPr>
            <p:nvPr userDrawn="1"/>
          </p:nvSpPr>
          <p:spPr bwMode="auto">
            <a:xfrm>
              <a:off x="2796737" y="1481886"/>
              <a:ext cx="7889810" cy="1542619"/>
            </a:xfrm>
            <a:custGeom>
              <a:avLst/>
              <a:gdLst/>
              <a:ahLst/>
              <a:cxnLst>
                <a:cxn ang="0">
                  <a:pos x="4604" y="1043"/>
                </a:cxn>
                <a:cxn ang="0">
                  <a:pos x="4604" y="0"/>
                </a:cxn>
                <a:cxn ang="0">
                  <a:pos x="204" y="0"/>
                </a:cxn>
                <a:cxn ang="0">
                  <a:pos x="0" y="1043"/>
                </a:cxn>
                <a:cxn ang="0">
                  <a:pos x="4604" y="1043"/>
                </a:cxn>
              </a:cxnLst>
              <a:rect l="0" t="0" r="r" b="b"/>
              <a:pathLst>
                <a:path w="4604" h="1043">
                  <a:moveTo>
                    <a:pt x="4604" y="1043"/>
                  </a:moveTo>
                  <a:lnTo>
                    <a:pt x="4604" y="0"/>
                  </a:lnTo>
                  <a:lnTo>
                    <a:pt x="204" y="0"/>
                  </a:lnTo>
                  <a:lnTo>
                    <a:pt x="0" y="1043"/>
                  </a:lnTo>
                  <a:lnTo>
                    <a:pt x="4604" y="1043"/>
                  </a:lnTo>
                  <a:close/>
                </a:path>
              </a:pathLst>
            </a:custGeom>
            <a:solidFill>
              <a:schemeClr val="accent2"/>
            </a:solidFill>
            <a:ln w="1270" cap="flat" cmpd="sng">
              <a:noFill/>
              <a:prstDash val="solid"/>
              <a:round/>
              <a:headEnd type="none" w="med" len="med"/>
              <a:tailEnd type="none" w="med" len="med"/>
            </a:ln>
            <a:effectLst/>
          </p:spPr>
          <p:txBody>
            <a:bodyPr lIns="99492" tIns="49749" rIns="99492" bIns="49749" anchor="ctr">
              <a:noAutofit/>
            </a:bodyPr>
            <a:lstStyle/>
            <a:p>
              <a:pPr defTabSz="900761">
                <a:defRPr/>
              </a:pPr>
              <a:endParaRPr lang="en-US" sz="1904" kern="0" dirty="0">
                <a:solidFill>
                  <a:sysClr val="windowText" lastClr="000000"/>
                </a:solidFill>
                <a:cs typeface="Arial"/>
              </a:endParaRPr>
            </a:p>
          </p:txBody>
        </p:sp>
      </p:grpSp>
      <p:sp>
        <p:nvSpPr>
          <p:cNvPr id="2" name="Title 1"/>
          <p:cNvSpPr>
            <a:spLocks noGrp="1"/>
          </p:cNvSpPr>
          <p:nvPr>
            <p:ph type="title"/>
          </p:nvPr>
        </p:nvSpPr>
        <p:spPr>
          <a:xfrm>
            <a:off x="3579285" y="2188726"/>
            <a:ext cx="8610330" cy="284674"/>
          </a:xfrm>
        </p:spPr>
        <p:txBody>
          <a:bodyPr/>
          <a:lstStyle/>
          <a:p>
            <a:r>
              <a:rPr lang="en-US"/>
              <a:t>Click to edit Master title style</a:t>
            </a:r>
          </a:p>
        </p:txBody>
      </p:sp>
      <p:sp>
        <p:nvSpPr>
          <p:cNvPr id="8" name="Rectangle 7"/>
          <p:cNvSpPr/>
          <p:nvPr userDrawn="1"/>
        </p:nvSpPr>
        <p:spPr>
          <a:xfrm>
            <a:off x="5" y="486071"/>
            <a:ext cx="521505" cy="5146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2784" tIns="41392" rIns="82784" bIns="41392" rtlCol="0" anchor="t" anchorCtr="0"/>
          <a:lstStyle/>
          <a:p>
            <a:pPr algn="ctr" defTabSz="827845"/>
            <a:endParaRPr lang="en-US" sz="1179" dirty="0">
              <a:solidFill>
                <a:srgbClr val="000000"/>
              </a:solidFill>
            </a:endParaRPr>
          </a:p>
        </p:txBody>
      </p:sp>
    </p:spTree>
    <p:extLst>
      <p:ext uri="{BB962C8B-B14F-4D97-AF65-F5344CB8AC3E}">
        <p14:creationId xmlns:p14="http://schemas.microsoft.com/office/powerpoint/2010/main" val="19662692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_Transform">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r="-2"/>
          <a:stretch/>
        </p:blipFill>
        <p:spPr>
          <a:xfrm>
            <a:off x="0" y="1349551"/>
            <a:ext cx="6191360" cy="1393073"/>
          </a:xfrm>
          <a:prstGeom prst="rect">
            <a:avLst/>
          </a:prstGeom>
        </p:spPr>
      </p:pic>
      <p:sp>
        <p:nvSpPr>
          <p:cNvPr id="5" name="Freeform 2"/>
          <p:cNvSpPr>
            <a:spLocks/>
          </p:cNvSpPr>
          <p:nvPr userDrawn="1"/>
        </p:nvSpPr>
        <p:spPr bwMode="auto">
          <a:xfrm>
            <a:off x="3190099" y="1343776"/>
            <a:ext cx="8999516" cy="1398848"/>
          </a:xfrm>
          <a:custGeom>
            <a:avLst/>
            <a:gdLst/>
            <a:ahLst/>
            <a:cxnLst>
              <a:cxn ang="0">
                <a:pos x="4604" y="1043"/>
              </a:cxn>
              <a:cxn ang="0">
                <a:pos x="4604" y="0"/>
              </a:cxn>
              <a:cxn ang="0">
                <a:pos x="204" y="0"/>
              </a:cxn>
              <a:cxn ang="0">
                <a:pos x="0" y="1043"/>
              </a:cxn>
              <a:cxn ang="0">
                <a:pos x="4604" y="1043"/>
              </a:cxn>
            </a:cxnLst>
            <a:rect l="0" t="0" r="r" b="b"/>
            <a:pathLst>
              <a:path w="4604" h="1043">
                <a:moveTo>
                  <a:pt x="4604" y="1043"/>
                </a:moveTo>
                <a:lnTo>
                  <a:pt x="4604" y="0"/>
                </a:lnTo>
                <a:lnTo>
                  <a:pt x="204" y="0"/>
                </a:lnTo>
                <a:lnTo>
                  <a:pt x="0" y="1043"/>
                </a:lnTo>
                <a:lnTo>
                  <a:pt x="4604" y="1043"/>
                </a:lnTo>
                <a:close/>
              </a:path>
            </a:pathLst>
          </a:custGeom>
          <a:solidFill>
            <a:schemeClr val="accent2"/>
          </a:solidFill>
          <a:ln w="1270" cap="flat" cmpd="sng">
            <a:noFill/>
            <a:prstDash val="solid"/>
            <a:round/>
            <a:headEnd type="none" w="med" len="med"/>
            <a:tailEnd type="none" w="med" len="med"/>
          </a:ln>
          <a:effectLst/>
        </p:spPr>
        <p:txBody>
          <a:bodyPr lIns="90077" tIns="45039" rIns="90077" bIns="45039" anchor="ctr">
            <a:noAutofit/>
          </a:bodyPr>
          <a:lstStyle/>
          <a:p>
            <a:pPr defTabSz="900761">
              <a:defRPr/>
            </a:pPr>
            <a:endParaRPr lang="en-US" sz="1904" kern="0" dirty="0">
              <a:solidFill>
                <a:sysClr val="windowText" lastClr="000000"/>
              </a:solidFill>
              <a:cs typeface="Arial"/>
            </a:endParaRPr>
          </a:p>
        </p:txBody>
      </p:sp>
      <p:sp>
        <p:nvSpPr>
          <p:cNvPr id="2" name="Title 1"/>
          <p:cNvSpPr>
            <a:spLocks noGrp="1"/>
          </p:cNvSpPr>
          <p:nvPr>
            <p:ph type="title"/>
          </p:nvPr>
        </p:nvSpPr>
        <p:spPr>
          <a:xfrm>
            <a:off x="3579285" y="2188726"/>
            <a:ext cx="8610330" cy="284674"/>
          </a:xfrm>
        </p:spPr>
        <p:txBody>
          <a:bodyPr/>
          <a:lstStyle/>
          <a:p>
            <a:r>
              <a:rPr lang="en-US"/>
              <a:t>Click to edit Master title style</a:t>
            </a:r>
          </a:p>
        </p:txBody>
      </p:sp>
      <p:sp>
        <p:nvSpPr>
          <p:cNvPr id="7" name="Rectangle 6"/>
          <p:cNvSpPr/>
          <p:nvPr userDrawn="1"/>
        </p:nvSpPr>
        <p:spPr>
          <a:xfrm>
            <a:off x="5" y="486071"/>
            <a:ext cx="521505" cy="5146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2784" tIns="41392" rIns="82784" bIns="41392" rtlCol="0" anchor="t" anchorCtr="0"/>
          <a:lstStyle/>
          <a:p>
            <a:pPr algn="ctr" defTabSz="827845"/>
            <a:endParaRPr lang="en-US" sz="1179" dirty="0">
              <a:solidFill>
                <a:srgbClr val="000000"/>
              </a:solidFill>
            </a:endParaRPr>
          </a:p>
        </p:txBody>
      </p:sp>
    </p:spTree>
    <p:extLst>
      <p:ext uri="{BB962C8B-B14F-4D97-AF65-F5344CB8AC3E}">
        <p14:creationId xmlns:p14="http://schemas.microsoft.com/office/powerpoint/2010/main" val="3350328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_World">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1" y="1343775"/>
            <a:ext cx="5255653" cy="1398848"/>
          </a:xfrm>
          <a:prstGeom prst="rect">
            <a:avLst/>
          </a:prstGeom>
        </p:spPr>
      </p:pic>
      <p:sp>
        <p:nvSpPr>
          <p:cNvPr id="5" name="Freeform 2"/>
          <p:cNvSpPr>
            <a:spLocks/>
          </p:cNvSpPr>
          <p:nvPr userDrawn="1"/>
        </p:nvSpPr>
        <p:spPr bwMode="auto">
          <a:xfrm>
            <a:off x="3190099" y="1343776"/>
            <a:ext cx="8999516" cy="1398848"/>
          </a:xfrm>
          <a:custGeom>
            <a:avLst/>
            <a:gdLst/>
            <a:ahLst/>
            <a:cxnLst>
              <a:cxn ang="0">
                <a:pos x="4604" y="1043"/>
              </a:cxn>
              <a:cxn ang="0">
                <a:pos x="4604" y="0"/>
              </a:cxn>
              <a:cxn ang="0">
                <a:pos x="204" y="0"/>
              </a:cxn>
              <a:cxn ang="0">
                <a:pos x="0" y="1043"/>
              </a:cxn>
              <a:cxn ang="0">
                <a:pos x="4604" y="1043"/>
              </a:cxn>
            </a:cxnLst>
            <a:rect l="0" t="0" r="r" b="b"/>
            <a:pathLst>
              <a:path w="4604" h="1043">
                <a:moveTo>
                  <a:pt x="4604" y="1043"/>
                </a:moveTo>
                <a:lnTo>
                  <a:pt x="4604" y="0"/>
                </a:lnTo>
                <a:lnTo>
                  <a:pt x="204" y="0"/>
                </a:lnTo>
                <a:lnTo>
                  <a:pt x="0" y="1043"/>
                </a:lnTo>
                <a:lnTo>
                  <a:pt x="4604" y="1043"/>
                </a:lnTo>
                <a:close/>
              </a:path>
            </a:pathLst>
          </a:custGeom>
          <a:solidFill>
            <a:schemeClr val="accent2"/>
          </a:solidFill>
          <a:ln w="1270" cap="flat" cmpd="sng">
            <a:noFill/>
            <a:prstDash val="solid"/>
            <a:round/>
            <a:headEnd type="none" w="med" len="med"/>
            <a:tailEnd type="none" w="med" len="med"/>
          </a:ln>
          <a:effectLst/>
        </p:spPr>
        <p:txBody>
          <a:bodyPr lIns="90077" tIns="45039" rIns="90077" bIns="45039" anchor="ctr">
            <a:noAutofit/>
          </a:bodyPr>
          <a:lstStyle/>
          <a:p>
            <a:pPr defTabSz="900761">
              <a:defRPr/>
            </a:pPr>
            <a:endParaRPr lang="en-US" sz="1904" kern="0" dirty="0">
              <a:solidFill>
                <a:sysClr val="windowText" lastClr="000000"/>
              </a:solidFill>
              <a:cs typeface="Arial"/>
            </a:endParaRPr>
          </a:p>
        </p:txBody>
      </p:sp>
      <p:sp>
        <p:nvSpPr>
          <p:cNvPr id="2" name="Title 1"/>
          <p:cNvSpPr>
            <a:spLocks noGrp="1"/>
          </p:cNvSpPr>
          <p:nvPr>
            <p:ph type="title"/>
          </p:nvPr>
        </p:nvSpPr>
        <p:spPr>
          <a:xfrm>
            <a:off x="3579285" y="2188726"/>
            <a:ext cx="8610330" cy="284674"/>
          </a:xfrm>
        </p:spPr>
        <p:txBody>
          <a:bodyPr/>
          <a:lstStyle/>
          <a:p>
            <a:r>
              <a:rPr lang="en-US"/>
              <a:t>Click to edit Master title style</a:t>
            </a:r>
          </a:p>
        </p:txBody>
      </p:sp>
      <p:sp>
        <p:nvSpPr>
          <p:cNvPr id="8" name="Rectangle 7"/>
          <p:cNvSpPr/>
          <p:nvPr userDrawn="1"/>
        </p:nvSpPr>
        <p:spPr>
          <a:xfrm>
            <a:off x="5" y="486071"/>
            <a:ext cx="521505" cy="5146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2784" tIns="41392" rIns="82784" bIns="41392" rtlCol="0" anchor="t" anchorCtr="0"/>
          <a:lstStyle/>
          <a:p>
            <a:pPr algn="ctr" defTabSz="827845"/>
            <a:endParaRPr lang="en-US" sz="1179" dirty="0">
              <a:solidFill>
                <a:srgbClr val="000000"/>
              </a:solidFill>
            </a:endParaRPr>
          </a:p>
        </p:txBody>
      </p:sp>
    </p:spTree>
    <p:extLst>
      <p:ext uri="{BB962C8B-B14F-4D97-AF65-F5344CB8AC3E}">
        <p14:creationId xmlns:p14="http://schemas.microsoft.com/office/powerpoint/2010/main" val="99229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8"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6" name="Date Placeholder 5"/>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1935974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609601" y="611859"/>
            <a:ext cx="4371562"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1392" numCol="1" anchor="t" anchorCtr="0" compatLnSpc="1">
            <a:prstTxWarp prst="textNoShape">
              <a:avLst/>
            </a:prstTxWarp>
          </a:bodyPr>
          <a:lstStyle/>
          <a:p>
            <a:pPr defTabSz="827845" fontAlgn="base">
              <a:spcBef>
                <a:spcPct val="0"/>
              </a:spcBef>
              <a:spcAft>
                <a:spcPts val="907"/>
              </a:spcAft>
            </a:pPr>
            <a:r>
              <a:rPr lang="en-US" sz="816" dirty="0">
                <a:solidFill>
                  <a:srgbClr val="808080"/>
                </a:solidFill>
              </a:rPr>
              <a:t>EY | Assurance | Tax | Transactions | Advisory</a:t>
            </a:r>
            <a:endParaRPr lang="en-US" sz="1904" dirty="0">
              <a:solidFill>
                <a:srgbClr val="808080"/>
              </a:solidFill>
              <a:latin typeface="EYInterstate" pitchFamily="2" charset="0"/>
              <a:cs typeface="Arial" pitchFamily="34" charset="0"/>
            </a:endParaRPr>
          </a:p>
          <a:p>
            <a:pPr defTabSz="827845"/>
            <a:r>
              <a:rPr lang="en-US" sz="816" dirty="0">
                <a:solidFill>
                  <a:srgbClr val="808080"/>
                </a:solidFill>
              </a:rPr>
              <a:t>About EY</a:t>
            </a:r>
          </a:p>
          <a:p>
            <a:pPr defTabSz="827845"/>
            <a:r>
              <a:rPr lang="en-US" sz="816" dirty="0">
                <a:solidFill>
                  <a:srgbClr val="808080"/>
                </a:solidFil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 </a:t>
            </a:r>
          </a:p>
          <a:p>
            <a:pPr defTabSz="827845"/>
            <a:endParaRPr lang="en-US" sz="816" dirty="0">
              <a:solidFill>
                <a:srgbClr val="808080"/>
              </a:solidFill>
            </a:endParaRPr>
          </a:p>
          <a:p>
            <a:pPr defTabSz="827845"/>
            <a:r>
              <a:rPr lang="en-US" sz="816" dirty="0">
                <a:solidFill>
                  <a:srgbClr val="808080"/>
                </a:solidFil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p>
          <a:p>
            <a:pPr defTabSz="827845"/>
            <a:endParaRPr lang="en-US" sz="816" dirty="0">
              <a:solidFill>
                <a:srgbClr val="808080"/>
              </a:solidFill>
            </a:endParaRPr>
          </a:p>
          <a:p>
            <a:pPr defTabSz="827845"/>
            <a:r>
              <a:rPr lang="en-US" sz="816" dirty="0">
                <a:solidFill>
                  <a:srgbClr val="808080"/>
                </a:solidFill>
              </a:rPr>
              <a:t>© 2015 Ernst &amp; Young</a:t>
            </a:r>
          </a:p>
          <a:p>
            <a:pPr defTabSz="827845"/>
            <a:r>
              <a:rPr lang="en-US" sz="816" dirty="0">
                <a:solidFill>
                  <a:srgbClr val="808080"/>
                </a:solidFill>
              </a:rPr>
              <a:t>All Rights Reserved.</a:t>
            </a:r>
          </a:p>
          <a:p>
            <a:pPr defTabSz="827845"/>
            <a:endParaRPr lang="en-US" sz="816" dirty="0">
              <a:solidFill>
                <a:srgbClr val="808080"/>
              </a:solidFill>
            </a:endParaRPr>
          </a:p>
          <a:p>
            <a:pPr defTabSz="827845"/>
            <a:r>
              <a:rPr lang="en-US" sz="816" dirty="0">
                <a:solidFill>
                  <a:srgbClr val="808080"/>
                </a:solidFill>
              </a:rPr>
              <a:t>ey.com </a:t>
            </a:r>
          </a:p>
        </p:txBody>
      </p:sp>
    </p:spTree>
    <p:extLst>
      <p:ext uri="{BB962C8B-B14F-4D97-AF65-F5344CB8AC3E}">
        <p14:creationId xmlns:p14="http://schemas.microsoft.com/office/powerpoint/2010/main" val="8064321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Tree>
    <p:extLst>
      <p:ext uri="{BB962C8B-B14F-4D97-AF65-F5344CB8AC3E}">
        <p14:creationId xmlns:p14="http://schemas.microsoft.com/office/powerpoint/2010/main" val="20851414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7862"/>
            <a:ext cx="10972800" cy="379565"/>
          </a:xfrm>
        </p:spPr>
        <p:txBody>
          <a:bodyPr/>
          <a:lstStyle>
            <a:lvl1pPr>
              <a:defRPr sz="2902"/>
            </a:lvl1pPr>
          </a:lstStyle>
          <a:p>
            <a:r>
              <a:rPr lang="en-US" dirty="0"/>
              <a:t>Click to edit Master title style</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Tree>
    <p:extLst>
      <p:ext uri="{BB962C8B-B14F-4D97-AF65-F5344CB8AC3E}">
        <p14:creationId xmlns:p14="http://schemas.microsoft.com/office/powerpoint/2010/main" val="39964391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7862"/>
            <a:ext cx="10972800" cy="379565"/>
          </a:xfrm>
        </p:spPr>
        <p:txBody>
          <a:bodyPr/>
          <a:lstStyle>
            <a:lvl1pPr>
              <a:defRPr sz="2902"/>
            </a:lvl1pPr>
          </a:lstStyle>
          <a:p>
            <a:r>
              <a:rPr lang="en-US" dirty="0"/>
              <a:t>Click to edit Master title style</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lIns="94441" tIns="47219" rIns="94441" bIns="472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32" dirty="0">
              <a:solidFill>
                <a:srgbClr val="808080"/>
              </a:solidFill>
            </a:endParaRPr>
          </a:p>
        </p:txBody>
      </p:sp>
    </p:spTree>
    <p:extLst>
      <p:ext uri="{BB962C8B-B14F-4D97-AF65-F5344CB8AC3E}">
        <p14:creationId xmlns:p14="http://schemas.microsoft.com/office/powerpoint/2010/main" val="371619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0" y="1425578"/>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2" y="1425578"/>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12" name="Line 11"/>
          <p:cNvSpPr>
            <a:spLocks noChangeShapeType="1"/>
          </p:cNvSpPr>
          <p:nvPr userDrawn="1"/>
        </p:nvSpPr>
        <p:spPr bwMode="auto">
          <a:xfrm>
            <a:off x="609602"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
        <p:nvSpPr>
          <p:cNvPr id="9" name="Date Placeholder 8"/>
          <p:cNvSpPr>
            <a:spLocks noGrp="1"/>
          </p:cNvSpPr>
          <p:nvPr>
            <p:ph type="dt" sz="half" idx="10"/>
          </p:nvPr>
        </p:nvSpPr>
        <p:spPr/>
        <p:txBody>
          <a:bodyPr/>
          <a:lstStyle/>
          <a:p>
            <a:r>
              <a:rPr lang="en-US">
                <a:solidFill>
                  <a:srgbClr val="646464"/>
                </a:solidFill>
              </a:rPr>
              <a:t>1 January 2014</a:t>
            </a:r>
            <a:endParaRPr lang="en-US" dirty="0">
              <a:solidFill>
                <a:srgbClr val="646464"/>
              </a:solidFill>
            </a:endParaRPr>
          </a:p>
        </p:txBody>
      </p:sp>
      <p:sp>
        <p:nvSpPr>
          <p:cNvPr id="10" name="Footer Placeholder 9"/>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3499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theme" Target="../theme/theme3.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9.emf"/><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oleObject" Target="../embeddings/oleObject3.bin"/><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tags" Target="../tags/tag4.xml"/><Relationship Id="rId5" Type="http://schemas.openxmlformats.org/officeDocument/2006/relationships/slideLayout" Target="../slideLayouts/slideLayout66.xml"/><Relationship Id="rId10" Type="http://schemas.openxmlformats.org/officeDocument/2006/relationships/vmlDrawing" Target="../drawings/vmlDrawing3.vml"/><Relationship Id="rId4" Type="http://schemas.openxmlformats.org/officeDocument/2006/relationships/slideLayout" Target="../slideLayouts/slideLayout6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heme" Target="../theme/theme5.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01600"/>
            <a:ext cx="109728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602" y="1425600"/>
            <a:ext cx="10972800"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451202" y="6519672"/>
            <a:ext cx="4579200" cy="201168"/>
          </a:xfrm>
          <a:prstGeom prst="rect">
            <a:avLst/>
          </a:prstGeom>
        </p:spPr>
        <p:txBody>
          <a:bodyPr vert="horz" lIns="0" tIns="0" rIns="0" bIns="0" rtlCol="0" anchor="t" anchorCtr="0">
            <a:noAutofit/>
          </a:bodyPr>
          <a:lstStyle>
            <a:lvl1pPr algn="l">
              <a:defRPr sz="1100">
                <a:solidFill>
                  <a:schemeClr val="bg1"/>
                </a:solidFill>
                <a:latin typeface="+mn-lt"/>
              </a:defRPr>
            </a:lvl1pPr>
          </a:lstStyle>
          <a:p>
            <a:r>
              <a:rPr lang="en-GB" dirty="0">
                <a:solidFill>
                  <a:srgbClr val="646464"/>
                </a:solidFill>
              </a:rPr>
              <a:t>Presentation title</a:t>
            </a:r>
          </a:p>
        </p:txBody>
      </p:sp>
      <p:sp>
        <p:nvSpPr>
          <p:cNvPr id="7" name="TextBox 6"/>
          <p:cNvSpPr txBox="1"/>
          <p:nvPr/>
        </p:nvSpPr>
        <p:spPr>
          <a:xfrm>
            <a:off x="609601" y="6519672"/>
            <a:ext cx="886506" cy="201168"/>
          </a:xfrm>
          <a:prstGeom prst="rect">
            <a:avLst/>
          </a:prstGeom>
          <a:noFill/>
        </p:spPr>
        <p:txBody>
          <a:bodyPr wrap="square" lIns="0" tIns="0" rIns="0" bIns="0" rtlCol="0" anchor="t" anchorCtr="0">
            <a:noAutofit/>
          </a:bodyPr>
          <a:lstStyle/>
          <a:p>
            <a:r>
              <a:rPr lang="en-GB" sz="1100" dirty="0">
                <a:solidFill>
                  <a:srgbClr val="000000">
                    <a:lumMod val="95000"/>
                    <a:lumOff val="5000"/>
                  </a:srgbClr>
                </a:solidFill>
                <a:latin typeface="EYInterstate Light" panose="02000506000000020004" pitchFamily="2" charset="0"/>
              </a:rPr>
              <a:t>Page </a:t>
            </a:r>
            <a:fld id="{9AE4D82F-B047-469B-AC52-A46321747EAF}" type="slidenum">
              <a:rPr lang="en-GB" sz="1100">
                <a:solidFill>
                  <a:srgbClr val="000000">
                    <a:lumMod val="95000"/>
                    <a:lumOff val="5000"/>
                  </a:srgbClr>
                </a:solidFill>
                <a:latin typeface="EYInterstate Light" panose="02000506000000020004" pitchFamily="2" charset="0"/>
              </a:rPr>
              <a:pPr/>
              <a:t>‹#›</a:t>
            </a:fld>
            <a:endParaRPr lang="en-GB" sz="1100" dirty="0">
              <a:solidFill>
                <a:srgbClr val="000000">
                  <a:lumMod val="95000"/>
                  <a:lumOff val="5000"/>
                </a:srgbClr>
              </a:solidFill>
              <a:latin typeface="EYInterstate Light" panose="02000506000000020004" pitchFamily="2" charset="0"/>
            </a:endParaRPr>
          </a:p>
        </p:txBody>
      </p:sp>
      <p:sp>
        <p:nvSpPr>
          <p:cNvPr id="12" name="Date Placeholder 3"/>
          <p:cNvSpPr>
            <a:spLocks noGrp="1"/>
          </p:cNvSpPr>
          <p:nvPr>
            <p:ph type="dt" sz="half" idx="2"/>
          </p:nvPr>
        </p:nvSpPr>
        <p:spPr>
          <a:xfrm>
            <a:off x="1494741" y="6519672"/>
            <a:ext cx="1370885" cy="201168"/>
          </a:xfrm>
          <a:prstGeom prst="rect">
            <a:avLst/>
          </a:prstGeom>
        </p:spPr>
        <p:txBody>
          <a:bodyPr vert="horz" wrap="none" lIns="0" tIns="0" rIns="0" bIns="0" rtlCol="0" anchor="t" anchorCtr="0"/>
          <a:lstStyle>
            <a:lvl1pPr algn="l">
              <a:defRPr sz="1100">
                <a:solidFill>
                  <a:schemeClr val="bg1"/>
                </a:solidFill>
                <a:latin typeface="+mn-lt"/>
              </a:defRPr>
            </a:lvl1pPr>
          </a:lstStyle>
          <a:p>
            <a:r>
              <a:rPr lang="en-US" dirty="0">
                <a:solidFill>
                  <a:srgbClr val="646464"/>
                </a:solidFill>
              </a:rPr>
              <a:t>1 January 2014</a:t>
            </a:r>
          </a:p>
        </p:txBody>
      </p:sp>
      <p:pic>
        <p:nvPicPr>
          <p:cNvPr id="10" name="Picture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86430" y="6327648"/>
            <a:ext cx="402294" cy="411480"/>
          </a:xfrm>
          <a:prstGeom prst="rect">
            <a:avLst/>
          </a:prstGeom>
        </p:spPr>
      </p:pic>
    </p:spTree>
    <p:extLst>
      <p:ext uri="{BB962C8B-B14F-4D97-AF65-F5344CB8AC3E}">
        <p14:creationId xmlns:p14="http://schemas.microsoft.com/office/powerpoint/2010/main" val="3473782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sldNum="0" hdr="0"/>
  <p:txStyles>
    <p:titleStyle>
      <a:lvl1pPr algn="l" defTabSz="913912" rtl="0" eaLnBrk="1" latinLnBrk="0" hangingPunct="1">
        <a:lnSpc>
          <a:spcPct val="85000"/>
        </a:lnSpc>
        <a:spcBef>
          <a:spcPct val="0"/>
        </a:spcBef>
        <a:buNone/>
        <a:defRPr sz="2999" b="1" kern="1200">
          <a:solidFill>
            <a:schemeClr val="bg1"/>
          </a:solidFill>
          <a:latin typeface="+mn-lt"/>
          <a:ea typeface="+mj-ea"/>
          <a:cs typeface="Arial" pitchFamily="34" charset="0"/>
        </a:defRPr>
      </a:lvl1pPr>
    </p:titleStyle>
    <p:bodyStyle>
      <a:lvl1pPr marL="356426" indent="-356426" algn="l" defTabSz="913912"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12851" indent="-356426" algn="l" defTabSz="913912"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69277" indent="-356426" algn="l" defTabSz="913912"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25703" indent="-356426" algn="l" defTabSz="913912" rtl="0" eaLnBrk="1" latinLnBrk="0" hangingPunct="1">
        <a:spcBef>
          <a:spcPct val="20000"/>
        </a:spcBef>
        <a:buClr>
          <a:schemeClr val="accent2"/>
        </a:buClr>
        <a:buSzPct val="70000"/>
        <a:buFont typeface="Arial" pitchFamily="34" charset="0"/>
        <a:buChar char="►"/>
        <a:defRPr sz="1598" kern="1200">
          <a:solidFill>
            <a:schemeClr val="bg1"/>
          </a:solidFill>
          <a:latin typeface="+mn-lt"/>
          <a:ea typeface="+mn-ea"/>
          <a:cs typeface="+mn-cs"/>
        </a:defRPr>
      </a:lvl4pPr>
      <a:lvl5pPr marL="1782128" indent="-356426" algn="l" defTabSz="913912" rtl="0" eaLnBrk="1" latinLnBrk="0" hangingPunct="1">
        <a:spcBef>
          <a:spcPct val="20000"/>
        </a:spcBef>
        <a:buClr>
          <a:schemeClr val="accent2"/>
        </a:buClr>
        <a:buSzPct val="70000"/>
        <a:buFont typeface="Arial" pitchFamily="34" charset="0"/>
        <a:buChar char="►"/>
        <a:defRPr sz="1598" kern="1200">
          <a:solidFill>
            <a:schemeClr val="bg1"/>
          </a:solidFill>
          <a:latin typeface="+mn-lt"/>
          <a:ea typeface="+mn-ea"/>
          <a:cs typeface="+mn-cs"/>
        </a:defRPr>
      </a:lvl5pPr>
      <a:lvl6pPr marL="2513258"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214"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170"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127"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12" rtl="0" eaLnBrk="1" latinLnBrk="0" hangingPunct="1">
        <a:defRPr sz="1799" kern="1200">
          <a:solidFill>
            <a:schemeClr val="tx1"/>
          </a:solidFill>
          <a:latin typeface="+mn-lt"/>
          <a:ea typeface="+mn-ea"/>
          <a:cs typeface="+mn-cs"/>
        </a:defRPr>
      </a:lvl1pPr>
      <a:lvl2pPr marL="456955" algn="l" defTabSz="913912" rtl="0" eaLnBrk="1" latinLnBrk="0" hangingPunct="1">
        <a:defRPr sz="1799" kern="1200">
          <a:solidFill>
            <a:schemeClr val="tx1"/>
          </a:solidFill>
          <a:latin typeface="+mn-lt"/>
          <a:ea typeface="+mn-ea"/>
          <a:cs typeface="+mn-cs"/>
        </a:defRPr>
      </a:lvl2pPr>
      <a:lvl3pPr marL="913912" algn="l" defTabSz="913912" rtl="0" eaLnBrk="1" latinLnBrk="0" hangingPunct="1">
        <a:defRPr sz="1799" kern="1200">
          <a:solidFill>
            <a:schemeClr val="tx1"/>
          </a:solidFill>
          <a:latin typeface="+mn-lt"/>
          <a:ea typeface="+mn-ea"/>
          <a:cs typeface="+mn-cs"/>
        </a:defRPr>
      </a:lvl3pPr>
      <a:lvl4pPr marL="1370867" algn="l" defTabSz="913912" rtl="0" eaLnBrk="1" latinLnBrk="0" hangingPunct="1">
        <a:defRPr sz="1799" kern="1200">
          <a:solidFill>
            <a:schemeClr val="tx1"/>
          </a:solidFill>
          <a:latin typeface="+mn-lt"/>
          <a:ea typeface="+mn-ea"/>
          <a:cs typeface="+mn-cs"/>
        </a:defRPr>
      </a:lvl4pPr>
      <a:lvl5pPr marL="1827824" algn="l" defTabSz="913912" rtl="0" eaLnBrk="1" latinLnBrk="0" hangingPunct="1">
        <a:defRPr sz="1799" kern="1200">
          <a:solidFill>
            <a:schemeClr val="tx1"/>
          </a:solidFill>
          <a:latin typeface="+mn-lt"/>
          <a:ea typeface="+mn-ea"/>
          <a:cs typeface="+mn-cs"/>
        </a:defRPr>
      </a:lvl5pPr>
      <a:lvl6pPr marL="2284781" algn="l" defTabSz="913912" rtl="0" eaLnBrk="1" latinLnBrk="0" hangingPunct="1">
        <a:defRPr sz="1799" kern="1200">
          <a:solidFill>
            <a:schemeClr val="tx1"/>
          </a:solidFill>
          <a:latin typeface="+mn-lt"/>
          <a:ea typeface="+mn-ea"/>
          <a:cs typeface="+mn-cs"/>
        </a:defRPr>
      </a:lvl6pPr>
      <a:lvl7pPr marL="2741736" algn="l" defTabSz="913912" rtl="0" eaLnBrk="1" latinLnBrk="0" hangingPunct="1">
        <a:defRPr sz="1799" kern="1200">
          <a:solidFill>
            <a:schemeClr val="tx1"/>
          </a:solidFill>
          <a:latin typeface="+mn-lt"/>
          <a:ea typeface="+mn-ea"/>
          <a:cs typeface="+mn-cs"/>
        </a:defRPr>
      </a:lvl7pPr>
      <a:lvl8pPr marL="3198693" algn="l" defTabSz="913912" rtl="0" eaLnBrk="1" latinLnBrk="0" hangingPunct="1">
        <a:defRPr sz="1799" kern="1200">
          <a:solidFill>
            <a:schemeClr val="tx1"/>
          </a:solidFill>
          <a:latin typeface="+mn-lt"/>
          <a:ea typeface="+mn-ea"/>
          <a:cs typeface="+mn-cs"/>
        </a:defRPr>
      </a:lvl8pPr>
      <a:lvl9pPr marL="3655648" algn="l" defTabSz="913912"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01600"/>
            <a:ext cx="109728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602" y="1425600"/>
            <a:ext cx="10972800"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451202" y="6519672"/>
            <a:ext cx="4579200" cy="201168"/>
          </a:xfrm>
          <a:prstGeom prst="rect">
            <a:avLst/>
          </a:prstGeom>
        </p:spPr>
        <p:txBody>
          <a:bodyPr vert="horz" lIns="0" tIns="0" rIns="0" bIns="0" rtlCol="0" anchor="t" anchorCtr="0">
            <a:noAutofit/>
          </a:bodyPr>
          <a:lstStyle>
            <a:lvl1pPr algn="l">
              <a:defRPr sz="1100">
                <a:solidFill>
                  <a:schemeClr val="bg1"/>
                </a:solidFill>
                <a:latin typeface="+mn-lt"/>
              </a:defRPr>
            </a:lvl1pPr>
          </a:lstStyle>
          <a:p>
            <a:r>
              <a:rPr lang="en-GB" dirty="0">
                <a:solidFill>
                  <a:srgbClr val="646464"/>
                </a:solidFill>
              </a:rPr>
              <a:t>Presentation title</a:t>
            </a:r>
          </a:p>
        </p:txBody>
      </p:sp>
      <p:sp>
        <p:nvSpPr>
          <p:cNvPr id="7" name="TextBox 6"/>
          <p:cNvSpPr txBox="1"/>
          <p:nvPr/>
        </p:nvSpPr>
        <p:spPr>
          <a:xfrm>
            <a:off x="609601" y="6519672"/>
            <a:ext cx="886506" cy="201168"/>
          </a:xfrm>
          <a:prstGeom prst="rect">
            <a:avLst/>
          </a:prstGeom>
          <a:noFill/>
        </p:spPr>
        <p:txBody>
          <a:bodyPr wrap="square" lIns="0" tIns="0" rIns="0" bIns="0" rtlCol="0" anchor="t" anchorCtr="0">
            <a:noAutofit/>
          </a:bodyPr>
          <a:lstStyle/>
          <a:p>
            <a:r>
              <a:rPr lang="en-GB" sz="1100" dirty="0">
                <a:solidFill>
                  <a:srgbClr val="000000">
                    <a:lumMod val="95000"/>
                    <a:lumOff val="5000"/>
                  </a:srgbClr>
                </a:solidFill>
                <a:latin typeface="EYInterstate Light" panose="02000506000000020004" pitchFamily="2" charset="0"/>
              </a:rPr>
              <a:t>Page </a:t>
            </a:r>
            <a:fld id="{9AE4D82F-B047-469B-AC52-A46321747EAF}" type="slidenum">
              <a:rPr lang="en-GB" sz="1100" smtClean="0">
                <a:solidFill>
                  <a:srgbClr val="000000">
                    <a:lumMod val="95000"/>
                    <a:lumOff val="5000"/>
                  </a:srgbClr>
                </a:solidFill>
                <a:latin typeface="EYInterstate Light" panose="02000506000000020004" pitchFamily="2" charset="0"/>
              </a:rPr>
              <a:pPr/>
              <a:t>‹#›</a:t>
            </a:fld>
            <a:endParaRPr lang="en-GB" sz="1100" dirty="0">
              <a:solidFill>
                <a:srgbClr val="000000">
                  <a:lumMod val="95000"/>
                  <a:lumOff val="5000"/>
                </a:srgbClr>
              </a:solidFill>
              <a:latin typeface="EYInterstate Light" panose="02000506000000020004" pitchFamily="2" charset="0"/>
            </a:endParaRPr>
          </a:p>
        </p:txBody>
      </p:sp>
      <p:sp>
        <p:nvSpPr>
          <p:cNvPr id="12" name="Date Placeholder 3"/>
          <p:cNvSpPr>
            <a:spLocks noGrp="1"/>
          </p:cNvSpPr>
          <p:nvPr>
            <p:ph type="dt" sz="half" idx="2"/>
          </p:nvPr>
        </p:nvSpPr>
        <p:spPr>
          <a:xfrm>
            <a:off x="1494741" y="6519672"/>
            <a:ext cx="1370885" cy="201168"/>
          </a:xfrm>
          <a:prstGeom prst="rect">
            <a:avLst/>
          </a:prstGeom>
        </p:spPr>
        <p:txBody>
          <a:bodyPr vert="horz" wrap="none" lIns="0" tIns="0" rIns="0" bIns="0" rtlCol="0" anchor="t" anchorCtr="0"/>
          <a:lstStyle>
            <a:lvl1pPr algn="l">
              <a:defRPr sz="1100">
                <a:solidFill>
                  <a:schemeClr val="bg1"/>
                </a:solidFill>
                <a:latin typeface="+mn-lt"/>
              </a:defRPr>
            </a:lvl1pPr>
          </a:lstStyle>
          <a:p>
            <a:r>
              <a:rPr lang="en-US" dirty="0">
                <a:solidFill>
                  <a:srgbClr val="646464"/>
                </a:solidFill>
              </a:rPr>
              <a:t>1 January 2014</a:t>
            </a:r>
          </a:p>
        </p:txBody>
      </p:sp>
      <p:pic>
        <p:nvPicPr>
          <p:cNvPr id="10" name="Picture 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186430" y="6327648"/>
            <a:ext cx="402294" cy="411480"/>
          </a:xfrm>
          <a:prstGeom prst="rect">
            <a:avLst/>
          </a:prstGeom>
        </p:spPr>
      </p:pic>
    </p:spTree>
    <p:extLst>
      <p:ext uri="{BB962C8B-B14F-4D97-AF65-F5344CB8AC3E}">
        <p14:creationId xmlns:p14="http://schemas.microsoft.com/office/powerpoint/2010/main" val="350574411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p:txStyles>
    <p:titleStyle>
      <a:lvl1pPr algn="l" defTabSz="913912" rtl="0" eaLnBrk="1" latinLnBrk="0" hangingPunct="1">
        <a:lnSpc>
          <a:spcPct val="85000"/>
        </a:lnSpc>
        <a:spcBef>
          <a:spcPct val="0"/>
        </a:spcBef>
        <a:buNone/>
        <a:defRPr sz="2999" b="1" kern="1200">
          <a:solidFill>
            <a:schemeClr val="bg1"/>
          </a:solidFill>
          <a:latin typeface="+mn-lt"/>
          <a:ea typeface="+mj-ea"/>
          <a:cs typeface="Arial" pitchFamily="34" charset="0"/>
        </a:defRPr>
      </a:lvl1pPr>
    </p:titleStyle>
    <p:bodyStyle>
      <a:lvl1pPr marL="356426" indent="-356426" algn="l" defTabSz="913912"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12851" indent="-356426" algn="l" defTabSz="913912"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69277" indent="-356426" algn="l" defTabSz="913912"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25703" indent="-356426" algn="l" defTabSz="913912" rtl="0" eaLnBrk="1" latinLnBrk="0" hangingPunct="1">
        <a:spcBef>
          <a:spcPct val="20000"/>
        </a:spcBef>
        <a:buClr>
          <a:schemeClr val="accent2"/>
        </a:buClr>
        <a:buSzPct val="70000"/>
        <a:buFont typeface="Arial" pitchFamily="34" charset="0"/>
        <a:buChar char="►"/>
        <a:defRPr sz="1598" kern="1200">
          <a:solidFill>
            <a:schemeClr val="bg1"/>
          </a:solidFill>
          <a:latin typeface="+mn-lt"/>
          <a:ea typeface="+mn-ea"/>
          <a:cs typeface="+mn-cs"/>
        </a:defRPr>
      </a:lvl4pPr>
      <a:lvl5pPr marL="1782128" indent="-356426" algn="l" defTabSz="913912" rtl="0" eaLnBrk="1" latinLnBrk="0" hangingPunct="1">
        <a:spcBef>
          <a:spcPct val="20000"/>
        </a:spcBef>
        <a:buClr>
          <a:schemeClr val="accent2"/>
        </a:buClr>
        <a:buSzPct val="70000"/>
        <a:buFont typeface="Arial" pitchFamily="34" charset="0"/>
        <a:buChar char="►"/>
        <a:defRPr sz="1598" kern="1200">
          <a:solidFill>
            <a:schemeClr val="bg1"/>
          </a:solidFill>
          <a:latin typeface="+mn-lt"/>
          <a:ea typeface="+mn-ea"/>
          <a:cs typeface="+mn-cs"/>
        </a:defRPr>
      </a:lvl5pPr>
      <a:lvl6pPr marL="2513258"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214"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170"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127" indent="-228479" algn="l" defTabSz="91391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12" rtl="0" eaLnBrk="1" latinLnBrk="0" hangingPunct="1">
        <a:defRPr sz="1799" kern="1200">
          <a:solidFill>
            <a:schemeClr val="tx1"/>
          </a:solidFill>
          <a:latin typeface="+mn-lt"/>
          <a:ea typeface="+mn-ea"/>
          <a:cs typeface="+mn-cs"/>
        </a:defRPr>
      </a:lvl1pPr>
      <a:lvl2pPr marL="456955" algn="l" defTabSz="913912" rtl="0" eaLnBrk="1" latinLnBrk="0" hangingPunct="1">
        <a:defRPr sz="1799" kern="1200">
          <a:solidFill>
            <a:schemeClr val="tx1"/>
          </a:solidFill>
          <a:latin typeface="+mn-lt"/>
          <a:ea typeface="+mn-ea"/>
          <a:cs typeface="+mn-cs"/>
        </a:defRPr>
      </a:lvl2pPr>
      <a:lvl3pPr marL="913912" algn="l" defTabSz="913912" rtl="0" eaLnBrk="1" latinLnBrk="0" hangingPunct="1">
        <a:defRPr sz="1799" kern="1200">
          <a:solidFill>
            <a:schemeClr val="tx1"/>
          </a:solidFill>
          <a:latin typeface="+mn-lt"/>
          <a:ea typeface="+mn-ea"/>
          <a:cs typeface="+mn-cs"/>
        </a:defRPr>
      </a:lvl3pPr>
      <a:lvl4pPr marL="1370867" algn="l" defTabSz="913912" rtl="0" eaLnBrk="1" latinLnBrk="0" hangingPunct="1">
        <a:defRPr sz="1799" kern="1200">
          <a:solidFill>
            <a:schemeClr val="tx1"/>
          </a:solidFill>
          <a:latin typeface="+mn-lt"/>
          <a:ea typeface="+mn-ea"/>
          <a:cs typeface="+mn-cs"/>
        </a:defRPr>
      </a:lvl4pPr>
      <a:lvl5pPr marL="1827824" algn="l" defTabSz="913912" rtl="0" eaLnBrk="1" latinLnBrk="0" hangingPunct="1">
        <a:defRPr sz="1799" kern="1200">
          <a:solidFill>
            <a:schemeClr val="tx1"/>
          </a:solidFill>
          <a:latin typeface="+mn-lt"/>
          <a:ea typeface="+mn-ea"/>
          <a:cs typeface="+mn-cs"/>
        </a:defRPr>
      </a:lvl5pPr>
      <a:lvl6pPr marL="2284781" algn="l" defTabSz="913912" rtl="0" eaLnBrk="1" latinLnBrk="0" hangingPunct="1">
        <a:defRPr sz="1799" kern="1200">
          <a:solidFill>
            <a:schemeClr val="tx1"/>
          </a:solidFill>
          <a:latin typeface="+mn-lt"/>
          <a:ea typeface="+mn-ea"/>
          <a:cs typeface="+mn-cs"/>
        </a:defRPr>
      </a:lvl6pPr>
      <a:lvl7pPr marL="2741736" algn="l" defTabSz="913912" rtl="0" eaLnBrk="1" latinLnBrk="0" hangingPunct="1">
        <a:defRPr sz="1799" kern="1200">
          <a:solidFill>
            <a:schemeClr val="tx1"/>
          </a:solidFill>
          <a:latin typeface="+mn-lt"/>
          <a:ea typeface="+mn-ea"/>
          <a:cs typeface="+mn-cs"/>
        </a:defRPr>
      </a:lvl7pPr>
      <a:lvl8pPr marL="3198693" algn="l" defTabSz="913912" rtl="0" eaLnBrk="1" latinLnBrk="0" hangingPunct="1">
        <a:defRPr sz="1799" kern="1200">
          <a:solidFill>
            <a:schemeClr val="tx1"/>
          </a:solidFill>
          <a:latin typeface="+mn-lt"/>
          <a:ea typeface="+mn-ea"/>
          <a:cs typeface="+mn-cs"/>
        </a:defRPr>
      </a:lvl8pPr>
      <a:lvl9pPr marL="3655648" algn="l" defTabSz="913912"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698651" y="338365"/>
            <a:ext cx="10789269" cy="80775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Headline 1 (Interstate 24pt)</a:t>
            </a:r>
          </a:p>
        </p:txBody>
      </p:sp>
      <p:sp>
        <p:nvSpPr>
          <p:cNvPr id="1027" name="Rectangle 3"/>
          <p:cNvSpPr>
            <a:spLocks noGrp="1" noChangeArrowheads="1"/>
          </p:cNvSpPr>
          <p:nvPr>
            <p:ph type="body" idx="1"/>
          </p:nvPr>
        </p:nvSpPr>
        <p:spPr bwMode="gray">
          <a:xfrm>
            <a:off x="696842" y="1274267"/>
            <a:ext cx="10791078" cy="4896925"/>
          </a:xfrm>
          <a:prstGeom prst="rect">
            <a:avLst/>
          </a:prstGeom>
          <a:noFill/>
          <a:ln w="9525">
            <a:noFill/>
            <a:miter lim="800000"/>
            <a:headEnd/>
            <a:tailEnd/>
          </a:ln>
          <a:effectLst/>
        </p:spPr>
        <p:txBody>
          <a:bodyPr vert="horz" wrap="square" lIns="0" tIns="0" rIns="72000" bIns="0" numCol="1" anchor="t" anchorCtr="0" compatLnSpc="1">
            <a:prstTxWarp prst="textNoShape">
              <a:avLst/>
            </a:prstTxWarp>
          </a:bodyPr>
          <a:lstStyle/>
          <a:p>
            <a:pPr lvl="0"/>
            <a:r>
              <a:rPr lang="en-US" dirty="0"/>
              <a:t>Body text (Interstate 10pt)</a:t>
            </a:r>
          </a:p>
          <a:p>
            <a:pPr lvl="1"/>
            <a:r>
              <a:rPr lang="en-US" dirty="0"/>
              <a:t>Headline 2 (Interstate bold 14pt)</a:t>
            </a:r>
          </a:p>
          <a:p>
            <a:pPr lvl="3"/>
            <a:r>
              <a:rPr lang="en-US" dirty="0"/>
              <a:t>Bullet 1 (Interstate 10pt)</a:t>
            </a:r>
          </a:p>
          <a:p>
            <a:pPr lvl="4"/>
            <a:r>
              <a:rPr lang="en-US" dirty="0"/>
              <a:t>Bullet 2 (Interstate 10pt)</a:t>
            </a:r>
          </a:p>
          <a:p>
            <a:pPr lvl="2"/>
            <a:r>
              <a:rPr lang="en-US" dirty="0"/>
              <a:t>Headline 3 (Interstate bold 12pt)</a:t>
            </a:r>
          </a:p>
        </p:txBody>
      </p:sp>
      <p:sp>
        <p:nvSpPr>
          <p:cNvPr id="9" name="Text Box 121"/>
          <p:cNvSpPr txBox="1">
            <a:spLocks noChangeArrowheads="1"/>
          </p:cNvSpPr>
          <p:nvPr userDrawn="1"/>
        </p:nvSpPr>
        <p:spPr bwMode="gray">
          <a:xfrm>
            <a:off x="6028260" y="6427655"/>
            <a:ext cx="128240" cy="111697"/>
          </a:xfrm>
          <a:prstGeom prst="rect">
            <a:avLst/>
          </a:prstGeom>
          <a:noFill/>
          <a:ln w="12700">
            <a:noFill/>
            <a:miter lim="800000"/>
            <a:headEnd type="none" w="sm" len="sm"/>
            <a:tailEnd type="none" w="sm" len="sm"/>
          </a:ln>
          <a:effectLst/>
        </p:spPr>
        <p:txBody>
          <a:bodyPr wrap="none" lIns="0" tIns="0" rIns="0" bIns="0" anchor="b">
            <a:spAutoFit/>
          </a:bodyPr>
          <a:lstStyle/>
          <a:p>
            <a:pPr algn="ctr" defTabSz="902794" fontAlgn="base">
              <a:spcBef>
                <a:spcPct val="0"/>
              </a:spcBef>
              <a:spcAft>
                <a:spcPct val="0"/>
              </a:spcAft>
            </a:pPr>
            <a:fld id="{2ED390AD-E177-4AD8-B0DF-CC72DC7E0383}" type="slidenum">
              <a:rPr lang="en-US" sz="726" b="1" smtClean="0">
                <a:solidFill>
                  <a:srgbClr val="808080"/>
                </a:solidFill>
              </a:rPr>
              <a:pPr algn="ctr" defTabSz="902794" fontAlgn="base">
                <a:spcBef>
                  <a:spcPct val="0"/>
                </a:spcBef>
                <a:spcAft>
                  <a:spcPct val="0"/>
                </a:spcAft>
              </a:pPr>
              <a:t>‹#›</a:t>
            </a:fld>
            <a:endParaRPr lang="en-US" sz="726" b="1" dirty="0">
              <a:solidFill>
                <a:srgbClr val="808080"/>
              </a:solidFill>
            </a:endParaRPr>
          </a:p>
        </p:txBody>
      </p:sp>
      <p:grpSp>
        <p:nvGrpSpPr>
          <p:cNvPr id="11" name="Group 4"/>
          <p:cNvGrpSpPr>
            <a:grpSpLocks noChangeAspect="1"/>
          </p:cNvGrpSpPr>
          <p:nvPr userDrawn="1"/>
        </p:nvGrpSpPr>
        <p:grpSpPr bwMode="auto">
          <a:xfrm>
            <a:off x="11033617" y="6267996"/>
            <a:ext cx="454303" cy="370042"/>
            <a:chOff x="5219" y="3986"/>
            <a:chExt cx="251" cy="257"/>
          </a:xfrm>
        </p:grpSpPr>
        <p:sp>
          <p:nvSpPr>
            <p:cNvPr id="12" name="AutoShape 3"/>
            <p:cNvSpPr>
              <a:spLocks noChangeAspect="1" noChangeArrowheads="1" noTextEdit="1"/>
            </p:cNvSpPr>
            <p:nvPr userDrawn="1"/>
          </p:nvSpPr>
          <p:spPr bwMode="auto">
            <a:xfrm>
              <a:off x="5219" y="3986"/>
              <a:ext cx="25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808080"/>
                </a:solidFill>
              </a:endParaRPr>
            </a:p>
          </p:txBody>
        </p:sp>
        <p:sp>
          <p:nvSpPr>
            <p:cNvPr id="13" name="Freeform 12"/>
            <p:cNvSpPr>
              <a:spLocks/>
            </p:cNvSpPr>
            <p:nvPr userDrawn="1"/>
          </p:nvSpPr>
          <p:spPr bwMode="auto">
            <a:xfrm>
              <a:off x="5221" y="4116"/>
              <a:ext cx="102" cy="127"/>
            </a:xfrm>
            <a:custGeom>
              <a:avLst/>
              <a:gdLst>
                <a:gd name="T0" fmla="*/ 343 w 914"/>
                <a:gd name="T1" fmla="*/ 692 h 1144"/>
                <a:gd name="T2" fmla="*/ 756 w 914"/>
                <a:gd name="T3" fmla="*/ 692 h 1144"/>
                <a:gd name="T4" fmla="*/ 756 w 914"/>
                <a:gd name="T5" fmla="*/ 452 h 1144"/>
                <a:gd name="T6" fmla="*/ 343 w 914"/>
                <a:gd name="T7" fmla="*/ 452 h 1144"/>
                <a:gd name="T8" fmla="*/ 343 w 914"/>
                <a:gd name="T9" fmla="*/ 263 h 1144"/>
                <a:gd name="T10" fmla="*/ 799 w 914"/>
                <a:gd name="T11" fmla="*/ 263 h 1144"/>
                <a:gd name="T12" fmla="*/ 648 w 914"/>
                <a:gd name="T13" fmla="*/ 0 h 1144"/>
                <a:gd name="T14" fmla="*/ 0 w 914"/>
                <a:gd name="T15" fmla="*/ 0 h 1144"/>
                <a:gd name="T16" fmla="*/ 0 w 914"/>
                <a:gd name="T17" fmla="*/ 1144 h 1144"/>
                <a:gd name="T18" fmla="*/ 914 w 914"/>
                <a:gd name="T19" fmla="*/ 1144 h 1144"/>
                <a:gd name="T20" fmla="*/ 914 w 914"/>
                <a:gd name="T21" fmla="*/ 881 h 1144"/>
                <a:gd name="T22" fmla="*/ 343 w 914"/>
                <a:gd name="T23" fmla="*/ 881 h 1144"/>
                <a:gd name="T24" fmla="*/ 343 w 914"/>
                <a:gd name="T25" fmla="*/ 69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4" h="1144">
                  <a:moveTo>
                    <a:pt x="343" y="692"/>
                  </a:moveTo>
                  <a:lnTo>
                    <a:pt x="756" y="692"/>
                  </a:lnTo>
                  <a:lnTo>
                    <a:pt x="756" y="452"/>
                  </a:lnTo>
                  <a:lnTo>
                    <a:pt x="343" y="452"/>
                  </a:lnTo>
                  <a:lnTo>
                    <a:pt x="343" y="263"/>
                  </a:lnTo>
                  <a:lnTo>
                    <a:pt x="799" y="263"/>
                  </a:lnTo>
                  <a:lnTo>
                    <a:pt x="648" y="0"/>
                  </a:lnTo>
                  <a:lnTo>
                    <a:pt x="0" y="0"/>
                  </a:lnTo>
                  <a:lnTo>
                    <a:pt x="0" y="1144"/>
                  </a:lnTo>
                  <a:lnTo>
                    <a:pt x="914" y="1144"/>
                  </a:lnTo>
                  <a:lnTo>
                    <a:pt x="914" y="881"/>
                  </a:lnTo>
                  <a:lnTo>
                    <a:pt x="343" y="881"/>
                  </a:lnTo>
                  <a:lnTo>
                    <a:pt x="343" y="69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808080"/>
                </a:solidFill>
              </a:endParaRPr>
            </a:p>
          </p:txBody>
        </p:sp>
        <p:sp>
          <p:nvSpPr>
            <p:cNvPr id="14" name="Freeform 6"/>
            <p:cNvSpPr>
              <a:spLocks/>
            </p:cNvSpPr>
            <p:nvPr userDrawn="1"/>
          </p:nvSpPr>
          <p:spPr bwMode="auto">
            <a:xfrm>
              <a:off x="5305" y="4116"/>
              <a:ext cx="127" cy="127"/>
            </a:xfrm>
            <a:custGeom>
              <a:avLst/>
              <a:gdLst>
                <a:gd name="T0" fmla="*/ 767 w 1140"/>
                <a:gd name="T1" fmla="*/ 0 h 1144"/>
                <a:gd name="T2" fmla="*/ 572 w 1140"/>
                <a:gd name="T3" fmla="*/ 373 h 1144"/>
                <a:gd name="T4" fmla="*/ 379 w 1140"/>
                <a:gd name="T5" fmla="*/ 0 h 1144"/>
                <a:gd name="T6" fmla="*/ 0 w 1140"/>
                <a:gd name="T7" fmla="*/ 0 h 1144"/>
                <a:gd name="T8" fmla="*/ 399 w 1140"/>
                <a:gd name="T9" fmla="*/ 692 h 1144"/>
                <a:gd name="T10" fmla="*/ 399 w 1140"/>
                <a:gd name="T11" fmla="*/ 1144 h 1144"/>
                <a:gd name="T12" fmla="*/ 740 w 1140"/>
                <a:gd name="T13" fmla="*/ 1144 h 1144"/>
                <a:gd name="T14" fmla="*/ 740 w 1140"/>
                <a:gd name="T15" fmla="*/ 692 h 1144"/>
                <a:gd name="T16" fmla="*/ 1140 w 1140"/>
                <a:gd name="T17" fmla="*/ 0 h 1144"/>
                <a:gd name="T18" fmla="*/ 767 w 1140"/>
                <a:gd name="T19"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144">
                  <a:moveTo>
                    <a:pt x="767" y="0"/>
                  </a:moveTo>
                  <a:lnTo>
                    <a:pt x="572" y="373"/>
                  </a:lnTo>
                  <a:lnTo>
                    <a:pt x="379" y="0"/>
                  </a:lnTo>
                  <a:lnTo>
                    <a:pt x="0" y="0"/>
                  </a:lnTo>
                  <a:lnTo>
                    <a:pt x="399" y="692"/>
                  </a:lnTo>
                  <a:lnTo>
                    <a:pt x="399" y="1144"/>
                  </a:lnTo>
                  <a:lnTo>
                    <a:pt x="740" y="1144"/>
                  </a:lnTo>
                  <a:lnTo>
                    <a:pt x="740" y="692"/>
                  </a:lnTo>
                  <a:lnTo>
                    <a:pt x="1140" y="0"/>
                  </a:lnTo>
                  <a:lnTo>
                    <a:pt x="76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808080"/>
                </a:solidFill>
              </a:endParaRPr>
            </a:p>
          </p:txBody>
        </p:sp>
        <p:sp>
          <p:nvSpPr>
            <p:cNvPr id="15" name="Freeform 7"/>
            <p:cNvSpPr>
              <a:spLocks/>
            </p:cNvSpPr>
            <p:nvPr userDrawn="1"/>
          </p:nvSpPr>
          <p:spPr bwMode="auto">
            <a:xfrm>
              <a:off x="5219" y="3986"/>
              <a:ext cx="251" cy="92"/>
            </a:xfrm>
            <a:custGeom>
              <a:avLst/>
              <a:gdLst>
                <a:gd name="T0" fmla="*/ 2259 w 2259"/>
                <a:gd name="T1" fmla="*/ 0 h 825"/>
                <a:gd name="T2" fmla="*/ 0 w 2259"/>
                <a:gd name="T3" fmla="*/ 825 h 825"/>
                <a:gd name="T4" fmla="*/ 2259 w 2259"/>
                <a:gd name="T5" fmla="*/ 426 h 825"/>
                <a:gd name="T6" fmla="*/ 2259 w 2259"/>
                <a:gd name="T7" fmla="*/ 0 h 825"/>
              </a:gdLst>
              <a:ahLst/>
              <a:cxnLst>
                <a:cxn ang="0">
                  <a:pos x="T0" y="T1"/>
                </a:cxn>
                <a:cxn ang="0">
                  <a:pos x="T2" y="T3"/>
                </a:cxn>
                <a:cxn ang="0">
                  <a:pos x="T4" y="T5"/>
                </a:cxn>
                <a:cxn ang="0">
                  <a:pos x="T6" y="T7"/>
                </a:cxn>
              </a:cxnLst>
              <a:rect l="0" t="0" r="r" b="b"/>
              <a:pathLst>
                <a:path w="2259" h="825">
                  <a:moveTo>
                    <a:pt x="2259" y="0"/>
                  </a:moveTo>
                  <a:lnTo>
                    <a:pt x="0" y="825"/>
                  </a:lnTo>
                  <a:lnTo>
                    <a:pt x="2259" y="426"/>
                  </a:lnTo>
                  <a:lnTo>
                    <a:pt x="22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IN" sz="907" dirty="0">
                <a:solidFill>
                  <a:srgbClr val="808080"/>
                </a:solidFill>
              </a:endParaRPr>
            </a:p>
          </p:txBody>
        </p:sp>
      </p:grpSp>
    </p:spTree>
    <p:extLst>
      <p:ext uri="{BB962C8B-B14F-4D97-AF65-F5344CB8AC3E}">
        <p14:creationId xmlns:p14="http://schemas.microsoft.com/office/powerpoint/2010/main" val="369909218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Lst>
  <p:hf hdr="0" dt="0"/>
  <p:txStyles>
    <p:titleStyle>
      <a:lvl1pPr algn="l" defTabSz="902794" rtl="0" eaLnBrk="1" fontAlgn="base" hangingPunct="1">
        <a:lnSpc>
          <a:spcPct val="85000"/>
        </a:lnSpc>
        <a:spcBef>
          <a:spcPct val="0"/>
        </a:spcBef>
        <a:spcAft>
          <a:spcPct val="0"/>
        </a:spcAft>
        <a:defRPr sz="2177">
          <a:solidFill>
            <a:srgbClr val="808080"/>
          </a:solidFill>
          <a:latin typeface="+mj-lt"/>
          <a:ea typeface="+mj-ea"/>
          <a:cs typeface="+mj-cs"/>
        </a:defRPr>
      </a:lvl1pPr>
      <a:lvl2pPr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2pPr>
      <a:lvl3pPr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3pPr>
      <a:lvl4pPr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4pPr>
      <a:lvl5pPr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5pPr>
      <a:lvl6pPr marL="414680"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6pPr>
      <a:lvl7pPr marL="829361"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7pPr>
      <a:lvl8pPr marL="1244041"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8pPr>
      <a:lvl9pPr marL="1658722" algn="l" defTabSz="902794" rtl="0" eaLnBrk="1" fontAlgn="base" hangingPunct="1">
        <a:lnSpc>
          <a:spcPct val="85000"/>
        </a:lnSpc>
        <a:spcBef>
          <a:spcPct val="0"/>
        </a:spcBef>
        <a:spcAft>
          <a:spcPct val="0"/>
        </a:spcAft>
        <a:defRPr sz="2177">
          <a:solidFill>
            <a:schemeClr val="accent1"/>
          </a:solidFill>
          <a:latin typeface="EYInterstate" pitchFamily="2" charset="0"/>
          <a:cs typeface="Arial" charset="0"/>
        </a:defRPr>
      </a:lvl9pPr>
    </p:titleStyle>
    <p:bodyStyle>
      <a:lvl1pPr algn="l" defTabSz="902794" rtl="0" eaLnBrk="1" fontAlgn="base" hangingPunct="1">
        <a:spcBef>
          <a:spcPct val="0"/>
        </a:spcBef>
        <a:spcAft>
          <a:spcPct val="40000"/>
        </a:spcAft>
        <a:buClr>
          <a:srgbClr val="FFD200"/>
        </a:buClr>
        <a:buSzPct val="75000"/>
        <a:buFont typeface="Arial Unicode MS" pitchFamily="34" charset="-128"/>
        <a:tabLst>
          <a:tab pos="1464341" algn="l"/>
          <a:tab pos="2928680" algn="l"/>
          <a:tab pos="4231756" algn="r"/>
        </a:tabLst>
        <a:defRPr sz="1088">
          <a:solidFill>
            <a:schemeClr val="tx1"/>
          </a:solidFill>
          <a:latin typeface="+mn-lt"/>
          <a:ea typeface="+mn-ea"/>
          <a:cs typeface="+mn-cs"/>
        </a:defRPr>
      </a:lvl1pPr>
      <a:lvl2pPr marL="1440" algn="l" defTabSz="902794" rtl="0" eaLnBrk="1" fontAlgn="base" hangingPunct="1">
        <a:spcBef>
          <a:spcPct val="20000"/>
        </a:spcBef>
        <a:spcAft>
          <a:spcPct val="40000"/>
        </a:spcAft>
        <a:buClr>
          <a:srgbClr val="FFD200"/>
        </a:buClr>
        <a:buSzPct val="75000"/>
        <a:buFont typeface="Arial Unicode MS" pitchFamily="34" charset="-128"/>
        <a:tabLst>
          <a:tab pos="1464341" algn="l"/>
          <a:tab pos="2928680" algn="l"/>
          <a:tab pos="4231756" algn="r"/>
        </a:tabLst>
        <a:defRPr sz="1451" b="1">
          <a:solidFill>
            <a:schemeClr val="tx2"/>
          </a:solidFill>
          <a:latin typeface="+mn-lt"/>
          <a:cs typeface="+mn-cs"/>
        </a:defRPr>
      </a:lvl2pPr>
      <a:lvl3pPr marL="2880" algn="l" defTabSz="902794" rtl="0" eaLnBrk="1" fontAlgn="base" hangingPunct="1">
        <a:spcBef>
          <a:spcPct val="20000"/>
        </a:spcBef>
        <a:spcAft>
          <a:spcPct val="40000"/>
        </a:spcAft>
        <a:buClr>
          <a:schemeClr val="tx2"/>
        </a:buClr>
        <a:buSzPct val="75000"/>
        <a:buFont typeface="Arial Unicode MS" pitchFamily="34" charset="-128"/>
        <a:tabLst>
          <a:tab pos="1464341" algn="l"/>
          <a:tab pos="2928680" algn="l"/>
          <a:tab pos="4231756" algn="r"/>
        </a:tabLst>
        <a:defRPr sz="1270" b="1">
          <a:solidFill>
            <a:srgbClr val="808080"/>
          </a:solidFill>
          <a:latin typeface="+mn-lt"/>
          <a:cs typeface="+mn-cs"/>
        </a:defRPr>
      </a:lvl3pPr>
      <a:lvl4pPr marL="163260" indent="-163260" algn="l" defTabSz="902794" rtl="0" eaLnBrk="1" fontAlgn="base" hangingPunct="1">
        <a:spcBef>
          <a:spcPct val="0"/>
        </a:spcBef>
        <a:spcAft>
          <a:spcPct val="40000"/>
        </a:spcAft>
        <a:buClr>
          <a:schemeClr val="tx1"/>
        </a:buClr>
        <a:buSzPct val="100000"/>
        <a:buFont typeface="EYInterstate" pitchFamily="2" charset="0"/>
        <a:buChar char="•"/>
        <a:tabLst>
          <a:tab pos="1464341" algn="l"/>
          <a:tab pos="2928680" algn="l"/>
          <a:tab pos="4231756" algn="r"/>
        </a:tabLst>
        <a:defRPr sz="1088">
          <a:solidFill>
            <a:schemeClr val="tx1"/>
          </a:solidFill>
          <a:latin typeface="+mn-lt"/>
          <a:cs typeface="+mn-cs"/>
        </a:defRPr>
      </a:lvl4pPr>
      <a:lvl5pPr marL="326520" indent="-163260" algn="l" defTabSz="902794" rtl="0" eaLnBrk="1" fontAlgn="base" hangingPunct="1">
        <a:spcBef>
          <a:spcPct val="0"/>
        </a:spcBef>
        <a:spcAft>
          <a:spcPct val="40000"/>
        </a:spcAft>
        <a:buClr>
          <a:schemeClr val="tx1"/>
        </a:buClr>
        <a:buSzPct val="100000"/>
        <a:buFont typeface="EYInterstate" pitchFamily="2" charset="0"/>
        <a:buChar char="•"/>
        <a:tabLst>
          <a:tab pos="1464341" algn="l"/>
          <a:tab pos="2928680" algn="l"/>
          <a:tab pos="4231756" algn="r"/>
        </a:tabLst>
        <a:defRPr sz="1088">
          <a:solidFill>
            <a:schemeClr val="tx1"/>
          </a:solidFill>
          <a:latin typeface="+mn-lt"/>
          <a:cs typeface="+mn-cs"/>
        </a:defRPr>
      </a:lvl5pPr>
      <a:lvl6pPr marL="734330" indent="-145427" algn="l" defTabSz="902794" rtl="0" eaLnBrk="1" fontAlgn="base" hangingPunct="1">
        <a:spcBef>
          <a:spcPct val="0"/>
        </a:spcBef>
        <a:spcAft>
          <a:spcPct val="40000"/>
        </a:spcAft>
        <a:buClr>
          <a:schemeClr val="tx1"/>
        </a:buClr>
        <a:buSzPct val="75000"/>
        <a:buFont typeface="EYInterstate" pitchFamily="2" charset="0"/>
        <a:buChar char="►"/>
        <a:tabLst>
          <a:tab pos="1464341" algn="l"/>
          <a:tab pos="2928680" algn="l"/>
          <a:tab pos="4231756" algn="r"/>
        </a:tabLst>
        <a:defRPr sz="998">
          <a:solidFill>
            <a:schemeClr val="tx1"/>
          </a:solidFill>
          <a:latin typeface="+mn-lt"/>
          <a:cs typeface="+mn-cs"/>
        </a:defRPr>
      </a:lvl6pPr>
      <a:lvl7pPr marL="1149010" indent="-145427" algn="l" defTabSz="902794" rtl="0" eaLnBrk="1" fontAlgn="base" hangingPunct="1">
        <a:spcBef>
          <a:spcPct val="0"/>
        </a:spcBef>
        <a:spcAft>
          <a:spcPct val="40000"/>
        </a:spcAft>
        <a:buClr>
          <a:schemeClr val="tx1"/>
        </a:buClr>
        <a:buSzPct val="75000"/>
        <a:buFont typeface="EYInterstate" pitchFamily="2" charset="0"/>
        <a:buChar char="►"/>
        <a:tabLst>
          <a:tab pos="1464341" algn="l"/>
          <a:tab pos="2928680" algn="l"/>
          <a:tab pos="4231756" algn="r"/>
        </a:tabLst>
        <a:defRPr sz="998">
          <a:solidFill>
            <a:schemeClr val="tx1"/>
          </a:solidFill>
          <a:latin typeface="+mn-lt"/>
          <a:cs typeface="+mn-cs"/>
        </a:defRPr>
      </a:lvl7pPr>
      <a:lvl8pPr marL="1563691" indent="-145427" algn="l" defTabSz="902794" rtl="0" eaLnBrk="1" fontAlgn="base" hangingPunct="1">
        <a:spcBef>
          <a:spcPct val="0"/>
        </a:spcBef>
        <a:spcAft>
          <a:spcPct val="40000"/>
        </a:spcAft>
        <a:buClr>
          <a:schemeClr val="tx1"/>
        </a:buClr>
        <a:buSzPct val="75000"/>
        <a:buFont typeface="EYInterstate" pitchFamily="2" charset="0"/>
        <a:buChar char="►"/>
        <a:tabLst>
          <a:tab pos="1464341" algn="l"/>
          <a:tab pos="2928680" algn="l"/>
          <a:tab pos="4231756" algn="r"/>
        </a:tabLst>
        <a:defRPr sz="998">
          <a:solidFill>
            <a:schemeClr val="tx1"/>
          </a:solidFill>
          <a:latin typeface="+mn-lt"/>
          <a:cs typeface="+mn-cs"/>
        </a:defRPr>
      </a:lvl8pPr>
      <a:lvl9pPr marL="1978371" indent="-145427" algn="l" defTabSz="902794" rtl="0" eaLnBrk="1" fontAlgn="base" hangingPunct="1">
        <a:spcBef>
          <a:spcPct val="0"/>
        </a:spcBef>
        <a:spcAft>
          <a:spcPct val="40000"/>
        </a:spcAft>
        <a:buClr>
          <a:schemeClr val="tx1"/>
        </a:buClr>
        <a:buSzPct val="75000"/>
        <a:buFont typeface="EYInterstate" pitchFamily="2" charset="0"/>
        <a:buChar char="►"/>
        <a:tabLst>
          <a:tab pos="1464341" algn="l"/>
          <a:tab pos="2928680" algn="l"/>
          <a:tab pos="4231756" algn="r"/>
        </a:tabLst>
        <a:defRPr sz="998">
          <a:solidFill>
            <a:schemeClr val="tx1"/>
          </a:solidFill>
          <a:latin typeface="+mn-lt"/>
          <a:cs typeface="+mn-cs"/>
        </a:defRPr>
      </a:lvl9pPr>
    </p:bodyStyle>
    <p:otherStyle>
      <a:defPPr>
        <a:defRPr lang="en-US"/>
      </a:defPPr>
      <a:lvl1pPr marL="0" algn="l" defTabSz="829361" rtl="0" eaLnBrk="1" latinLnBrk="0" hangingPunct="1">
        <a:defRPr sz="1633" kern="1200">
          <a:solidFill>
            <a:schemeClr val="tx1"/>
          </a:solidFill>
          <a:latin typeface="+mn-lt"/>
          <a:ea typeface="+mn-ea"/>
          <a:cs typeface="+mn-cs"/>
        </a:defRPr>
      </a:lvl1pPr>
      <a:lvl2pPr marL="414680" algn="l" defTabSz="829361" rtl="0" eaLnBrk="1" latinLnBrk="0" hangingPunct="1">
        <a:defRPr sz="1633" kern="1200">
          <a:solidFill>
            <a:schemeClr val="tx1"/>
          </a:solidFill>
          <a:latin typeface="+mn-lt"/>
          <a:ea typeface="+mn-ea"/>
          <a:cs typeface="+mn-cs"/>
        </a:defRPr>
      </a:lvl2pPr>
      <a:lvl3pPr marL="829361" algn="l" defTabSz="829361" rtl="0" eaLnBrk="1" latinLnBrk="0" hangingPunct="1">
        <a:defRPr sz="1633" kern="1200">
          <a:solidFill>
            <a:schemeClr val="tx1"/>
          </a:solidFill>
          <a:latin typeface="+mn-lt"/>
          <a:ea typeface="+mn-ea"/>
          <a:cs typeface="+mn-cs"/>
        </a:defRPr>
      </a:lvl3pPr>
      <a:lvl4pPr marL="1244041" algn="l" defTabSz="829361" rtl="0" eaLnBrk="1" latinLnBrk="0" hangingPunct="1">
        <a:defRPr sz="1633" kern="1200">
          <a:solidFill>
            <a:schemeClr val="tx1"/>
          </a:solidFill>
          <a:latin typeface="+mn-lt"/>
          <a:ea typeface="+mn-ea"/>
          <a:cs typeface="+mn-cs"/>
        </a:defRPr>
      </a:lvl4pPr>
      <a:lvl5pPr marL="1658722" algn="l" defTabSz="829361" rtl="0" eaLnBrk="1" latinLnBrk="0" hangingPunct="1">
        <a:defRPr sz="1633" kern="1200">
          <a:solidFill>
            <a:schemeClr val="tx1"/>
          </a:solidFill>
          <a:latin typeface="+mn-lt"/>
          <a:ea typeface="+mn-ea"/>
          <a:cs typeface="+mn-cs"/>
        </a:defRPr>
      </a:lvl5pPr>
      <a:lvl6pPr marL="2073402" algn="l" defTabSz="829361" rtl="0" eaLnBrk="1" latinLnBrk="0" hangingPunct="1">
        <a:defRPr sz="1633" kern="1200">
          <a:solidFill>
            <a:schemeClr val="tx1"/>
          </a:solidFill>
          <a:latin typeface="+mn-lt"/>
          <a:ea typeface="+mn-ea"/>
          <a:cs typeface="+mn-cs"/>
        </a:defRPr>
      </a:lvl6pPr>
      <a:lvl7pPr marL="2488082" algn="l" defTabSz="829361" rtl="0" eaLnBrk="1" latinLnBrk="0" hangingPunct="1">
        <a:defRPr sz="1633" kern="1200">
          <a:solidFill>
            <a:schemeClr val="tx1"/>
          </a:solidFill>
          <a:latin typeface="+mn-lt"/>
          <a:ea typeface="+mn-ea"/>
          <a:cs typeface="+mn-cs"/>
        </a:defRPr>
      </a:lvl7pPr>
      <a:lvl8pPr marL="2902763" algn="l" defTabSz="829361" rtl="0" eaLnBrk="1" latinLnBrk="0" hangingPunct="1">
        <a:defRPr sz="1633" kern="1200">
          <a:solidFill>
            <a:schemeClr val="tx1"/>
          </a:solidFill>
          <a:latin typeface="+mn-lt"/>
          <a:ea typeface="+mn-ea"/>
          <a:cs typeface="+mn-cs"/>
        </a:defRPr>
      </a:lvl8pPr>
      <a:lvl9pPr marL="3317443" algn="l" defTabSz="829361" rtl="0" eaLnBrk="1" latinLnBrk="0" hangingPunct="1">
        <a:defRPr sz="16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1"/>
            </p:custDataLst>
            <p:ext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11774"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88" y="1589"/>
                        <a:ext cx="1586" cy="1587"/>
                      </a:xfrm>
                      <a:prstGeom prst="rect">
                        <a:avLst/>
                      </a:prstGeom>
                    </p:spPr>
                  </p:pic>
                </p:oleObj>
              </mc:Fallback>
            </mc:AlternateContent>
          </a:graphicData>
        </a:graphic>
      </p:graphicFrame>
      <p:sp>
        <p:nvSpPr>
          <p:cNvPr id="6" name="Rectangle 5"/>
          <p:cNvSpPr/>
          <p:nvPr userDrawn="1"/>
        </p:nvSpPr>
        <p:spPr>
          <a:xfrm>
            <a:off x="199920" y="857794"/>
            <a:ext cx="2871879" cy="285219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2" name="Title Placeholder 1"/>
          <p:cNvSpPr>
            <a:spLocks noGrp="1"/>
          </p:cNvSpPr>
          <p:nvPr>
            <p:ph type="title"/>
          </p:nvPr>
        </p:nvSpPr>
        <p:spPr>
          <a:xfrm>
            <a:off x="209964" y="854075"/>
            <a:ext cx="2861836" cy="2855913"/>
          </a:xfrm>
          <a:prstGeom prst="rect">
            <a:avLst/>
          </a:prstGeom>
        </p:spPr>
        <p:txBody>
          <a:bodyPr vert="horz" lIns="182880" tIns="182880" rIns="182880" bIns="182880" rtlCol="0" anchor="t" anchorCtr="0">
            <a:noAutofit/>
          </a:bodyPr>
          <a:lstStyle/>
          <a:p>
            <a:r>
              <a:rPr lang="en-US" dirty="0"/>
              <a:t>Click to edit Master title style</a:t>
            </a:r>
            <a:endParaRPr lang="en-GB" dirty="0"/>
          </a:p>
        </p:txBody>
      </p:sp>
      <p:sp>
        <p:nvSpPr>
          <p:cNvPr id="88" name="Rectangle 87"/>
          <p:cNvSpPr/>
          <p:nvPr userDrawn="1"/>
        </p:nvSpPr>
        <p:spPr>
          <a:xfrm>
            <a:off x="199920" y="3805238"/>
            <a:ext cx="2871879" cy="2839539"/>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89" name="Rectangle 88"/>
          <p:cNvSpPr/>
          <p:nvPr userDrawn="1"/>
        </p:nvSpPr>
        <p:spPr>
          <a:xfrm>
            <a:off x="1" y="854074"/>
            <a:ext cx="121857" cy="579120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90" name="TextBox 89"/>
          <p:cNvSpPr txBox="1"/>
          <p:nvPr userDrawn="1"/>
        </p:nvSpPr>
        <p:spPr>
          <a:xfrm>
            <a:off x="209965" y="182633"/>
            <a:ext cx="268757" cy="193899"/>
          </a:xfrm>
          <a:prstGeom prst="rect">
            <a:avLst/>
          </a:prstGeom>
          <a:noFill/>
        </p:spPr>
        <p:txBody>
          <a:bodyPr wrap="square" lIns="0" tIns="36557" rIns="0" bIns="0" rtlCol="0">
            <a:spAutoFit/>
          </a:bodyPr>
          <a:lstStyle/>
          <a:p>
            <a:pPr>
              <a:lnSpc>
                <a:spcPct val="85000"/>
              </a:lnSpc>
              <a:spcAft>
                <a:spcPts val="600"/>
              </a:spcAft>
              <a:buClr>
                <a:srgbClr val="FFE600"/>
              </a:buClr>
              <a:buSzPct val="70000"/>
              <a:buFont typeface="Arial" pitchFamily="34" charset="0"/>
              <a:buNone/>
            </a:pPr>
            <a:fld id="{EFBA924F-B7BB-48B0-82B6-FB31DFC4604A}" type="slidenum">
              <a:rPr lang="en-US" sz="1199" smtClean="0">
                <a:solidFill>
                  <a:srgbClr val="FFFFFF"/>
                </a:solidFill>
                <a:latin typeface="EYInterstate" panose="02000503020000020004" pitchFamily="2" charset="0"/>
              </a:rPr>
              <a:pPr>
                <a:lnSpc>
                  <a:spcPct val="85000"/>
                </a:lnSpc>
                <a:spcAft>
                  <a:spcPts val="600"/>
                </a:spcAft>
                <a:buClr>
                  <a:srgbClr val="FFE600"/>
                </a:buClr>
                <a:buSzPct val="70000"/>
                <a:buFont typeface="Arial" pitchFamily="34" charset="0"/>
                <a:buNone/>
              </a:pPr>
              <a:t>‹#›</a:t>
            </a:fld>
            <a:endParaRPr lang="en-US" sz="1199" dirty="0">
              <a:solidFill>
                <a:srgbClr val="FFFFFF"/>
              </a:solidFill>
              <a:latin typeface="EYInterstate" panose="02000503020000020004" pitchFamily="2" charset="0"/>
            </a:endParaRPr>
          </a:p>
        </p:txBody>
      </p:sp>
      <p:sp>
        <p:nvSpPr>
          <p:cNvPr id="91" name="Text Placeholder 90"/>
          <p:cNvSpPr>
            <a:spLocks noGrp="1"/>
          </p:cNvSpPr>
          <p:nvPr>
            <p:ph type="body" idx="1"/>
          </p:nvPr>
        </p:nvSpPr>
        <p:spPr>
          <a:xfrm>
            <a:off x="209965" y="3835421"/>
            <a:ext cx="2861834" cy="1400608"/>
          </a:xfrm>
          <a:prstGeom prst="rect">
            <a:avLst/>
          </a:prstGeom>
        </p:spPr>
        <p:txBody>
          <a:bodyPr vert="horz" lIns="182880" tIns="182880" rIns="182880" bIns="182880" rtlCol="0">
            <a:normAutofit/>
          </a:bodyPr>
          <a:lstStyle/>
          <a:p>
            <a:pPr lvl="0"/>
            <a:r>
              <a:rPr lang="en-US" dirty="0"/>
              <a:t>Click to edit Master text styles</a:t>
            </a:r>
          </a:p>
        </p:txBody>
      </p:sp>
      <p:sp>
        <p:nvSpPr>
          <p:cNvPr id="93" name="Rectangle 92"/>
          <p:cNvSpPr/>
          <p:nvPr userDrawn="1"/>
        </p:nvSpPr>
        <p:spPr>
          <a:xfrm>
            <a:off x="1" y="228600"/>
            <a:ext cx="121857" cy="54768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grpSp>
        <p:nvGrpSpPr>
          <p:cNvPr id="3" name="Group 4"/>
          <p:cNvGrpSpPr>
            <a:grpSpLocks noChangeAspect="1"/>
          </p:cNvGrpSpPr>
          <p:nvPr userDrawn="1"/>
        </p:nvGrpSpPr>
        <p:grpSpPr bwMode="auto">
          <a:xfrm>
            <a:off x="11589064" y="212725"/>
            <a:ext cx="399842" cy="407988"/>
            <a:chOff x="7304" y="134"/>
            <a:chExt cx="252" cy="257"/>
          </a:xfrm>
        </p:grpSpPr>
        <p:sp>
          <p:nvSpPr>
            <p:cNvPr id="4" name="AutoShape 3"/>
            <p:cNvSpPr>
              <a:spLocks noChangeAspect="1" noChangeArrowheads="1" noTextEdit="1"/>
            </p:cNvSpPr>
            <p:nvPr userDrawn="1"/>
          </p:nvSpPr>
          <p:spPr bwMode="auto">
            <a:xfrm>
              <a:off x="7304" y="134"/>
              <a:ext cx="25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5" name="Freeform 5"/>
            <p:cNvSpPr>
              <a:spLocks/>
            </p:cNvSpPr>
            <p:nvPr userDrawn="1"/>
          </p:nvSpPr>
          <p:spPr bwMode="auto">
            <a:xfrm>
              <a:off x="7306" y="264"/>
              <a:ext cx="102" cy="127"/>
            </a:xfrm>
            <a:custGeom>
              <a:avLst/>
              <a:gdLst>
                <a:gd name="T0" fmla="*/ 344 w 918"/>
                <a:gd name="T1" fmla="*/ 692 h 1144"/>
                <a:gd name="T2" fmla="*/ 759 w 918"/>
                <a:gd name="T3" fmla="*/ 692 h 1144"/>
                <a:gd name="T4" fmla="*/ 759 w 918"/>
                <a:gd name="T5" fmla="*/ 452 h 1144"/>
                <a:gd name="T6" fmla="*/ 344 w 918"/>
                <a:gd name="T7" fmla="*/ 452 h 1144"/>
                <a:gd name="T8" fmla="*/ 344 w 918"/>
                <a:gd name="T9" fmla="*/ 263 h 1144"/>
                <a:gd name="T10" fmla="*/ 802 w 918"/>
                <a:gd name="T11" fmla="*/ 263 h 1144"/>
                <a:gd name="T12" fmla="*/ 651 w 918"/>
                <a:gd name="T13" fmla="*/ 0 h 1144"/>
                <a:gd name="T14" fmla="*/ 0 w 918"/>
                <a:gd name="T15" fmla="*/ 0 h 1144"/>
                <a:gd name="T16" fmla="*/ 0 w 918"/>
                <a:gd name="T17" fmla="*/ 1144 h 1144"/>
                <a:gd name="T18" fmla="*/ 918 w 918"/>
                <a:gd name="T19" fmla="*/ 1144 h 1144"/>
                <a:gd name="T20" fmla="*/ 918 w 918"/>
                <a:gd name="T21" fmla="*/ 881 h 1144"/>
                <a:gd name="T22" fmla="*/ 344 w 918"/>
                <a:gd name="T23" fmla="*/ 881 h 1144"/>
                <a:gd name="T24" fmla="*/ 344 w 918"/>
                <a:gd name="T25" fmla="*/ 69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144">
                  <a:moveTo>
                    <a:pt x="344" y="692"/>
                  </a:moveTo>
                  <a:lnTo>
                    <a:pt x="759" y="692"/>
                  </a:lnTo>
                  <a:lnTo>
                    <a:pt x="759" y="452"/>
                  </a:lnTo>
                  <a:lnTo>
                    <a:pt x="344" y="452"/>
                  </a:lnTo>
                  <a:lnTo>
                    <a:pt x="344" y="263"/>
                  </a:lnTo>
                  <a:lnTo>
                    <a:pt x="802" y="263"/>
                  </a:lnTo>
                  <a:lnTo>
                    <a:pt x="651" y="0"/>
                  </a:lnTo>
                  <a:lnTo>
                    <a:pt x="0" y="0"/>
                  </a:lnTo>
                  <a:lnTo>
                    <a:pt x="0" y="1144"/>
                  </a:lnTo>
                  <a:lnTo>
                    <a:pt x="918" y="1144"/>
                  </a:lnTo>
                  <a:lnTo>
                    <a:pt x="918" y="881"/>
                  </a:lnTo>
                  <a:lnTo>
                    <a:pt x="344" y="881"/>
                  </a:lnTo>
                  <a:lnTo>
                    <a:pt x="344" y="6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7" name="Freeform 6"/>
            <p:cNvSpPr>
              <a:spLocks/>
            </p:cNvSpPr>
            <p:nvPr userDrawn="1"/>
          </p:nvSpPr>
          <p:spPr bwMode="auto">
            <a:xfrm>
              <a:off x="7391" y="264"/>
              <a:ext cx="127" cy="127"/>
            </a:xfrm>
            <a:custGeom>
              <a:avLst/>
              <a:gdLst>
                <a:gd name="T0" fmla="*/ 770 w 1145"/>
                <a:gd name="T1" fmla="*/ 0 h 1144"/>
                <a:gd name="T2" fmla="*/ 575 w 1145"/>
                <a:gd name="T3" fmla="*/ 373 h 1144"/>
                <a:gd name="T4" fmla="*/ 380 w 1145"/>
                <a:gd name="T5" fmla="*/ 0 h 1144"/>
                <a:gd name="T6" fmla="*/ 0 w 1145"/>
                <a:gd name="T7" fmla="*/ 0 h 1144"/>
                <a:gd name="T8" fmla="*/ 401 w 1145"/>
                <a:gd name="T9" fmla="*/ 692 h 1144"/>
                <a:gd name="T10" fmla="*/ 401 w 1145"/>
                <a:gd name="T11" fmla="*/ 1144 h 1144"/>
                <a:gd name="T12" fmla="*/ 743 w 1145"/>
                <a:gd name="T13" fmla="*/ 1144 h 1144"/>
                <a:gd name="T14" fmla="*/ 743 w 1145"/>
                <a:gd name="T15" fmla="*/ 692 h 1144"/>
                <a:gd name="T16" fmla="*/ 1145 w 1145"/>
                <a:gd name="T17" fmla="*/ 0 h 1144"/>
                <a:gd name="T18" fmla="*/ 770 w 1145"/>
                <a:gd name="T19"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5" h="1144">
                  <a:moveTo>
                    <a:pt x="770" y="0"/>
                  </a:moveTo>
                  <a:lnTo>
                    <a:pt x="575" y="373"/>
                  </a:lnTo>
                  <a:lnTo>
                    <a:pt x="380" y="0"/>
                  </a:lnTo>
                  <a:lnTo>
                    <a:pt x="0" y="0"/>
                  </a:lnTo>
                  <a:lnTo>
                    <a:pt x="401" y="692"/>
                  </a:lnTo>
                  <a:lnTo>
                    <a:pt x="401" y="1144"/>
                  </a:lnTo>
                  <a:lnTo>
                    <a:pt x="743" y="1144"/>
                  </a:lnTo>
                  <a:lnTo>
                    <a:pt x="743" y="692"/>
                  </a:lnTo>
                  <a:lnTo>
                    <a:pt x="1145" y="0"/>
                  </a:lnTo>
                  <a:lnTo>
                    <a:pt x="77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sp>
          <p:nvSpPr>
            <p:cNvPr id="8" name="Freeform 7"/>
            <p:cNvSpPr>
              <a:spLocks/>
            </p:cNvSpPr>
            <p:nvPr userDrawn="1"/>
          </p:nvSpPr>
          <p:spPr bwMode="auto">
            <a:xfrm>
              <a:off x="7304" y="134"/>
              <a:ext cx="252" cy="92"/>
            </a:xfrm>
            <a:custGeom>
              <a:avLst/>
              <a:gdLst>
                <a:gd name="T0" fmla="*/ 2268 w 2268"/>
                <a:gd name="T1" fmla="*/ 0 h 825"/>
                <a:gd name="T2" fmla="*/ 0 w 2268"/>
                <a:gd name="T3" fmla="*/ 825 h 825"/>
                <a:gd name="T4" fmla="*/ 2268 w 2268"/>
                <a:gd name="T5" fmla="*/ 426 h 825"/>
                <a:gd name="T6" fmla="*/ 2268 w 2268"/>
                <a:gd name="T7" fmla="*/ 0 h 825"/>
              </a:gdLst>
              <a:ahLst/>
              <a:cxnLst>
                <a:cxn ang="0">
                  <a:pos x="T0" y="T1"/>
                </a:cxn>
                <a:cxn ang="0">
                  <a:pos x="T2" y="T3"/>
                </a:cxn>
                <a:cxn ang="0">
                  <a:pos x="T4" y="T5"/>
                </a:cxn>
                <a:cxn ang="0">
                  <a:pos x="T6" y="T7"/>
                </a:cxn>
              </a:cxnLst>
              <a:rect l="0" t="0" r="r" b="b"/>
              <a:pathLst>
                <a:path w="2268" h="825">
                  <a:moveTo>
                    <a:pt x="2268" y="0"/>
                  </a:moveTo>
                  <a:lnTo>
                    <a:pt x="0" y="825"/>
                  </a:lnTo>
                  <a:lnTo>
                    <a:pt x="2268" y="426"/>
                  </a:lnTo>
                  <a:lnTo>
                    <a:pt x="2268"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dirty="0">
                <a:solidFill>
                  <a:srgbClr val="000000"/>
                </a:solidFill>
              </a:endParaRPr>
            </a:p>
          </p:txBody>
        </p:sp>
      </p:grpSp>
      <p:sp>
        <p:nvSpPr>
          <p:cNvPr id="11" name="TextBox 10"/>
          <p:cNvSpPr txBox="1"/>
          <p:nvPr userDrawn="1"/>
        </p:nvSpPr>
        <p:spPr>
          <a:xfrm>
            <a:off x="10414170" y="6644776"/>
            <a:ext cx="1691890" cy="167738"/>
          </a:xfrm>
          <a:prstGeom prst="rect">
            <a:avLst/>
          </a:prstGeom>
          <a:noFill/>
        </p:spPr>
        <p:txBody>
          <a:bodyPr wrap="none" lIns="0" tIns="36557" rIns="0" bIns="0" rtlCol="0">
            <a:spAutoFit/>
          </a:bodyPr>
          <a:lstStyle/>
          <a:p>
            <a:pPr>
              <a:lnSpc>
                <a:spcPct val="85000"/>
              </a:lnSpc>
              <a:spcAft>
                <a:spcPts val="600"/>
              </a:spcAft>
              <a:buClr>
                <a:srgbClr val="FFE600"/>
              </a:buClr>
              <a:buSzPct val="70000"/>
              <a:buFont typeface="Arial" pitchFamily="34" charset="0"/>
              <a:buNone/>
            </a:pPr>
            <a:r>
              <a:rPr lang="en-US" sz="999" b="1" dirty="0">
                <a:solidFill>
                  <a:srgbClr val="FFFFFF"/>
                </a:solidFill>
                <a:latin typeface="EYInterstate Light" panose="02000506000000020004" pitchFamily="2" charset="0"/>
              </a:rPr>
              <a:t>Proprietary and Confidential</a:t>
            </a:r>
          </a:p>
        </p:txBody>
      </p:sp>
    </p:spTree>
    <p:extLst>
      <p:ext uri="{BB962C8B-B14F-4D97-AF65-F5344CB8AC3E}">
        <p14:creationId xmlns:p14="http://schemas.microsoft.com/office/powerpoint/2010/main" val="170002670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7" r:id="rId7"/>
    <p:sldLayoutId id="2147483738" r:id="rId8"/>
  </p:sldLayoutIdLst>
  <p:hf sldNum="0" hdr="0"/>
  <p:txStyles>
    <p:titleStyle>
      <a:lvl1pPr algn="l" defTabSz="913943" rtl="0" eaLnBrk="1" latinLnBrk="0" hangingPunct="1">
        <a:lnSpc>
          <a:spcPct val="85000"/>
        </a:lnSpc>
        <a:spcBef>
          <a:spcPct val="0"/>
        </a:spcBef>
        <a:buNone/>
        <a:defRPr sz="2799" b="1" kern="1200">
          <a:solidFill>
            <a:schemeClr val="accent2"/>
          </a:solidFill>
          <a:latin typeface="EYInterstate Light" panose="02000506000000020004" pitchFamily="2" charset="0"/>
          <a:ea typeface="+mj-ea"/>
          <a:cs typeface="Arial" pitchFamily="34" charset="0"/>
        </a:defRPr>
      </a:lvl1pPr>
    </p:titleStyle>
    <p:bodyStyle>
      <a:lvl1pPr marL="0" indent="0" algn="l" defTabSz="913943" rtl="0" eaLnBrk="1" latinLnBrk="0" hangingPunct="1">
        <a:spcBef>
          <a:spcPct val="20000"/>
        </a:spcBef>
        <a:buClr>
          <a:schemeClr val="accent2"/>
        </a:buClr>
        <a:buSzPct val="70000"/>
        <a:buFont typeface="Arial" pitchFamily="34" charset="0"/>
        <a:buNone/>
        <a:defRPr sz="1399" kern="1200">
          <a:solidFill>
            <a:schemeClr val="tx2"/>
          </a:solidFill>
          <a:latin typeface="EYInterstate Light" panose="02000506000000020004" pitchFamily="2" charset="0"/>
          <a:ea typeface="+mn-ea"/>
          <a:cs typeface="+mn-cs"/>
        </a:defRPr>
      </a:lvl1pPr>
      <a:lvl2pPr marL="356438" indent="0" algn="l" defTabSz="913943" rtl="0" eaLnBrk="1" latinLnBrk="0" hangingPunct="1">
        <a:spcBef>
          <a:spcPct val="20000"/>
        </a:spcBef>
        <a:buClr>
          <a:schemeClr val="accent2"/>
        </a:buClr>
        <a:buSzPct val="70000"/>
        <a:buFont typeface="Arial" pitchFamily="34" charset="0"/>
        <a:buNone/>
        <a:defRPr sz="1999" kern="1200">
          <a:solidFill>
            <a:schemeClr val="bg1"/>
          </a:solidFill>
          <a:latin typeface="+mn-lt"/>
          <a:ea typeface="+mn-ea"/>
          <a:cs typeface="+mn-cs"/>
        </a:defRPr>
      </a:lvl2pPr>
      <a:lvl3pPr marL="712875" indent="0" algn="l" defTabSz="913943" rtl="0" eaLnBrk="1" latinLnBrk="0" hangingPunct="1">
        <a:spcBef>
          <a:spcPct val="20000"/>
        </a:spcBef>
        <a:buClr>
          <a:schemeClr val="accent2"/>
        </a:buClr>
        <a:buSzPct val="70000"/>
        <a:buFont typeface="Arial" pitchFamily="34" charset="0"/>
        <a:buNone/>
        <a:defRPr sz="1799" kern="1200">
          <a:solidFill>
            <a:schemeClr val="bg1"/>
          </a:solidFill>
          <a:latin typeface="+mn-lt"/>
          <a:ea typeface="+mn-ea"/>
          <a:cs typeface="+mn-cs"/>
        </a:defRPr>
      </a:lvl3pPr>
      <a:lvl4pPr marL="1069313" indent="0" algn="l" defTabSz="913943" rtl="0" eaLnBrk="1" latinLnBrk="0" hangingPunct="1">
        <a:spcBef>
          <a:spcPct val="20000"/>
        </a:spcBef>
        <a:buClr>
          <a:schemeClr val="accent2"/>
        </a:buClr>
        <a:buSzPct val="70000"/>
        <a:buFont typeface="Arial" pitchFamily="34" charset="0"/>
        <a:buNone/>
        <a:defRPr sz="1599" kern="1200">
          <a:solidFill>
            <a:schemeClr val="bg1"/>
          </a:solidFill>
          <a:latin typeface="+mn-lt"/>
          <a:ea typeface="+mn-ea"/>
          <a:cs typeface="+mn-cs"/>
        </a:defRPr>
      </a:lvl4pPr>
      <a:lvl5pPr marL="1425751" indent="0" algn="l" defTabSz="913943" rtl="0" eaLnBrk="1" latinLnBrk="0" hangingPunct="1">
        <a:spcBef>
          <a:spcPct val="20000"/>
        </a:spcBef>
        <a:buClr>
          <a:schemeClr val="accent2"/>
        </a:buClr>
        <a:buSzPct val="70000"/>
        <a:buFont typeface="Arial" pitchFamily="34" charset="0"/>
        <a:buNone/>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13">
          <p15:clr>
            <a:srgbClr val="F26B43"/>
          </p15:clr>
        </p15:guide>
        <p15:guide id="2" pos="126">
          <p15:clr>
            <a:srgbClr val="F26B43"/>
          </p15:clr>
        </p15:guide>
        <p15:guide id="3" pos="7548">
          <p15:clr>
            <a:srgbClr val="F26B43"/>
          </p15:clr>
        </p15:guide>
        <p15:guide id="4" pos="3862">
          <p15:clr>
            <a:srgbClr val="F26B43"/>
          </p15:clr>
        </p15:guide>
        <p15:guide id="5" pos="1936">
          <p15:clr>
            <a:srgbClr val="F26B43"/>
          </p15:clr>
        </p15:guide>
        <p15:guide id="6" pos="2002">
          <p15:clr>
            <a:srgbClr val="F26B43"/>
          </p15:clr>
        </p15:guide>
        <p15:guide id="7" orient="horz" pos="538">
          <p15:clr>
            <a:srgbClr val="F26B43"/>
          </p15:clr>
        </p15:guide>
        <p15:guide id="8" orient="horz" pos="2337">
          <p15:clr>
            <a:srgbClr val="F26B43"/>
          </p15:clr>
        </p15:guide>
        <p15:guide id="9" orient="horz" pos="2397">
          <p15:clr>
            <a:srgbClr val="F26B43"/>
          </p15:clr>
        </p15:guide>
        <p15:guide id="10" orient="horz" pos="4186">
          <p15:clr>
            <a:srgbClr val="F26B43"/>
          </p15:clr>
        </p15:guide>
        <p15:guide id="11" pos="5683">
          <p15:clr>
            <a:srgbClr val="F26B43"/>
          </p15:clr>
        </p15:guide>
        <p15:guide id="12" pos="5733">
          <p15:clr>
            <a:srgbClr val="F26B43"/>
          </p15:clr>
        </p15:guide>
        <p15:guide id="13" orient="horz" pos="384">
          <p15:clr>
            <a:srgbClr val="F26B43"/>
          </p15:clr>
        </p15:guide>
        <p15:guide id="14" orient="horz" pos="14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2754"/>
            <a:ext cx="10972800" cy="284674"/>
          </a:xfrm>
          <a:prstGeom prst="rect">
            <a:avLst/>
          </a:prstGeom>
        </p:spPr>
        <p:txBody>
          <a:bodyPr vert="horz" lIns="0" tIns="0" rIns="0" bIns="0" rtlCol="0" anchor="b" anchorCtr="0">
            <a:sp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965639"/>
            <a:ext cx="10972800" cy="5300447"/>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602" y="6415200"/>
            <a:ext cx="960000" cy="198000"/>
          </a:xfrm>
          <a:prstGeom prst="rect">
            <a:avLst/>
          </a:prstGeom>
          <a:noFill/>
        </p:spPr>
        <p:txBody>
          <a:bodyPr wrap="square" lIns="0" tIns="0" rIns="0" bIns="0" rtlCol="0">
            <a:noAutofit/>
          </a:bodyPr>
          <a:lstStyle/>
          <a:p>
            <a:pPr defTabSz="827845"/>
            <a:r>
              <a:rPr lang="en-GB" sz="725" dirty="0">
                <a:solidFill>
                  <a:srgbClr val="808080"/>
                </a:solidFill>
                <a:latin typeface="EYInterstate Light" panose="02000506000000020004" pitchFamily="2" charset="0"/>
              </a:rPr>
              <a:t>Page </a:t>
            </a:r>
            <a:fld id="{9AE4D82F-B047-469B-AC52-A46321747EAF}" type="slidenum">
              <a:rPr lang="en-GB" sz="725" smtClean="0">
                <a:solidFill>
                  <a:srgbClr val="808080"/>
                </a:solidFill>
                <a:latin typeface="EYInterstate Light" panose="02000506000000020004" pitchFamily="2" charset="0"/>
              </a:rPr>
              <a:pPr defTabSz="827845"/>
              <a:t>‹#›</a:t>
            </a:fld>
            <a:endParaRPr lang="en-GB" sz="725" dirty="0">
              <a:solidFill>
                <a:srgbClr val="808080"/>
              </a:solidFill>
              <a:latin typeface="EYInterstate Light" panose="02000506000000020004" pitchFamily="2" charset="0"/>
            </a:endParaRPr>
          </a:p>
        </p:txBody>
      </p:sp>
      <p:grpSp>
        <p:nvGrpSpPr>
          <p:cNvPr id="8" name="Group 7"/>
          <p:cNvGrpSpPr/>
          <p:nvPr/>
        </p:nvGrpSpPr>
        <p:grpSpPr bwMode="gray">
          <a:xfrm>
            <a:off x="11131555" y="6415214"/>
            <a:ext cx="450849"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827845"/>
              <a:endParaRPr lang="en-GB" sz="1632" dirty="0">
                <a:solidFill>
                  <a:srgbClr val="000000"/>
                </a:solidFill>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827845"/>
              <a:endParaRPr lang="en-GB" sz="1632" dirty="0">
                <a:solidFill>
                  <a:srgbClr val="000000"/>
                </a:solidFill>
              </a:endParaRPr>
            </a:p>
          </p:txBody>
        </p:sp>
      </p:grpSp>
    </p:spTree>
    <p:extLst>
      <p:ext uri="{BB962C8B-B14F-4D97-AF65-F5344CB8AC3E}">
        <p14:creationId xmlns:p14="http://schemas.microsoft.com/office/powerpoint/2010/main" val="363276144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hf sldNum="0" hdr="0" dt="0"/>
  <p:txStyles>
    <p:titleStyle>
      <a:lvl1pPr algn="l" defTabSz="827845" rtl="0" eaLnBrk="1" latinLnBrk="0" hangingPunct="1">
        <a:lnSpc>
          <a:spcPct val="85000"/>
        </a:lnSpc>
        <a:spcBef>
          <a:spcPct val="0"/>
        </a:spcBef>
        <a:buNone/>
        <a:defRPr sz="2176" b="0" kern="1200">
          <a:solidFill>
            <a:schemeClr val="tx1">
              <a:lumMod val="65000"/>
              <a:lumOff val="35000"/>
            </a:schemeClr>
          </a:solidFill>
          <a:latin typeface="+mj-lt"/>
          <a:ea typeface="+mj-ea"/>
          <a:cs typeface="Arial" pitchFamily="34" charset="0"/>
        </a:defRPr>
      </a:lvl1pPr>
    </p:titleStyle>
    <p:bodyStyle>
      <a:lvl1pPr marL="310444" indent="-310444" algn="l" defTabSz="827845" rtl="0" eaLnBrk="1" latinLnBrk="0" hangingPunct="1">
        <a:spcBef>
          <a:spcPct val="20000"/>
        </a:spcBef>
        <a:buClr>
          <a:schemeClr val="accent2"/>
        </a:buClr>
        <a:buSzPct val="70000"/>
        <a:buFont typeface="Arial" pitchFamily="34" charset="0"/>
        <a:buChar char="►"/>
        <a:defRPr sz="1632" kern="1200">
          <a:solidFill>
            <a:schemeClr val="tx1">
              <a:lumMod val="65000"/>
              <a:lumOff val="35000"/>
            </a:schemeClr>
          </a:solidFill>
          <a:latin typeface="+mn-lt"/>
          <a:ea typeface="+mn-ea"/>
          <a:cs typeface="+mn-cs"/>
        </a:defRPr>
      </a:lvl1pPr>
      <a:lvl2pPr marL="642443" indent="-320505" algn="l" defTabSz="827845" rtl="0" eaLnBrk="1" latinLnBrk="0" hangingPunct="1">
        <a:spcBef>
          <a:spcPct val="20000"/>
        </a:spcBef>
        <a:buClr>
          <a:schemeClr val="accent2"/>
        </a:buClr>
        <a:buSzPct val="70000"/>
        <a:buFont typeface="Arial" pitchFamily="34" charset="0"/>
        <a:buChar char="►"/>
        <a:defRPr sz="1451" kern="1200">
          <a:solidFill>
            <a:schemeClr val="tx1">
              <a:lumMod val="65000"/>
              <a:lumOff val="35000"/>
            </a:schemeClr>
          </a:solidFill>
          <a:latin typeface="+mn-lt"/>
          <a:ea typeface="+mn-ea"/>
          <a:cs typeface="+mn-cs"/>
        </a:defRPr>
      </a:lvl2pPr>
      <a:lvl3pPr marL="975880" indent="-320505" algn="l" defTabSz="827845" rtl="0" eaLnBrk="1" latinLnBrk="0" hangingPunct="1">
        <a:spcBef>
          <a:spcPct val="20000"/>
        </a:spcBef>
        <a:buClr>
          <a:schemeClr val="accent2"/>
        </a:buClr>
        <a:buSzPct val="70000"/>
        <a:buFont typeface="Arial" pitchFamily="34" charset="0"/>
        <a:buChar char="►"/>
        <a:defRPr sz="1270" kern="1200">
          <a:solidFill>
            <a:schemeClr val="tx1">
              <a:lumMod val="65000"/>
              <a:lumOff val="35000"/>
            </a:schemeClr>
          </a:solidFill>
          <a:latin typeface="+mn-lt"/>
          <a:ea typeface="+mn-ea"/>
          <a:cs typeface="+mn-cs"/>
        </a:defRPr>
      </a:lvl3pPr>
      <a:lvl4pPr marL="1297819" indent="-321942" algn="l" defTabSz="827845" rtl="0" eaLnBrk="1" latinLnBrk="0" hangingPunct="1">
        <a:spcBef>
          <a:spcPct val="20000"/>
        </a:spcBef>
        <a:buClr>
          <a:schemeClr val="accent2"/>
        </a:buClr>
        <a:buSzPct val="70000"/>
        <a:buFont typeface="Arial" pitchFamily="34" charset="0"/>
        <a:buChar char="►"/>
        <a:defRPr sz="1179" kern="1200">
          <a:solidFill>
            <a:schemeClr val="tx1">
              <a:lumMod val="65000"/>
              <a:lumOff val="35000"/>
            </a:schemeClr>
          </a:solidFill>
          <a:latin typeface="+mn-lt"/>
          <a:ea typeface="+mn-ea"/>
          <a:cs typeface="+mn-cs"/>
        </a:defRPr>
      </a:lvl4pPr>
      <a:lvl5pPr marL="1618326" indent="-320505" algn="l" defTabSz="827845" rtl="0" eaLnBrk="1" latinLnBrk="0" hangingPunct="1">
        <a:spcBef>
          <a:spcPct val="20000"/>
        </a:spcBef>
        <a:buClr>
          <a:schemeClr val="accent2"/>
        </a:buClr>
        <a:buSzPct val="70000"/>
        <a:buFont typeface="Arial" pitchFamily="34" charset="0"/>
        <a:buChar char="►"/>
        <a:defRPr sz="1179" kern="1200">
          <a:solidFill>
            <a:schemeClr val="tx1">
              <a:lumMod val="65000"/>
              <a:lumOff val="35000"/>
            </a:schemeClr>
          </a:solidFill>
          <a:latin typeface="+mn-lt"/>
          <a:ea typeface="+mn-ea"/>
          <a:cs typeface="+mn-cs"/>
        </a:defRPr>
      </a:lvl5pPr>
      <a:lvl6pPr marL="2276577" indent="-206961" algn="l" defTabSz="827845"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2690499" indent="-206961" algn="l" defTabSz="827845"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104425" indent="-206961" algn="l" defTabSz="827845"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518350" indent="-206961" algn="l" defTabSz="827845"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827845" rtl="0" eaLnBrk="1" latinLnBrk="0" hangingPunct="1">
        <a:defRPr sz="1632" kern="1200">
          <a:solidFill>
            <a:schemeClr val="tx1"/>
          </a:solidFill>
          <a:latin typeface="+mn-lt"/>
          <a:ea typeface="+mn-ea"/>
          <a:cs typeface="+mn-cs"/>
        </a:defRPr>
      </a:lvl1pPr>
      <a:lvl2pPr marL="413918" algn="l" defTabSz="827845" rtl="0" eaLnBrk="1" latinLnBrk="0" hangingPunct="1">
        <a:defRPr sz="1632" kern="1200">
          <a:solidFill>
            <a:schemeClr val="tx1"/>
          </a:solidFill>
          <a:latin typeface="+mn-lt"/>
          <a:ea typeface="+mn-ea"/>
          <a:cs typeface="+mn-cs"/>
        </a:defRPr>
      </a:lvl2pPr>
      <a:lvl3pPr marL="827845" algn="l" defTabSz="827845" rtl="0" eaLnBrk="1" latinLnBrk="0" hangingPunct="1">
        <a:defRPr sz="1632" kern="1200">
          <a:solidFill>
            <a:schemeClr val="tx1"/>
          </a:solidFill>
          <a:latin typeface="+mn-lt"/>
          <a:ea typeface="+mn-ea"/>
          <a:cs typeface="+mn-cs"/>
        </a:defRPr>
      </a:lvl3pPr>
      <a:lvl4pPr marL="1241767" algn="l" defTabSz="827845" rtl="0" eaLnBrk="1" latinLnBrk="0" hangingPunct="1">
        <a:defRPr sz="1632" kern="1200">
          <a:solidFill>
            <a:schemeClr val="tx1"/>
          </a:solidFill>
          <a:latin typeface="+mn-lt"/>
          <a:ea typeface="+mn-ea"/>
          <a:cs typeface="+mn-cs"/>
        </a:defRPr>
      </a:lvl4pPr>
      <a:lvl5pPr marL="1655692" algn="l" defTabSz="827845" rtl="0" eaLnBrk="1" latinLnBrk="0" hangingPunct="1">
        <a:defRPr sz="1632" kern="1200">
          <a:solidFill>
            <a:schemeClr val="tx1"/>
          </a:solidFill>
          <a:latin typeface="+mn-lt"/>
          <a:ea typeface="+mn-ea"/>
          <a:cs typeface="+mn-cs"/>
        </a:defRPr>
      </a:lvl5pPr>
      <a:lvl6pPr marL="2069613" algn="l" defTabSz="827845" rtl="0" eaLnBrk="1" latinLnBrk="0" hangingPunct="1">
        <a:defRPr sz="1632" kern="1200">
          <a:solidFill>
            <a:schemeClr val="tx1"/>
          </a:solidFill>
          <a:latin typeface="+mn-lt"/>
          <a:ea typeface="+mn-ea"/>
          <a:cs typeface="+mn-cs"/>
        </a:defRPr>
      </a:lvl6pPr>
      <a:lvl7pPr marL="2483537" algn="l" defTabSz="827845" rtl="0" eaLnBrk="1" latinLnBrk="0" hangingPunct="1">
        <a:defRPr sz="1632" kern="1200">
          <a:solidFill>
            <a:schemeClr val="tx1"/>
          </a:solidFill>
          <a:latin typeface="+mn-lt"/>
          <a:ea typeface="+mn-ea"/>
          <a:cs typeface="+mn-cs"/>
        </a:defRPr>
      </a:lvl7pPr>
      <a:lvl8pPr marL="2897463" algn="l" defTabSz="827845" rtl="0" eaLnBrk="1" latinLnBrk="0" hangingPunct="1">
        <a:defRPr sz="1632" kern="1200">
          <a:solidFill>
            <a:schemeClr val="tx1"/>
          </a:solidFill>
          <a:latin typeface="+mn-lt"/>
          <a:ea typeface="+mn-ea"/>
          <a:cs typeface="+mn-cs"/>
        </a:defRPr>
      </a:lvl8pPr>
      <a:lvl9pPr marL="3311384" algn="l" defTabSz="827845"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18" Type="http://schemas.openxmlformats.org/officeDocument/2006/relationships/image" Target="../media/image44.pn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2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5" Type="http://schemas.openxmlformats.org/officeDocument/2006/relationships/image" Target="../media/image41.svg"/><Relationship Id="rId10" Type="http://schemas.openxmlformats.org/officeDocument/2006/relationships/image" Target="../media/image36.png"/><Relationship Id="rId19" Type="http://schemas.openxmlformats.org/officeDocument/2006/relationships/image" Target="../media/image45.sv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48.png"/><Relationship Id="rId5" Type="http://schemas.microsoft.com/office/2014/relationships/chartEx" Target="../charts/chartEx1.xml"/><Relationship Id="rId4" Type="http://schemas.openxmlformats.org/officeDocument/2006/relationships/image" Target="../media/image4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188" y="1774767"/>
            <a:ext cx="5074023" cy="860400"/>
          </a:xfrm>
        </p:spPr>
        <p:txBody>
          <a:bodyPr/>
          <a:lstStyle/>
          <a:p>
            <a:r>
              <a:rPr lang="en-GB" sz="4000" dirty="0">
                <a:solidFill>
                  <a:schemeClr val="tx1">
                    <a:lumMod val="95000"/>
                    <a:lumOff val="5000"/>
                  </a:schemeClr>
                </a:solidFill>
                <a:latin typeface="EYInterstate Light" panose="02000506000000020004" pitchFamily="2" charset="0"/>
              </a:rPr>
              <a:t>AUTOMATION</a:t>
            </a:r>
            <a:br>
              <a:rPr lang="en-GB" sz="4000" dirty="0">
                <a:solidFill>
                  <a:schemeClr val="tx1">
                    <a:lumMod val="95000"/>
                    <a:lumOff val="5000"/>
                  </a:schemeClr>
                </a:solidFill>
                <a:latin typeface="EYInterstate Light" panose="02000506000000020004" pitchFamily="2" charset="0"/>
              </a:rPr>
            </a:br>
            <a:r>
              <a:rPr lang="en-GB" sz="4000" dirty="0">
                <a:solidFill>
                  <a:schemeClr val="tx1">
                    <a:lumMod val="95000"/>
                    <a:lumOff val="5000"/>
                  </a:schemeClr>
                </a:solidFill>
                <a:latin typeface="EYInterstate Light" panose="02000506000000020004" pitchFamily="2" charset="0"/>
              </a:rPr>
              <a:t> </a:t>
            </a:r>
            <a:r>
              <a:rPr lang="en-GB" sz="3200" dirty="0">
                <a:solidFill>
                  <a:schemeClr val="tx1">
                    <a:lumMod val="95000"/>
                    <a:lumOff val="5000"/>
                  </a:schemeClr>
                </a:solidFill>
                <a:latin typeface="EYInterstate Light" panose="02000506000000020004" pitchFamily="2" charset="0"/>
              </a:rPr>
              <a:t>- Ideate, Build &amp; Adopt</a:t>
            </a:r>
            <a:br>
              <a:rPr lang="en-GB" sz="2400" dirty="0">
                <a:solidFill>
                  <a:schemeClr val="tx1">
                    <a:lumMod val="95000"/>
                    <a:lumOff val="5000"/>
                  </a:schemeClr>
                </a:solidFill>
                <a:latin typeface="EYInterstate Light" panose="02000506000000020004" pitchFamily="2" charset="0"/>
              </a:rPr>
            </a:br>
            <a:endParaRPr lang="en-GB" dirty="0">
              <a:solidFill>
                <a:schemeClr val="tx1">
                  <a:lumMod val="95000"/>
                  <a:lumOff val="5000"/>
                </a:schemeClr>
              </a:solidFill>
              <a:latin typeface="EYInterstate Light" panose="02000506000000020004" pitchFamily="2" charset="0"/>
            </a:endParaRPr>
          </a:p>
        </p:txBody>
      </p:sp>
      <p:sp>
        <p:nvSpPr>
          <p:cNvPr id="3" name="Subtitle 2"/>
          <p:cNvSpPr>
            <a:spLocks noGrp="1"/>
          </p:cNvSpPr>
          <p:nvPr>
            <p:ph type="subTitle" idx="1"/>
          </p:nvPr>
        </p:nvSpPr>
        <p:spPr>
          <a:xfrm>
            <a:off x="899188" y="4089080"/>
            <a:ext cx="4595007" cy="645405"/>
          </a:xfrm>
        </p:spPr>
        <p:txBody>
          <a:bodyPr/>
          <a:lstStyle/>
          <a:p>
            <a:r>
              <a:rPr lang="en-GB" dirty="0">
                <a:solidFill>
                  <a:schemeClr val="tx1">
                    <a:lumMod val="95000"/>
                    <a:lumOff val="5000"/>
                  </a:schemeClr>
                </a:solidFill>
                <a:latin typeface="EYInterstate Light" panose="02000506000000020004" pitchFamily="2" charset="0"/>
              </a:rPr>
              <a:t>Application Solutioning and</a:t>
            </a:r>
          </a:p>
          <a:p>
            <a:r>
              <a:rPr lang="en-GB" dirty="0">
                <a:solidFill>
                  <a:schemeClr val="tx1">
                    <a:lumMod val="95000"/>
                    <a:lumOff val="5000"/>
                  </a:schemeClr>
                </a:solidFill>
                <a:latin typeface="EYInterstate Light" panose="02000506000000020004" pitchFamily="2" charset="0"/>
              </a:rPr>
              <a:t>Managed Services </a:t>
            </a:r>
          </a:p>
        </p:txBody>
      </p:sp>
      <p:sp>
        <p:nvSpPr>
          <p:cNvPr id="4" name="Rectangle 3"/>
          <p:cNvSpPr/>
          <p:nvPr/>
        </p:nvSpPr>
        <p:spPr>
          <a:xfrm>
            <a:off x="996177" y="3165894"/>
            <a:ext cx="2954721" cy="327804"/>
          </a:xfrm>
          <a:prstGeom prst="rect">
            <a:avLst/>
          </a:prstGeom>
        </p:spPr>
        <p:txBody>
          <a:bodyPr vert="horz" lIns="0" tIns="0" rIns="0" bIns="0" rtlCol="0" anchor="t" anchorCtr="0">
            <a:noAutofit/>
          </a:bodyPr>
          <a:lstStyle/>
          <a:p>
            <a:pPr>
              <a:spcBef>
                <a:spcPct val="20000"/>
              </a:spcBef>
              <a:buClr>
                <a:srgbClr val="FFD200"/>
              </a:buClr>
              <a:buSzPct val="70000"/>
              <a:buFont typeface="Arial" pitchFamily="34" charset="0"/>
              <a:buNone/>
            </a:pPr>
            <a:endParaRPr lang="en-GB" sz="1799" b="1" i="1" dirty="0">
              <a:solidFill>
                <a:srgbClr val="000000">
                  <a:lumMod val="95000"/>
                  <a:lumOff val="5000"/>
                </a:srgbClr>
              </a:solidFill>
              <a:latin typeface="EYInterstate Light" panose="02000506000000020004" pitchFamily="2" charset="0"/>
              <a:cs typeface="Arial" pitchFamily="34" charset="0"/>
            </a:endParaRPr>
          </a:p>
        </p:txBody>
      </p:sp>
    </p:spTree>
    <p:extLst>
      <p:ext uri="{BB962C8B-B14F-4D97-AF65-F5344CB8AC3E}">
        <p14:creationId xmlns:p14="http://schemas.microsoft.com/office/powerpoint/2010/main" val="871576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7" name="Group 10476"/>
          <p:cNvGrpSpPr/>
          <p:nvPr/>
        </p:nvGrpSpPr>
        <p:grpSpPr>
          <a:xfrm flipH="1">
            <a:off x="1600568" y="1856255"/>
            <a:ext cx="4196376" cy="3436857"/>
            <a:chOff x="3802592" y="1278313"/>
            <a:chExt cx="4586818" cy="4301374"/>
          </a:xfrm>
        </p:grpSpPr>
        <p:sp>
          <p:nvSpPr>
            <p:cNvPr id="10456" name="Freeform 8475"/>
            <p:cNvSpPr>
              <a:spLocks noEditPoints="1"/>
            </p:cNvSpPr>
            <p:nvPr/>
          </p:nvSpPr>
          <p:spPr bwMode="auto">
            <a:xfrm>
              <a:off x="4816415" y="1278313"/>
              <a:ext cx="2567783" cy="2555479"/>
            </a:xfrm>
            <a:custGeom>
              <a:avLst/>
              <a:gdLst>
                <a:gd name="T0" fmla="*/ 609 w 1219"/>
                <a:gd name="T1" fmla="*/ 0 h 1218"/>
                <a:gd name="T2" fmla="*/ 0 w 1219"/>
                <a:gd name="T3" fmla="*/ 609 h 1218"/>
                <a:gd name="T4" fmla="*/ 522 w 1219"/>
                <a:gd name="T5" fmla="*/ 1212 h 1218"/>
                <a:gd name="T6" fmla="*/ 609 w 1219"/>
                <a:gd name="T7" fmla="*/ 1218 h 1218"/>
                <a:gd name="T8" fmla="*/ 903 w 1219"/>
                <a:gd name="T9" fmla="*/ 1143 h 1218"/>
                <a:gd name="T10" fmla="*/ 922 w 1219"/>
                <a:gd name="T11" fmla="*/ 1132 h 1218"/>
                <a:gd name="T12" fmla="*/ 1174 w 1219"/>
                <a:gd name="T13" fmla="*/ 838 h 1218"/>
                <a:gd name="T14" fmla="*/ 1219 w 1219"/>
                <a:gd name="T15" fmla="*/ 609 h 1218"/>
                <a:gd name="T16" fmla="*/ 609 w 1219"/>
                <a:gd name="T17" fmla="*/ 0 h 1218"/>
                <a:gd name="T18" fmla="*/ 774 w 1219"/>
                <a:gd name="T19" fmla="*/ 918 h 1218"/>
                <a:gd name="T20" fmla="*/ 609 w 1219"/>
                <a:gd name="T21" fmla="*/ 959 h 1218"/>
                <a:gd name="T22" fmla="*/ 260 w 1219"/>
                <a:gd name="T23" fmla="*/ 609 h 1218"/>
                <a:gd name="T24" fmla="*/ 609 w 1219"/>
                <a:gd name="T25" fmla="*/ 260 h 1218"/>
                <a:gd name="T26" fmla="*/ 959 w 1219"/>
                <a:gd name="T27" fmla="*/ 609 h 1218"/>
                <a:gd name="T28" fmla="*/ 793 w 1219"/>
                <a:gd name="T29" fmla="*/ 907 h 1218"/>
                <a:gd name="T30" fmla="*/ 774 w 1219"/>
                <a:gd name="T31" fmla="*/ 9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9" h="1218">
                  <a:moveTo>
                    <a:pt x="609" y="0"/>
                  </a:moveTo>
                  <a:cubicBezTo>
                    <a:pt x="273" y="0"/>
                    <a:pt x="0" y="273"/>
                    <a:pt x="0" y="609"/>
                  </a:cubicBezTo>
                  <a:cubicBezTo>
                    <a:pt x="0" y="916"/>
                    <a:pt x="227" y="1169"/>
                    <a:pt x="522" y="1212"/>
                  </a:cubicBezTo>
                  <a:cubicBezTo>
                    <a:pt x="550" y="1216"/>
                    <a:pt x="580" y="1218"/>
                    <a:pt x="609" y="1218"/>
                  </a:cubicBezTo>
                  <a:cubicBezTo>
                    <a:pt x="716" y="1218"/>
                    <a:pt x="816" y="1191"/>
                    <a:pt x="903" y="1143"/>
                  </a:cubicBezTo>
                  <a:cubicBezTo>
                    <a:pt x="909" y="1139"/>
                    <a:pt x="916" y="1136"/>
                    <a:pt x="922" y="1132"/>
                  </a:cubicBezTo>
                  <a:cubicBezTo>
                    <a:pt x="1035" y="1064"/>
                    <a:pt x="1124" y="961"/>
                    <a:pt x="1174" y="838"/>
                  </a:cubicBezTo>
                  <a:cubicBezTo>
                    <a:pt x="1203" y="767"/>
                    <a:pt x="1219" y="690"/>
                    <a:pt x="1219" y="609"/>
                  </a:cubicBezTo>
                  <a:cubicBezTo>
                    <a:pt x="1219" y="273"/>
                    <a:pt x="946" y="0"/>
                    <a:pt x="609" y="0"/>
                  </a:cubicBezTo>
                  <a:close/>
                  <a:moveTo>
                    <a:pt x="774" y="918"/>
                  </a:moveTo>
                  <a:cubicBezTo>
                    <a:pt x="725" y="944"/>
                    <a:pt x="669" y="959"/>
                    <a:pt x="609" y="959"/>
                  </a:cubicBezTo>
                  <a:cubicBezTo>
                    <a:pt x="416" y="959"/>
                    <a:pt x="260" y="802"/>
                    <a:pt x="260" y="609"/>
                  </a:cubicBezTo>
                  <a:cubicBezTo>
                    <a:pt x="260" y="416"/>
                    <a:pt x="416" y="260"/>
                    <a:pt x="609" y="260"/>
                  </a:cubicBezTo>
                  <a:cubicBezTo>
                    <a:pt x="802" y="260"/>
                    <a:pt x="959" y="416"/>
                    <a:pt x="959" y="609"/>
                  </a:cubicBezTo>
                  <a:cubicBezTo>
                    <a:pt x="959" y="735"/>
                    <a:pt x="892" y="845"/>
                    <a:pt x="793" y="907"/>
                  </a:cubicBezTo>
                  <a:cubicBezTo>
                    <a:pt x="787" y="911"/>
                    <a:pt x="780" y="914"/>
                    <a:pt x="774" y="918"/>
                  </a:cubicBezTo>
                  <a:close/>
                </a:path>
              </a:pathLst>
            </a:custGeom>
            <a:solidFill>
              <a:schemeClr val="accent5"/>
            </a:solidFill>
            <a:ln>
              <a:noFill/>
            </a:ln>
            <a:effectLst>
              <a:innerShdw blurRad="254000" dist="50800" dir="189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7" name="Freeform 8476"/>
            <p:cNvSpPr>
              <a:spLocks noEditPoints="1"/>
            </p:cNvSpPr>
            <p:nvPr/>
          </p:nvSpPr>
          <p:spPr bwMode="auto">
            <a:xfrm>
              <a:off x="3802592" y="3018057"/>
              <a:ext cx="2569013" cy="2555479"/>
            </a:xfrm>
            <a:custGeom>
              <a:avLst/>
              <a:gdLst>
                <a:gd name="T0" fmla="*/ 609 w 1219"/>
                <a:gd name="T1" fmla="*/ 0 h 1218"/>
                <a:gd name="T2" fmla="*/ 0 w 1219"/>
                <a:gd name="T3" fmla="*/ 609 h 1218"/>
                <a:gd name="T4" fmla="*/ 609 w 1219"/>
                <a:gd name="T5" fmla="*/ 1218 h 1218"/>
                <a:gd name="T6" fmla="*/ 1219 w 1219"/>
                <a:gd name="T7" fmla="*/ 609 h 1218"/>
                <a:gd name="T8" fmla="*/ 609 w 1219"/>
                <a:gd name="T9" fmla="*/ 0 h 1218"/>
                <a:gd name="T10" fmla="*/ 609 w 1219"/>
                <a:gd name="T11" fmla="*/ 959 h 1218"/>
                <a:gd name="T12" fmla="*/ 260 w 1219"/>
                <a:gd name="T13" fmla="*/ 609 h 1218"/>
                <a:gd name="T14" fmla="*/ 609 w 1219"/>
                <a:gd name="T15" fmla="*/ 260 h 1218"/>
                <a:gd name="T16" fmla="*/ 959 w 1219"/>
                <a:gd name="T17" fmla="*/ 609 h 1218"/>
                <a:gd name="T18" fmla="*/ 609 w 1219"/>
                <a:gd name="T19" fmla="*/ 959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9" h="1218">
                  <a:moveTo>
                    <a:pt x="609" y="0"/>
                  </a:moveTo>
                  <a:cubicBezTo>
                    <a:pt x="273" y="0"/>
                    <a:pt x="0" y="273"/>
                    <a:pt x="0" y="609"/>
                  </a:cubicBezTo>
                  <a:cubicBezTo>
                    <a:pt x="0" y="946"/>
                    <a:pt x="273" y="1218"/>
                    <a:pt x="609" y="1218"/>
                  </a:cubicBezTo>
                  <a:cubicBezTo>
                    <a:pt x="946" y="1218"/>
                    <a:pt x="1219" y="946"/>
                    <a:pt x="1219" y="609"/>
                  </a:cubicBezTo>
                  <a:cubicBezTo>
                    <a:pt x="1219" y="273"/>
                    <a:pt x="946" y="0"/>
                    <a:pt x="609" y="0"/>
                  </a:cubicBezTo>
                  <a:close/>
                  <a:moveTo>
                    <a:pt x="609" y="959"/>
                  </a:moveTo>
                  <a:cubicBezTo>
                    <a:pt x="416" y="959"/>
                    <a:pt x="260" y="802"/>
                    <a:pt x="260" y="609"/>
                  </a:cubicBezTo>
                  <a:cubicBezTo>
                    <a:pt x="260" y="416"/>
                    <a:pt x="416" y="260"/>
                    <a:pt x="609" y="260"/>
                  </a:cubicBezTo>
                  <a:cubicBezTo>
                    <a:pt x="802" y="260"/>
                    <a:pt x="959" y="416"/>
                    <a:pt x="959" y="609"/>
                  </a:cubicBezTo>
                  <a:cubicBezTo>
                    <a:pt x="959" y="802"/>
                    <a:pt x="802" y="959"/>
                    <a:pt x="609" y="959"/>
                  </a:cubicBezTo>
                  <a:close/>
                </a:path>
              </a:pathLst>
            </a:custGeom>
            <a:solidFill>
              <a:schemeClr val="accent2">
                <a:lumMod val="60000"/>
                <a:lumOff val="40000"/>
              </a:schemeClr>
            </a:solidFill>
            <a:ln>
              <a:noFill/>
            </a:ln>
            <a:effectLst>
              <a:innerShdw blurRad="254000" dist="50800" dir="81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8" name="Freeform 8477"/>
            <p:cNvSpPr>
              <a:spLocks/>
            </p:cNvSpPr>
            <p:nvPr/>
          </p:nvSpPr>
          <p:spPr bwMode="auto">
            <a:xfrm>
              <a:off x="6718567" y="3654158"/>
              <a:ext cx="40602" cy="22147"/>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4"/>
                    <a:pt x="6" y="7"/>
                    <a:pt x="0" y="11"/>
                  </a:cubicBezTo>
                  <a:cubicBezTo>
                    <a:pt x="7" y="8"/>
                    <a:pt x="13" y="4"/>
                    <a:pt x="19" y="0"/>
                  </a:cubicBezTo>
                  <a:close/>
                </a:path>
              </a:pathLst>
            </a:custGeom>
            <a:solidFill>
              <a:srgbClr val="FF8800"/>
            </a:solidFill>
            <a:ln>
              <a:noFill/>
            </a:ln>
            <a:scene3d>
              <a:camera prst="orthographicFront"/>
              <a:lightRig rig="threePt" dir="t"/>
            </a:scene3d>
            <a:sp3d>
              <a:bevelT w="127000" prst="coolSlant"/>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9" name="Freeform 8478"/>
            <p:cNvSpPr>
              <a:spLocks/>
            </p:cNvSpPr>
            <p:nvPr/>
          </p:nvSpPr>
          <p:spPr bwMode="auto">
            <a:xfrm>
              <a:off x="6446655" y="3181696"/>
              <a:ext cx="40602" cy="23377"/>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2" y="3"/>
                    <a:pt x="6" y="7"/>
                    <a:pt x="0" y="11"/>
                  </a:cubicBezTo>
                  <a:cubicBezTo>
                    <a:pt x="6" y="7"/>
                    <a:pt x="13" y="4"/>
                    <a:pt x="19" y="0"/>
                  </a:cubicBezTo>
                  <a:close/>
                </a:path>
              </a:pathLst>
            </a:custGeom>
            <a:solidFill>
              <a:srgbClr val="556471"/>
            </a:solidFill>
            <a:ln>
              <a:noFill/>
            </a:ln>
            <a:scene3d>
              <a:camera prst="orthographicFront"/>
              <a:lightRig rig="threePt" dir="t"/>
            </a:scene3d>
            <a:sp3d>
              <a:bevelT w="127000" prst="coolSlant"/>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0" name="Freeform 8479"/>
            <p:cNvSpPr>
              <a:spLocks/>
            </p:cNvSpPr>
            <p:nvPr/>
          </p:nvSpPr>
          <p:spPr bwMode="auto">
            <a:xfrm>
              <a:off x="5821627" y="3036512"/>
              <a:ext cx="2567783" cy="2543175"/>
            </a:xfrm>
            <a:custGeom>
              <a:avLst/>
              <a:gdLst>
                <a:gd name="T0" fmla="*/ 697 w 1219"/>
                <a:gd name="T1" fmla="*/ 0 h 1212"/>
                <a:gd name="T2" fmla="*/ 445 w 1219"/>
                <a:gd name="T3" fmla="*/ 294 h 1212"/>
                <a:gd name="T4" fmla="*/ 609 w 1219"/>
                <a:gd name="T5" fmla="*/ 253 h 1212"/>
                <a:gd name="T6" fmla="*/ 959 w 1219"/>
                <a:gd name="T7" fmla="*/ 603 h 1212"/>
                <a:gd name="T8" fmla="*/ 609 w 1219"/>
                <a:gd name="T9" fmla="*/ 952 h 1212"/>
                <a:gd name="T10" fmla="*/ 260 w 1219"/>
                <a:gd name="T11" fmla="*/ 603 h 1212"/>
                <a:gd name="T12" fmla="*/ 260 w 1219"/>
                <a:gd name="T13" fmla="*/ 600 h 1212"/>
                <a:gd name="T14" fmla="*/ 0 w 1219"/>
                <a:gd name="T15" fmla="*/ 600 h 1212"/>
                <a:gd name="T16" fmla="*/ 0 w 1219"/>
                <a:gd name="T17" fmla="*/ 603 h 1212"/>
                <a:gd name="T18" fmla="*/ 609 w 1219"/>
                <a:gd name="T19" fmla="*/ 1212 h 1212"/>
                <a:gd name="T20" fmla="*/ 1219 w 1219"/>
                <a:gd name="T21" fmla="*/ 603 h 1212"/>
                <a:gd name="T22" fmla="*/ 697 w 1219"/>
                <a:gd name="T23"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1212">
                  <a:moveTo>
                    <a:pt x="697" y="0"/>
                  </a:moveTo>
                  <a:cubicBezTo>
                    <a:pt x="647" y="123"/>
                    <a:pt x="558" y="226"/>
                    <a:pt x="445" y="294"/>
                  </a:cubicBezTo>
                  <a:cubicBezTo>
                    <a:pt x="494" y="268"/>
                    <a:pt x="550" y="253"/>
                    <a:pt x="609" y="253"/>
                  </a:cubicBezTo>
                  <a:cubicBezTo>
                    <a:pt x="803" y="253"/>
                    <a:pt x="959" y="410"/>
                    <a:pt x="959" y="603"/>
                  </a:cubicBezTo>
                  <a:cubicBezTo>
                    <a:pt x="959" y="796"/>
                    <a:pt x="803" y="952"/>
                    <a:pt x="609" y="952"/>
                  </a:cubicBezTo>
                  <a:cubicBezTo>
                    <a:pt x="416" y="952"/>
                    <a:pt x="260" y="796"/>
                    <a:pt x="260" y="603"/>
                  </a:cubicBezTo>
                  <a:cubicBezTo>
                    <a:pt x="260" y="602"/>
                    <a:pt x="260" y="601"/>
                    <a:pt x="260" y="600"/>
                  </a:cubicBezTo>
                  <a:cubicBezTo>
                    <a:pt x="0" y="600"/>
                    <a:pt x="0" y="600"/>
                    <a:pt x="0" y="600"/>
                  </a:cubicBezTo>
                  <a:cubicBezTo>
                    <a:pt x="0" y="601"/>
                    <a:pt x="0" y="602"/>
                    <a:pt x="0" y="603"/>
                  </a:cubicBezTo>
                  <a:cubicBezTo>
                    <a:pt x="0" y="939"/>
                    <a:pt x="273" y="1212"/>
                    <a:pt x="609" y="1212"/>
                  </a:cubicBezTo>
                  <a:cubicBezTo>
                    <a:pt x="946" y="1212"/>
                    <a:pt x="1219" y="939"/>
                    <a:pt x="1219" y="603"/>
                  </a:cubicBezTo>
                  <a:cubicBezTo>
                    <a:pt x="1219" y="296"/>
                    <a:pt x="992" y="42"/>
                    <a:pt x="697" y="0"/>
                  </a:cubicBezTo>
                  <a:close/>
                </a:path>
              </a:pathLst>
            </a:custGeom>
            <a:solidFill>
              <a:schemeClr val="bg1">
                <a:lumMod val="60000"/>
                <a:lumOff val="40000"/>
              </a:schemeClr>
            </a:solidFill>
            <a:ln>
              <a:noFill/>
            </a:ln>
            <a:effectLst>
              <a:innerShdw blurRad="254000" dist="50800" dir="27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113294" y="4672447"/>
            <a:ext cx="2563528" cy="1536571"/>
            <a:chOff x="1826888" y="1186412"/>
            <a:chExt cx="2563528" cy="1618892"/>
          </a:xfrm>
        </p:grpSpPr>
        <p:sp>
          <p:nvSpPr>
            <p:cNvPr id="25" name="Rectangle 24"/>
            <p:cNvSpPr/>
            <p:nvPr/>
          </p:nvSpPr>
          <p:spPr>
            <a:xfrm>
              <a:off x="1826888" y="2027067"/>
              <a:ext cx="2563528" cy="778237"/>
            </a:xfrm>
            <a:prstGeom prst="rect">
              <a:avLst/>
            </a:prstGeom>
            <a:ln>
              <a:noFill/>
            </a:ln>
          </p:spPr>
          <p:txBody>
            <a:bodyPr wrap="square">
              <a:spAutoFit/>
            </a:bodyPr>
            <a:lstStyle/>
            <a:p>
              <a:pPr algn="r"/>
              <a:r>
                <a:rPr lang="en-US" b="1" kern="0" dirty="0">
                  <a:solidFill>
                    <a:schemeClr val="tx1">
                      <a:lumMod val="65000"/>
                      <a:lumOff val="35000"/>
                    </a:schemeClr>
                  </a:solidFill>
                  <a:latin typeface="Arial" panose="020B0604020202020204" pitchFamily="34" charset="0"/>
                  <a:cs typeface="Arial" pitchFamily="34" charset="0"/>
                </a:rPr>
                <a:t>ASSET ADOPTION</a:t>
              </a:r>
              <a:endParaRPr lang="en-US" kern="0" dirty="0">
                <a:solidFill>
                  <a:schemeClr val="tx1">
                    <a:lumMod val="65000"/>
                    <a:lumOff val="35000"/>
                  </a:schemeClr>
                </a:solidFill>
                <a:latin typeface="Arial" panose="020B0604020202020204" pitchFamily="34" charset="0"/>
                <a:cs typeface="Arial" pitchFamily="34" charset="0"/>
              </a:endParaRPr>
            </a:p>
            <a:p>
              <a:pPr marL="285750" indent="-285750" algn="ctr">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Cross Selling</a:t>
              </a:r>
            </a:p>
            <a:p>
              <a:pPr marL="285750" indent="-285750" algn="ctr">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Implementing</a:t>
              </a:r>
              <a:endParaRPr lang="en-US" sz="1200" dirty="0">
                <a:solidFill>
                  <a:schemeClr val="tx1">
                    <a:lumMod val="65000"/>
                    <a:lumOff val="35000"/>
                  </a:schemeClr>
                </a:solidFill>
              </a:endParaRPr>
            </a:p>
          </p:txBody>
        </p:sp>
        <p:sp>
          <p:nvSpPr>
            <p:cNvPr id="26" name="Rectangle 25"/>
            <p:cNvSpPr/>
            <p:nvPr/>
          </p:nvSpPr>
          <p:spPr>
            <a:xfrm>
              <a:off x="2238219" y="1186412"/>
              <a:ext cx="716863" cy="745811"/>
            </a:xfrm>
            <a:prstGeom prst="rect">
              <a:avLst/>
            </a:prstGeom>
          </p:spPr>
          <p:txBody>
            <a:bodyPr wrap="none">
              <a:spAutoFit/>
            </a:bodyPr>
            <a:lstStyle/>
            <a:p>
              <a:r>
                <a:rPr lang="en-US" sz="4000" b="1" cap="all" spc="-150" dirty="0">
                  <a:solidFill>
                    <a:schemeClr val="tx1">
                      <a:lumMod val="65000"/>
                      <a:lumOff val="35000"/>
                    </a:schemeClr>
                  </a:solidFill>
                  <a:latin typeface="Arial" panose="020B0604020202020204" pitchFamily="34" charset="0"/>
                  <a:cs typeface="Arial" panose="020B0604020202020204" pitchFamily="34" charset="0"/>
                </a:rPr>
                <a:t>03</a:t>
              </a:r>
            </a:p>
          </p:txBody>
        </p:sp>
      </p:grpSp>
      <p:grpSp>
        <p:nvGrpSpPr>
          <p:cNvPr id="32" name="Group 31"/>
          <p:cNvGrpSpPr/>
          <p:nvPr/>
        </p:nvGrpSpPr>
        <p:grpSpPr>
          <a:xfrm>
            <a:off x="434628" y="1588786"/>
            <a:ext cx="2156911" cy="1735851"/>
            <a:chOff x="1817652" y="1006723"/>
            <a:chExt cx="1825908" cy="1735851"/>
          </a:xfrm>
        </p:grpSpPr>
        <p:sp>
          <p:nvSpPr>
            <p:cNvPr id="33" name="Rectangle 32"/>
            <p:cNvSpPr/>
            <p:nvPr/>
          </p:nvSpPr>
          <p:spPr>
            <a:xfrm>
              <a:off x="1817652" y="1634578"/>
              <a:ext cx="1825908" cy="1107996"/>
            </a:xfrm>
            <a:prstGeom prst="rect">
              <a:avLst/>
            </a:prstGeom>
          </p:spPr>
          <p:txBody>
            <a:bodyPr wrap="square">
              <a:spAutoFit/>
            </a:bodyPr>
            <a:lstStyle/>
            <a:p>
              <a:pPr lvl="2"/>
              <a:r>
                <a:rPr lang="en-US" b="1" kern="0" dirty="0">
                  <a:solidFill>
                    <a:schemeClr val="tx1">
                      <a:lumMod val="65000"/>
                      <a:lumOff val="35000"/>
                    </a:schemeClr>
                  </a:solidFill>
                  <a:latin typeface="Arial" panose="020B0604020202020204" pitchFamily="34" charset="0"/>
                  <a:cs typeface="Arial" pitchFamily="34" charset="0"/>
                </a:rPr>
                <a:t>IDEATE</a:t>
              </a:r>
            </a:p>
            <a:p>
              <a:pPr marL="228600" indent="-228600">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Conceive idea</a:t>
              </a:r>
            </a:p>
            <a:p>
              <a:pPr marL="228600" indent="-228600">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Perform Feasibility study</a:t>
              </a:r>
            </a:p>
            <a:p>
              <a:pPr marL="228600" indent="-228600">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Prototyping</a:t>
              </a:r>
            </a:p>
            <a:p>
              <a:pPr marL="228600" indent="-228600">
                <a:buFont typeface="Wingdings" panose="05000000000000000000" pitchFamily="2" charset="2"/>
                <a:buChar char="ü"/>
              </a:pPr>
              <a:r>
                <a:rPr lang="en-US" sz="1200" kern="0" dirty="0">
                  <a:solidFill>
                    <a:schemeClr val="tx1">
                      <a:lumMod val="65000"/>
                      <a:lumOff val="35000"/>
                    </a:schemeClr>
                  </a:solidFill>
                  <a:latin typeface="Arial" panose="020B0604020202020204" pitchFamily="34" charset="0"/>
                  <a:cs typeface="Arial" pitchFamily="34" charset="0"/>
                </a:rPr>
                <a:t>Approvals</a:t>
              </a:r>
            </a:p>
          </p:txBody>
        </p:sp>
        <p:sp>
          <p:nvSpPr>
            <p:cNvPr id="34" name="Rectangle 33"/>
            <p:cNvSpPr/>
            <p:nvPr/>
          </p:nvSpPr>
          <p:spPr>
            <a:xfrm>
              <a:off x="2880296" y="1006723"/>
              <a:ext cx="673665" cy="707886"/>
            </a:xfrm>
            <a:prstGeom prst="rect">
              <a:avLst/>
            </a:prstGeom>
          </p:spPr>
          <p:txBody>
            <a:bodyPr wrap="square">
              <a:spAutoFit/>
            </a:bodyPr>
            <a:lstStyle/>
            <a:p>
              <a:r>
                <a:rPr lang="en-US" sz="4000" b="1" cap="all" spc="-150" dirty="0">
                  <a:solidFill>
                    <a:schemeClr val="tx1">
                      <a:lumMod val="65000"/>
                      <a:lumOff val="35000"/>
                    </a:schemeClr>
                  </a:solidFill>
                  <a:latin typeface="Arial" panose="020B0604020202020204" pitchFamily="34" charset="0"/>
                  <a:cs typeface="Arial" panose="020B0604020202020204" pitchFamily="34" charset="0"/>
                </a:rPr>
                <a:t>01</a:t>
              </a:r>
            </a:p>
          </p:txBody>
        </p:sp>
      </p:grpSp>
      <p:grpSp>
        <p:nvGrpSpPr>
          <p:cNvPr id="5" name="Group 4"/>
          <p:cNvGrpSpPr/>
          <p:nvPr/>
        </p:nvGrpSpPr>
        <p:grpSpPr>
          <a:xfrm>
            <a:off x="4900341" y="1474109"/>
            <a:ext cx="3403667" cy="2034718"/>
            <a:chOff x="8688819" y="3508771"/>
            <a:chExt cx="3378721" cy="2496314"/>
          </a:xfrm>
        </p:grpSpPr>
        <p:sp>
          <p:nvSpPr>
            <p:cNvPr id="36" name="Rectangle 35"/>
            <p:cNvSpPr/>
            <p:nvPr/>
          </p:nvSpPr>
          <p:spPr>
            <a:xfrm>
              <a:off x="8711243" y="4419170"/>
              <a:ext cx="3356297" cy="1585915"/>
            </a:xfrm>
            <a:prstGeom prst="rect">
              <a:avLst/>
            </a:prstGeom>
          </p:spPr>
          <p:txBody>
            <a:bodyPr wrap="square">
              <a:spAutoFit/>
            </a:bodyPr>
            <a:lstStyle/>
            <a:p>
              <a:r>
                <a:rPr lang="en-US" b="1" kern="0" dirty="0">
                  <a:solidFill>
                    <a:schemeClr val="tx1">
                      <a:lumMod val="65000"/>
                      <a:lumOff val="35000"/>
                    </a:schemeClr>
                  </a:solidFill>
                  <a:latin typeface="Arial" panose="020B0604020202020204" pitchFamily="34" charset="0"/>
                  <a:cs typeface="Arial" pitchFamily="34" charset="0"/>
                </a:rPr>
                <a:t>ASSET BUILDING</a:t>
              </a:r>
            </a:p>
            <a:p>
              <a:pPr marL="628650" lvl="1" indent="-171450">
                <a:buFont typeface="Wingdings" panose="05000000000000000000" pitchFamily="2" charset="2"/>
                <a:buChar char="ü"/>
              </a:pPr>
              <a:r>
                <a:rPr lang="en-US" sz="1200" dirty="0">
                  <a:solidFill>
                    <a:schemeClr val="tx1">
                      <a:lumMod val="65000"/>
                      <a:lumOff val="35000"/>
                    </a:schemeClr>
                  </a:solidFill>
                </a:rPr>
                <a:t>Planning </a:t>
              </a:r>
            </a:p>
            <a:p>
              <a:pPr marL="628650" lvl="1" indent="-171450">
                <a:buFont typeface="Wingdings" panose="05000000000000000000" pitchFamily="2" charset="2"/>
                <a:buChar char="ü"/>
              </a:pPr>
              <a:r>
                <a:rPr lang="en-US" sz="1200" dirty="0">
                  <a:solidFill>
                    <a:schemeClr val="tx1">
                      <a:lumMod val="65000"/>
                      <a:lumOff val="35000"/>
                    </a:schemeClr>
                  </a:solidFill>
                </a:rPr>
                <a:t>Building</a:t>
              </a:r>
            </a:p>
            <a:p>
              <a:pPr marL="628650" lvl="1" indent="-171450">
                <a:buFont typeface="Wingdings" panose="05000000000000000000" pitchFamily="2" charset="2"/>
                <a:buChar char="ü"/>
              </a:pPr>
              <a:r>
                <a:rPr lang="en-US" sz="1200" dirty="0">
                  <a:solidFill>
                    <a:schemeClr val="tx1">
                      <a:lumMod val="65000"/>
                      <a:lumOff val="35000"/>
                    </a:schemeClr>
                  </a:solidFill>
                </a:rPr>
                <a:t>Testing: Functional, Infosec, Performance</a:t>
              </a:r>
            </a:p>
            <a:p>
              <a:pPr marL="628650" lvl="1" indent="-171450">
                <a:buFont typeface="Wingdings" panose="05000000000000000000" pitchFamily="2" charset="2"/>
                <a:buChar char="ü"/>
              </a:pPr>
              <a:r>
                <a:rPr lang="en-US" sz="1200" dirty="0">
                  <a:solidFill>
                    <a:schemeClr val="tx1">
                      <a:lumMod val="65000"/>
                      <a:lumOff val="35000"/>
                    </a:schemeClr>
                  </a:solidFill>
                </a:rPr>
                <a:t>Sign off</a:t>
              </a:r>
            </a:p>
          </p:txBody>
        </p:sp>
        <p:sp>
          <p:nvSpPr>
            <p:cNvPr id="37" name="Rectangle 36"/>
            <p:cNvSpPr/>
            <p:nvPr/>
          </p:nvSpPr>
          <p:spPr>
            <a:xfrm>
              <a:off x="8688819" y="3508771"/>
              <a:ext cx="670837" cy="707886"/>
            </a:xfrm>
            <a:prstGeom prst="rect">
              <a:avLst/>
            </a:prstGeom>
          </p:spPr>
          <p:txBody>
            <a:bodyPr wrap="none">
              <a:spAutoFit/>
            </a:bodyPr>
            <a:lstStyle/>
            <a:p>
              <a:r>
                <a:rPr lang="en-US" sz="4000" b="1" cap="all" spc="-150" dirty="0">
                  <a:solidFill>
                    <a:schemeClr val="tx1">
                      <a:lumMod val="65000"/>
                      <a:lumOff val="35000"/>
                    </a:schemeClr>
                  </a:solidFill>
                  <a:latin typeface="Arial" panose="020B0604020202020204" pitchFamily="34" charset="0"/>
                  <a:cs typeface="Arial" panose="020B0604020202020204" pitchFamily="34" charset="0"/>
                </a:rPr>
                <a:t>02</a:t>
              </a:r>
            </a:p>
          </p:txBody>
        </p:sp>
      </p:grpSp>
      <p:sp>
        <p:nvSpPr>
          <p:cNvPr id="4" name="Title 3">
            <a:extLst>
              <a:ext uri="{FF2B5EF4-FFF2-40B4-BE49-F238E27FC236}">
                <a16:creationId xmlns:a16="http://schemas.microsoft.com/office/drawing/2014/main" id="{E52D8D3F-1D12-491A-A916-0134AE815488}"/>
              </a:ext>
            </a:extLst>
          </p:cNvPr>
          <p:cNvSpPr>
            <a:spLocks noGrp="1"/>
          </p:cNvSpPr>
          <p:nvPr>
            <p:ph type="title"/>
          </p:nvPr>
        </p:nvSpPr>
        <p:spPr>
          <a:xfrm>
            <a:off x="609600" y="156509"/>
            <a:ext cx="10972800" cy="860400"/>
          </a:xfrm>
        </p:spPr>
        <p:txBody>
          <a:bodyPr anchor="ctr"/>
          <a:lstStyle/>
          <a:p>
            <a:r>
              <a:rPr lang="en-IN" dirty="0"/>
              <a:t>Ideation lifecycle </a:t>
            </a:r>
          </a:p>
        </p:txBody>
      </p:sp>
      <p:pic>
        <p:nvPicPr>
          <p:cNvPr id="15" name="Graphic 14" descr="Group brainstorm">
            <a:extLst>
              <a:ext uri="{FF2B5EF4-FFF2-40B4-BE49-F238E27FC236}">
                <a16:creationId xmlns:a16="http://schemas.microsoft.com/office/drawing/2014/main" id="{7922C8FE-987D-4E58-9BA7-DC151F601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975" y="1588786"/>
            <a:ext cx="630133" cy="630133"/>
          </a:xfrm>
          <a:prstGeom prst="rect">
            <a:avLst/>
          </a:prstGeom>
        </p:spPr>
      </p:pic>
      <p:pic>
        <p:nvPicPr>
          <p:cNvPr id="19" name="Graphic 18" descr="Tools">
            <a:extLst>
              <a:ext uri="{FF2B5EF4-FFF2-40B4-BE49-F238E27FC236}">
                <a16:creationId xmlns:a16="http://schemas.microsoft.com/office/drawing/2014/main" id="{B2DD60D3-DB7F-4A24-B966-A18EAAB464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43581" y="1537017"/>
            <a:ext cx="622569" cy="622569"/>
          </a:xfrm>
          <a:prstGeom prst="rect">
            <a:avLst/>
          </a:prstGeom>
        </p:spPr>
      </p:pic>
      <p:pic>
        <p:nvPicPr>
          <p:cNvPr id="6" name="Graphic 5" descr="Hot air balloon">
            <a:extLst>
              <a:ext uri="{FF2B5EF4-FFF2-40B4-BE49-F238E27FC236}">
                <a16:creationId xmlns:a16="http://schemas.microsoft.com/office/drawing/2014/main" id="{E30DDB7E-9649-47B5-AF1E-B11ECEC899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4079" y="4611251"/>
            <a:ext cx="869374" cy="869374"/>
          </a:xfrm>
          <a:prstGeom prst="rect">
            <a:avLst/>
          </a:prstGeom>
        </p:spPr>
      </p:pic>
      <p:grpSp>
        <p:nvGrpSpPr>
          <p:cNvPr id="9" name="Group 8">
            <a:extLst>
              <a:ext uri="{FF2B5EF4-FFF2-40B4-BE49-F238E27FC236}">
                <a16:creationId xmlns:a16="http://schemas.microsoft.com/office/drawing/2014/main" id="{0DB3C1B4-EC67-4D40-A8B5-C4274CD0DAC7}"/>
              </a:ext>
            </a:extLst>
          </p:cNvPr>
          <p:cNvGrpSpPr/>
          <p:nvPr/>
        </p:nvGrpSpPr>
        <p:grpSpPr>
          <a:xfrm>
            <a:off x="8666486" y="2525649"/>
            <a:ext cx="3334883" cy="1062062"/>
            <a:chOff x="8247517" y="1177829"/>
            <a:chExt cx="3334883" cy="1062062"/>
          </a:xfrm>
        </p:grpSpPr>
        <p:pic>
          <p:nvPicPr>
            <p:cNvPr id="39" name="Graphic 38" descr="Head with gears">
              <a:extLst>
                <a:ext uri="{FF2B5EF4-FFF2-40B4-BE49-F238E27FC236}">
                  <a16:creationId xmlns:a16="http://schemas.microsoft.com/office/drawing/2014/main" id="{793DFDDD-DA56-412C-8441-EF2D232D2A4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247517" y="1892064"/>
              <a:ext cx="383895" cy="347827"/>
            </a:xfrm>
            <a:prstGeom prst="rect">
              <a:avLst/>
            </a:prstGeom>
          </p:spPr>
        </p:pic>
        <p:sp>
          <p:nvSpPr>
            <p:cNvPr id="40" name="Rectangle 39">
              <a:extLst>
                <a:ext uri="{FF2B5EF4-FFF2-40B4-BE49-F238E27FC236}">
                  <a16:creationId xmlns:a16="http://schemas.microsoft.com/office/drawing/2014/main" id="{F6E62784-3521-4F60-91B5-7603D5725237}"/>
                </a:ext>
              </a:extLst>
            </p:cNvPr>
            <p:cNvSpPr/>
            <p:nvPr/>
          </p:nvSpPr>
          <p:spPr>
            <a:xfrm>
              <a:off x="8605062" y="1177829"/>
              <a:ext cx="2517843" cy="276999"/>
            </a:xfrm>
            <a:prstGeom prst="rect">
              <a:avLst/>
            </a:prstGeom>
          </p:spPr>
          <p:txBody>
            <a:bodyPr wrap="square" anchor="b">
              <a:spAutoFit/>
            </a:bodyPr>
            <a:lstStyle/>
            <a:p>
              <a:pPr>
                <a:defRPr/>
              </a:pPr>
              <a:r>
                <a:rPr lang="en-US" sz="1200" b="1" cap="all" noProof="1">
                  <a:solidFill>
                    <a:prstClr val="black"/>
                  </a:solidFill>
                  <a:latin typeface="Calibri" panose="020F0502020204030204"/>
                </a:rPr>
                <a:t>Ideation champion</a:t>
              </a:r>
            </a:p>
          </p:txBody>
        </p:sp>
        <p:sp>
          <p:nvSpPr>
            <p:cNvPr id="8" name="TextBox 7">
              <a:extLst>
                <a:ext uri="{FF2B5EF4-FFF2-40B4-BE49-F238E27FC236}">
                  <a16:creationId xmlns:a16="http://schemas.microsoft.com/office/drawing/2014/main" id="{B6A8388A-8C94-4152-B6FB-9697B457EC92}"/>
                </a:ext>
              </a:extLst>
            </p:cNvPr>
            <p:cNvSpPr txBox="1"/>
            <p:nvPr/>
          </p:nvSpPr>
          <p:spPr>
            <a:xfrm>
              <a:off x="8336558" y="1508732"/>
              <a:ext cx="324584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Drives ideation lifecycle</a:t>
              </a:r>
            </a:p>
          </p:txBody>
        </p:sp>
      </p:grpSp>
      <p:grpSp>
        <p:nvGrpSpPr>
          <p:cNvPr id="41" name="Group 40">
            <a:extLst>
              <a:ext uri="{FF2B5EF4-FFF2-40B4-BE49-F238E27FC236}">
                <a16:creationId xmlns:a16="http://schemas.microsoft.com/office/drawing/2014/main" id="{8A942381-D1C7-4443-996B-EA07DF80C50D}"/>
              </a:ext>
            </a:extLst>
          </p:cNvPr>
          <p:cNvGrpSpPr/>
          <p:nvPr/>
        </p:nvGrpSpPr>
        <p:grpSpPr>
          <a:xfrm>
            <a:off x="8758428" y="3267320"/>
            <a:ext cx="3245842" cy="558266"/>
            <a:chOff x="8274577" y="1181766"/>
            <a:chExt cx="3245842" cy="558266"/>
          </a:xfrm>
        </p:grpSpPr>
        <p:sp>
          <p:nvSpPr>
            <p:cNvPr id="43" name="Rectangle 42">
              <a:extLst>
                <a:ext uri="{FF2B5EF4-FFF2-40B4-BE49-F238E27FC236}">
                  <a16:creationId xmlns:a16="http://schemas.microsoft.com/office/drawing/2014/main" id="{6B04C92F-CB40-4994-9CAD-4A4122C521B3}"/>
                </a:ext>
              </a:extLst>
            </p:cNvPr>
            <p:cNvSpPr/>
            <p:nvPr/>
          </p:nvSpPr>
          <p:spPr>
            <a:xfrm>
              <a:off x="8605061" y="1181766"/>
              <a:ext cx="2517843" cy="276999"/>
            </a:xfrm>
            <a:prstGeom prst="rect">
              <a:avLst/>
            </a:prstGeom>
          </p:spPr>
          <p:txBody>
            <a:bodyPr wrap="square" anchor="b">
              <a:spAutoFit/>
            </a:bodyPr>
            <a:lstStyle/>
            <a:p>
              <a:pPr>
                <a:defRPr/>
              </a:pPr>
              <a:r>
                <a:rPr lang="en-US" sz="1200" b="1" cap="all" noProof="1">
                  <a:solidFill>
                    <a:prstClr val="black"/>
                  </a:solidFill>
                  <a:latin typeface="Calibri" panose="020F0502020204030204"/>
                </a:rPr>
                <a:t>Idea Owner</a:t>
              </a:r>
            </a:p>
          </p:txBody>
        </p:sp>
        <p:sp>
          <p:nvSpPr>
            <p:cNvPr id="44" name="TextBox 43">
              <a:extLst>
                <a:ext uri="{FF2B5EF4-FFF2-40B4-BE49-F238E27FC236}">
                  <a16:creationId xmlns:a16="http://schemas.microsoft.com/office/drawing/2014/main" id="{DB36CB79-3DA6-4E77-A285-942F1BF99F0B}"/>
                </a:ext>
              </a:extLst>
            </p:cNvPr>
            <p:cNvSpPr txBox="1"/>
            <p:nvPr/>
          </p:nvSpPr>
          <p:spPr>
            <a:xfrm>
              <a:off x="8274577" y="1546133"/>
              <a:ext cx="324584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Individual with an idea</a:t>
              </a:r>
            </a:p>
          </p:txBody>
        </p:sp>
      </p:grpSp>
      <p:pic>
        <p:nvPicPr>
          <p:cNvPr id="46" name="Graphic 45" descr="Tools">
            <a:extLst>
              <a:ext uri="{FF2B5EF4-FFF2-40B4-BE49-F238E27FC236}">
                <a16:creationId xmlns:a16="http://schemas.microsoft.com/office/drawing/2014/main" id="{9014A918-9087-4C96-8776-E7036B89FA9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17132" y="3938062"/>
            <a:ext cx="301232" cy="301232"/>
          </a:xfrm>
          <a:prstGeom prst="rect">
            <a:avLst/>
          </a:prstGeom>
        </p:spPr>
      </p:pic>
      <p:sp>
        <p:nvSpPr>
          <p:cNvPr id="48" name="TextBox 47">
            <a:extLst>
              <a:ext uri="{FF2B5EF4-FFF2-40B4-BE49-F238E27FC236}">
                <a16:creationId xmlns:a16="http://schemas.microsoft.com/office/drawing/2014/main" id="{0DD349CB-4CCC-40FB-9C62-41A085728E89}"/>
              </a:ext>
            </a:extLst>
          </p:cNvPr>
          <p:cNvSpPr txBox="1"/>
          <p:nvPr/>
        </p:nvSpPr>
        <p:spPr>
          <a:xfrm>
            <a:off x="8758428" y="4279053"/>
            <a:ext cx="324584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Team building the asset</a:t>
            </a:r>
          </a:p>
        </p:txBody>
      </p:sp>
      <p:sp>
        <p:nvSpPr>
          <p:cNvPr id="49" name="Rectangle 48">
            <a:extLst>
              <a:ext uri="{FF2B5EF4-FFF2-40B4-BE49-F238E27FC236}">
                <a16:creationId xmlns:a16="http://schemas.microsoft.com/office/drawing/2014/main" id="{6E6C6102-6727-4E2C-83B2-2423E46F3ED9}"/>
              </a:ext>
            </a:extLst>
          </p:cNvPr>
          <p:cNvSpPr/>
          <p:nvPr/>
        </p:nvSpPr>
        <p:spPr>
          <a:xfrm>
            <a:off x="9122428" y="3962295"/>
            <a:ext cx="2517843" cy="276999"/>
          </a:xfrm>
          <a:prstGeom prst="rect">
            <a:avLst/>
          </a:prstGeom>
        </p:spPr>
        <p:txBody>
          <a:bodyPr wrap="square" anchor="b">
            <a:spAutoFit/>
          </a:bodyPr>
          <a:lstStyle/>
          <a:p>
            <a:pPr>
              <a:defRPr/>
            </a:pPr>
            <a:r>
              <a:rPr lang="en-US" sz="1200" b="1" cap="all" noProof="1">
                <a:solidFill>
                  <a:prstClr val="black"/>
                </a:solidFill>
                <a:latin typeface="Calibri" panose="020F0502020204030204"/>
              </a:rPr>
              <a:t>Asset build team</a:t>
            </a:r>
          </a:p>
        </p:txBody>
      </p:sp>
      <p:pic>
        <p:nvPicPr>
          <p:cNvPr id="50" name="Graphic 49" descr="Hot air balloon">
            <a:extLst>
              <a:ext uri="{FF2B5EF4-FFF2-40B4-BE49-F238E27FC236}">
                <a16:creationId xmlns:a16="http://schemas.microsoft.com/office/drawing/2014/main" id="{BA7163E5-F606-4D55-8887-A8335E388A9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66486" y="4611251"/>
            <a:ext cx="500766" cy="500766"/>
          </a:xfrm>
          <a:prstGeom prst="rect">
            <a:avLst/>
          </a:prstGeom>
        </p:spPr>
      </p:pic>
      <p:sp>
        <p:nvSpPr>
          <p:cNvPr id="51" name="Rectangle 50">
            <a:extLst>
              <a:ext uri="{FF2B5EF4-FFF2-40B4-BE49-F238E27FC236}">
                <a16:creationId xmlns:a16="http://schemas.microsoft.com/office/drawing/2014/main" id="{644DA251-0A5E-4C70-A3CF-D89241EF8279}"/>
              </a:ext>
            </a:extLst>
          </p:cNvPr>
          <p:cNvSpPr/>
          <p:nvPr/>
        </p:nvSpPr>
        <p:spPr>
          <a:xfrm>
            <a:off x="9122428" y="4736999"/>
            <a:ext cx="2517843" cy="276999"/>
          </a:xfrm>
          <a:prstGeom prst="rect">
            <a:avLst/>
          </a:prstGeom>
        </p:spPr>
        <p:txBody>
          <a:bodyPr wrap="square" anchor="b">
            <a:spAutoFit/>
          </a:bodyPr>
          <a:lstStyle/>
          <a:p>
            <a:pPr>
              <a:defRPr/>
            </a:pPr>
            <a:r>
              <a:rPr lang="en-US" sz="1200" b="1" cap="all" noProof="1">
                <a:solidFill>
                  <a:prstClr val="black"/>
                </a:solidFill>
                <a:latin typeface="Calibri" panose="020F0502020204030204"/>
              </a:rPr>
              <a:t>Asset adoptER</a:t>
            </a:r>
          </a:p>
        </p:txBody>
      </p:sp>
      <p:sp>
        <p:nvSpPr>
          <p:cNvPr id="53" name="TextBox 52">
            <a:extLst>
              <a:ext uri="{FF2B5EF4-FFF2-40B4-BE49-F238E27FC236}">
                <a16:creationId xmlns:a16="http://schemas.microsoft.com/office/drawing/2014/main" id="{B671F1BE-EB7A-4D80-83B5-62883AE764BA}"/>
              </a:ext>
            </a:extLst>
          </p:cNvPr>
          <p:cNvSpPr txBox="1"/>
          <p:nvPr/>
        </p:nvSpPr>
        <p:spPr>
          <a:xfrm>
            <a:off x="8758428" y="5122386"/>
            <a:ext cx="2765164" cy="350865"/>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Individual’s cross selling, adopting and maintaining the asset</a:t>
            </a:r>
          </a:p>
        </p:txBody>
      </p:sp>
      <p:sp>
        <p:nvSpPr>
          <p:cNvPr id="11" name="Rectangle: Rounded Corners 10">
            <a:extLst>
              <a:ext uri="{FF2B5EF4-FFF2-40B4-BE49-F238E27FC236}">
                <a16:creationId xmlns:a16="http://schemas.microsoft.com/office/drawing/2014/main" id="{794AC3B0-BD7C-462A-9B69-75D27492E825}"/>
              </a:ext>
            </a:extLst>
          </p:cNvPr>
          <p:cNvSpPr/>
          <p:nvPr/>
        </p:nvSpPr>
        <p:spPr>
          <a:xfrm>
            <a:off x="8496473" y="2445757"/>
            <a:ext cx="3143798" cy="2079932"/>
          </a:xfrm>
          <a:prstGeom prst="roundRect">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0" name="Rectangle: Rounded Corners 59">
            <a:extLst>
              <a:ext uri="{FF2B5EF4-FFF2-40B4-BE49-F238E27FC236}">
                <a16:creationId xmlns:a16="http://schemas.microsoft.com/office/drawing/2014/main" id="{D8F202ED-D05A-40A1-86A4-4D30A9CC7128}"/>
              </a:ext>
            </a:extLst>
          </p:cNvPr>
          <p:cNvSpPr/>
          <p:nvPr/>
        </p:nvSpPr>
        <p:spPr>
          <a:xfrm>
            <a:off x="8496473" y="4597729"/>
            <a:ext cx="3143798" cy="1057630"/>
          </a:xfrm>
          <a:prstGeom prst="round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4" name="Rectangle: Rounded Corners 63">
            <a:extLst>
              <a:ext uri="{FF2B5EF4-FFF2-40B4-BE49-F238E27FC236}">
                <a16:creationId xmlns:a16="http://schemas.microsoft.com/office/drawing/2014/main" id="{5C519B66-DBA6-41A7-978C-9703024E76B8}"/>
              </a:ext>
            </a:extLst>
          </p:cNvPr>
          <p:cNvSpPr/>
          <p:nvPr/>
        </p:nvSpPr>
        <p:spPr>
          <a:xfrm>
            <a:off x="8485448" y="1418102"/>
            <a:ext cx="3154823" cy="860401"/>
          </a:xfrm>
          <a:prstGeom prst="round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5" name="TextBox 64">
            <a:extLst>
              <a:ext uri="{FF2B5EF4-FFF2-40B4-BE49-F238E27FC236}">
                <a16:creationId xmlns:a16="http://schemas.microsoft.com/office/drawing/2014/main" id="{52BA75D3-205A-4B61-99B0-721363628E95}"/>
              </a:ext>
            </a:extLst>
          </p:cNvPr>
          <p:cNvSpPr txBox="1"/>
          <p:nvPr/>
        </p:nvSpPr>
        <p:spPr>
          <a:xfrm>
            <a:off x="8790343" y="1838946"/>
            <a:ext cx="2792057"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Overall governance &amp; support</a:t>
            </a:r>
          </a:p>
        </p:txBody>
      </p:sp>
      <p:sp>
        <p:nvSpPr>
          <p:cNvPr id="67" name="Rectangle 66">
            <a:extLst>
              <a:ext uri="{FF2B5EF4-FFF2-40B4-BE49-F238E27FC236}">
                <a16:creationId xmlns:a16="http://schemas.microsoft.com/office/drawing/2014/main" id="{F50FA0B0-E666-4F08-ACC3-D4F8BAA663CD}"/>
              </a:ext>
            </a:extLst>
          </p:cNvPr>
          <p:cNvSpPr/>
          <p:nvPr/>
        </p:nvSpPr>
        <p:spPr>
          <a:xfrm>
            <a:off x="9005749" y="1542463"/>
            <a:ext cx="2517843" cy="276999"/>
          </a:xfrm>
          <a:prstGeom prst="rect">
            <a:avLst/>
          </a:prstGeom>
        </p:spPr>
        <p:txBody>
          <a:bodyPr wrap="square" anchor="b">
            <a:spAutoFit/>
          </a:bodyPr>
          <a:lstStyle/>
          <a:p>
            <a:pPr>
              <a:defRPr/>
            </a:pPr>
            <a:r>
              <a:rPr lang="en-US" sz="1200" b="1" cap="all" noProof="1">
                <a:solidFill>
                  <a:prstClr val="black"/>
                </a:solidFill>
                <a:latin typeface="Calibri" panose="020F0502020204030204"/>
              </a:rPr>
              <a:t>AutomatiON gOVERNANCE team</a:t>
            </a:r>
          </a:p>
        </p:txBody>
      </p:sp>
      <p:pic>
        <p:nvPicPr>
          <p:cNvPr id="14" name="Graphic 13" descr="Captain">
            <a:extLst>
              <a:ext uri="{FF2B5EF4-FFF2-40B4-BE49-F238E27FC236}">
                <a16:creationId xmlns:a16="http://schemas.microsoft.com/office/drawing/2014/main" id="{E477B29D-B547-4C34-95EA-1E29E4F3F4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07413" y="2513587"/>
            <a:ext cx="374182" cy="374182"/>
          </a:xfrm>
          <a:prstGeom prst="rect">
            <a:avLst/>
          </a:prstGeom>
        </p:spPr>
      </p:pic>
      <p:pic>
        <p:nvPicPr>
          <p:cNvPr id="20" name="Graphic 19" descr="Meeting">
            <a:extLst>
              <a:ext uri="{FF2B5EF4-FFF2-40B4-BE49-F238E27FC236}">
                <a16:creationId xmlns:a16="http://schemas.microsoft.com/office/drawing/2014/main" id="{E38F5644-C9ED-4255-BE17-8483A1465F9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54123" y="1438467"/>
            <a:ext cx="446362" cy="446362"/>
          </a:xfrm>
          <a:prstGeom prst="rect">
            <a:avLst/>
          </a:prstGeom>
        </p:spPr>
      </p:pic>
      <p:pic>
        <p:nvPicPr>
          <p:cNvPr id="55" name="Graphic 54" descr="Factory">
            <a:extLst>
              <a:ext uri="{FF2B5EF4-FFF2-40B4-BE49-F238E27FC236}">
                <a16:creationId xmlns:a16="http://schemas.microsoft.com/office/drawing/2014/main" id="{5A4E9938-B458-46E4-8414-B5DFAD33116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81539" y="3763436"/>
            <a:ext cx="914400" cy="914400"/>
          </a:xfrm>
          <a:prstGeom prst="rect">
            <a:avLst/>
          </a:prstGeom>
        </p:spPr>
      </p:pic>
      <p:sp>
        <p:nvSpPr>
          <p:cNvPr id="56" name="Freeform 8480">
            <a:extLst>
              <a:ext uri="{FF2B5EF4-FFF2-40B4-BE49-F238E27FC236}">
                <a16:creationId xmlns:a16="http://schemas.microsoft.com/office/drawing/2014/main" id="{F437D472-C384-4EE1-801F-70ADCBA89391}"/>
              </a:ext>
            </a:extLst>
          </p:cNvPr>
          <p:cNvSpPr>
            <a:spLocks noEditPoints="1"/>
          </p:cNvSpPr>
          <p:nvPr/>
        </p:nvSpPr>
        <p:spPr bwMode="auto">
          <a:xfrm flipH="1">
            <a:off x="3593802" y="2758725"/>
            <a:ext cx="433371" cy="375538"/>
          </a:xfrm>
          <a:custGeom>
            <a:avLst/>
            <a:gdLst>
              <a:gd name="T0" fmla="*/ 225 w 225"/>
              <a:gd name="T1" fmla="*/ 127 h 224"/>
              <a:gd name="T2" fmla="*/ 225 w 225"/>
              <a:gd name="T3" fmla="*/ 97 h 224"/>
              <a:gd name="T4" fmla="*/ 203 w 225"/>
              <a:gd name="T5" fmla="*/ 92 h 224"/>
              <a:gd name="T6" fmla="*/ 197 w 225"/>
              <a:gd name="T7" fmla="*/ 75 h 224"/>
              <a:gd name="T8" fmla="*/ 212 w 225"/>
              <a:gd name="T9" fmla="*/ 58 h 224"/>
              <a:gd name="T10" fmla="*/ 195 w 225"/>
              <a:gd name="T11" fmla="*/ 34 h 224"/>
              <a:gd name="T12" fmla="*/ 174 w 225"/>
              <a:gd name="T13" fmla="*/ 43 h 224"/>
              <a:gd name="T14" fmla="*/ 159 w 225"/>
              <a:gd name="T15" fmla="*/ 33 h 224"/>
              <a:gd name="T16" fmla="*/ 161 w 225"/>
              <a:gd name="T17" fmla="*/ 9 h 224"/>
              <a:gd name="T18" fmla="*/ 133 w 225"/>
              <a:gd name="T19" fmla="*/ 0 h 224"/>
              <a:gd name="T20" fmla="*/ 122 w 225"/>
              <a:gd name="T21" fmla="*/ 20 h 224"/>
              <a:gd name="T22" fmla="*/ 112 w 225"/>
              <a:gd name="T23" fmla="*/ 20 h 224"/>
              <a:gd name="T24" fmla="*/ 103 w 225"/>
              <a:gd name="T25" fmla="*/ 20 h 224"/>
              <a:gd name="T26" fmla="*/ 92 w 225"/>
              <a:gd name="T27" fmla="*/ 0 h 224"/>
              <a:gd name="T28" fmla="*/ 64 w 225"/>
              <a:gd name="T29" fmla="*/ 10 h 224"/>
              <a:gd name="T30" fmla="*/ 66 w 225"/>
              <a:gd name="T31" fmla="*/ 33 h 224"/>
              <a:gd name="T32" fmla="*/ 51 w 225"/>
              <a:gd name="T33" fmla="*/ 43 h 224"/>
              <a:gd name="T34" fmla="*/ 30 w 225"/>
              <a:gd name="T35" fmla="*/ 34 h 224"/>
              <a:gd name="T36" fmla="*/ 13 w 225"/>
              <a:gd name="T37" fmla="*/ 58 h 224"/>
              <a:gd name="T38" fmla="*/ 28 w 225"/>
              <a:gd name="T39" fmla="*/ 75 h 224"/>
              <a:gd name="T40" fmla="*/ 22 w 225"/>
              <a:gd name="T41" fmla="*/ 93 h 224"/>
              <a:gd name="T42" fmla="*/ 0 w 225"/>
              <a:gd name="T43" fmla="*/ 97 h 224"/>
              <a:gd name="T44" fmla="*/ 0 w 225"/>
              <a:gd name="T45" fmla="*/ 127 h 224"/>
              <a:gd name="T46" fmla="*/ 22 w 225"/>
              <a:gd name="T47" fmla="*/ 132 h 224"/>
              <a:gd name="T48" fmla="*/ 28 w 225"/>
              <a:gd name="T49" fmla="*/ 149 h 224"/>
              <a:gd name="T50" fmla="*/ 13 w 225"/>
              <a:gd name="T51" fmla="*/ 167 h 224"/>
              <a:gd name="T52" fmla="*/ 30 w 225"/>
              <a:gd name="T53" fmla="*/ 190 h 224"/>
              <a:gd name="T54" fmla="*/ 51 w 225"/>
              <a:gd name="T55" fmla="*/ 181 h 224"/>
              <a:gd name="T56" fmla="*/ 66 w 225"/>
              <a:gd name="T57" fmla="*/ 192 h 224"/>
              <a:gd name="T58" fmla="*/ 64 w 225"/>
              <a:gd name="T59" fmla="*/ 215 h 224"/>
              <a:gd name="T60" fmla="*/ 92 w 225"/>
              <a:gd name="T61" fmla="*/ 224 h 224"/>
              <a:gd name="T62" fmla="*/ 103 w 225"/>
              <a:gd name="T63" fmla="*/ 204 h 224"/>
              <a:gd name="T64" fmla="*/ 113 w 225"/>
              <a:gd name="T65" fmla="*/ 204 h 224"/>
              <a:gd name="T66" fmla="*/ 122 w 225"/>
              <a:gd name="T67" fmla="*/ 204 h 224"/>
              <a:gd name="T68" fmla="*/ 133 w 225"/>
              <a:gd name="T69" fmla="*/ 224 h 224"/>
              <a:gd name="T70" fmla="*/ 161 w 225"/>
              <a:gd name="T71" fmla="*/ 215 h 224"/>
              <a:gd name="T72" fmla="*/ 159 w 225"/>
              <a:gd name="T73" fmla="*/ 192 h 224"/>
              <a:gd name="T74" fmla="*/ 174 w 225"/>
              <a:gd name="T75" fmla="*/ 181 h 224"/>
              <a:gd name="T76" fmla="*/ 195 w 225"/>
              <a:gd name="T77" fmla="*/ 190 h 224"/>
              <a:gd name="T78" fmla="*/ 212 w 225"/>
              <a:gd name="T79" fmla="*/ 166 h 224"/>
              <a:gd name="T80" fmla="*/ 197 w 225"/>
              <a:gd name="T81" fmla="*/ 149 h 224"/>
              <a:gd name="T82" fmla="*/ 203 w 225"/>
              <a:gd name="T83" fmla="*/ 132 h 224"/>
              <a:gd name="T84" fmla="*/ 225 w 225"/>
              <a:gd name="T85" fmla="*/ 127 h 224"/>
              <a:gd name="T86" fmla="*/ 112 w 225"/>
              <a:gd name="T87" fmla="*/ 178 h 224"/>
              <a:gd name="T88" fmla="*/ 47 w 225"/>
              <a:gd name="T89" fmla="*/ 112 h 224"/>
              <a:gd name="T90" fmla="*/ 112 w 225"/>
              <a:gd name="T91" fmla="*/ 46 h 224"/>
              <a:gd name="T92" fmla="*/ 178 w 225"/>
              <a:gd name="T93" fmla="*/ 112 h 224"/>
              <a:gd name="T94" fmla="*/ 112 w 225"/>
              <a:gd name="T95" fmla="*/ 17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224">
                <a:moveTo>
                  <a:pt x="225" y="127"/>
                </a:moveTo>
                <a:cubicBezTo>
                  <a:pt x="225" y="97"/>
                  <a:pt x="225" y="97"/>
                  <a:pt x="225" y="97"/>
                </a:cubicBezTo>
                <a:cubicBezTo>
                  <a:pt x="203" y="92"/>
                  <a:pt x="203" y="92"/>
                  <a:pt x="203" y="92"/>
                </a:cubicBezTo>
                <a:cubicBezTo>
                  <a:pt x="201" y="86"/>
                  <a:pt x="199" y="81"/>
                  <a:pt x="197" y="75"/>
                </a:cubicBezTo>
                <a:cubicBezTo>
                  <a:pt x="212" y="58"/>
                  <a:pt x="212" y="58"/>
                  <a:pt x="212" y="58"/>
                </a:cubicBezTo>
                <a:cubicBezTo>
                  <a:pt x="195" y="34"/>
                  <a:pt x="195" y="34"/>
                  <a:pt x="195" y="34"/>
                </a:cubicBezTo>
                <a:cubicBezTo>
                  <a:pt x="174" y="43"/>
                  <a:pt x="174" y="43"/>
                  <a:pt x="174" y="43"/>
                </a:cubicBezTo>
                <a:cubicBezTo>
                  <a:pt x="169" y="39"/>
                  <a:pt x="164" y="36"/>
                  <a:pt x="159" y="33"/>
                </a:cubicBezTo>
                <a:cubicBezTo>
                  <a:pt x="161" y="9"/>
                  <a:pt x="161" y="9"/>
                  <a:pt x="161" y="9"/>
                </a:cubicBezTo>
                <a:cubicBezTo>
                  <a:pt x="133" y="0"/>
                  <a:pt x="133" y="0"/>
                  <a:pt x="133" y="0"/>
                </a:cubicBezTo>
                <a:cubicBezTo>
                  <a:pt x="122" y="20"/>
                  <a:pt x="122" y="20"/>
                  <a:pt x="122" y="20"/>
                </a:cubicBezTo>
                <a:cubicBezTo>
                  <a:pt x="119" y="20"/>
                  <a:pt x="116" y="20"/>
                  <a:pt x="112" y="20"/>
                </a:cubicBezTo>
                <a:cubicBezTo>
                  <a:pt x="109" y="20"/>
                  <a:pt x="106" y="20"/>
                  <a:pt x="103" y="20"/>
                </a:cubicBezTo>
                <a:cubicBezTo>
                  <a:pt x="92" y="0"/>
                  <a:pt x="92" y="0"/>
                  <a:pt x="92" y="0"/>
                </a:cubicBezTo>
                <a:cubicBezTo>
                  <a:pt x="64" y="10"/>
                  <a:pt x="64" y="10"/>
                  <a:pt x="64" y="10"/>
                </a:cubicBezTo>
                <a:cubicBezTo>
                  <a:pt x="66" y="33"/>
                  <a:pt x="66" y="33"/>
                  <a:pt x="66" y="33"/>
                </a:cubicBezTo>
                <a:cubicBezTo>
                  <a:pt x="61" y="36"/>
                  <a:pt x="56" y="39"/>
                  <a:pt x="51" y="43"/>
                </a:cubicBezTo>
                <a:cubicBezTo>
                  <a:pt x="30" y="34"/>
                  <a:pt x="30" y="34"/>
                  <a:pt x="30" y="34"/>
                </a:cubicBezTo>
                <a:cubicBezTo>
                  <a:pt x="13" y="58"/>
                  <a:pt x="13" y="58"/>
                  <a:pt x="13" y="58"/>
                </a:cubicBezTo>
                <a:cubicBezTo>
                  <a:pt x="28" y="75"/>
                  <a:pt x="28" y="75"/>
                  <a:pt x="28" y="75"/>
                </a:cubicBezTo>
                <a:cubicBezTo>
                  <a:pt x="26" y="81"/>
                  <a:pt x="24" y="87"/>
                  <a:pt x="22" y="93"/>
                </a:cubicBezTo>
                <a:cubicBezTo>
                  <a:pt x="0" y="97"/>
                  <a:pt x="0" y="97"/>
                  <a:pt x="0" y="97"/>
                </a:cubicBezTo>
                <a:cubicBezTo>
                  <a:pt x="0" y="127"/>
                  <a:pt x="0" y="127"/>
                  <a:pt x="0" y="127"/>
                </a:cubicBezTo>
                <a:cubicBezTo>
                  <a:pt x="22" y="132"/>
                  <a:pt x="22" y="132"/>
                  <a:pt x="22" y="132"/>
                </a:cubicBezTo>
                <a:cubicBezTo>
                  <a:pt x="24" y="138"/>
                  <a:pt x="26" y="144"/>
                  <a:pt x="28" y="149"/>
                </a:cubicBezTo>
                <a:cubicBezTo>
                  <a:pt x="13" y="167"/>
                  <a:pt x="13" y="167"/>
                  <a:pt x="13" y="167"/>
                </a:cubicBezTo>
                <a:cubicBezTo>
                  <a:pt x="30" y="190"/>
                  <a:pt x="30" y="190"/>
                  <a:pt x="30" y="190"/>
                </a:cubicBezTo>
                <a:cubicBezTo>
                  <a:pt x="51" y="181"/>
                  <a:pt x="51" y="181"/>
                  <a:pt x="51" y="181"/>
                </a:cubicBezTo>
                <a:cubicBezTo>
                  <a:pt x="56" y="185"/>
                  <a:pt x="61" y="189"/>
                  <a:pt x="66" y="192"/>
                </a:cubicBezTo>
                <a:cubicBezTo>
                  <a:pt x="64" y="215"/>
                  <a:pt x="64" y="215"/>
                  <a:pt x="64" y="215"/>
                </a:cubicBezTo>
                <a:cubicBezTo>
                  <a:pt x="92" y="224"/>
                  <a:pt x="92" y="224"/>
                  <a:pt x="92" y="224"/>
                </a:cubicBezTo>
                <a:cubicBezTo>
                  <a:pt x="103" y="204"/>
                  <a:pt x="103" y="204"/>
                  <a:pt x="103" y="204"/>
                </a:cubicBezTo>
                <a:cubicBezTo>
                  <a:pt x="106" y="204"/>
                  <a:pt x="109" y="204"/>
                  <a:pt x="113" y="204"/>
                </a:cubicBezTo>
                <a:cubicBezTo>
                  <a:pt x="116" y="204"/>
                  <a:pt x="119" y="204"/>
                  <a:pt x="122" y="204"/>
                </a:cubicBezTo>
                <a:cubicBezTo>
                  <a:pt x="133" y="224"/>
                  <a:pt x="133" y="224"/>
                  <a:pt x="133" y="224"/>
                </a:cubicBezTo>
                <a:cubicBezTo>
                  <a:pt x="161" y="215"/>
                  <a:pt x="161" y="215"/>
                  <a:pt x="161" y="215"/>
                </a:cubicBezTo>
                <a:cubicBezTo>
                  <a:pt x="159" y="192"/>
                  <a:pt x="159" y="192"/>
                  <a:pt x="159" y="192"/>
                </a:cubicBezTo>
                <a:cubicBezTo>
                  <a:pt x="164" y="189"/>
                  <a:pt x="169" y="185"/>
                  <a:pt x="174" y="181"/>
                </a:cubicBezTo>
                <a:cubicBezTo>
                  <a:pt x="195" y="190"/>
                  <a:pt x="195" y="190"/>
                  <a:pt x="195" y="190"/>
                </a:cubicBezTo>
                <a:cubicBezTo>
                  <a:pt x="212" y="166"/>
                  <a:pt x="212" y="166"/>
                  <a:pt x="212" y="166"/>
                </a:cubicBezTo>
                <a:cubicBezTo>
                  <a:pt x="197" y="149"/>
                  <a:pt x="197" y="149"/>
                  <a:pt x="197" y="149"/>
                </a:cubicBezTo>
                <a:cubicBezTo>
                  <a:pt x="199" y="144"/>
                  <a:pt x="201" y="138"/>
                  <a:pt x="203" y="132"/>
                </a:cubicBezTo>
                <a:lnTo>
                  <a:pt x="225" y="127"/>
                </a:lnTo>
                <a:close/>
                <a:moveTo>
                  <a:pt x="112" y="178"/>
                </a:moveTo>
                <a:cubicBezTo>
                  <a:pt x="76" y="178"/>
                  <a:pt x="47" y="149"/>
                  <a:pt x="47" y="112"/>
                </a:cubicBezTo>
                <a:cubicBezTo>
                  <a:pt x="47" y="76"/>
                  <a:pt x="76" y="46"/>
                  <a:pt x="112" y="46"/>
                </a:cubicBezTo>
                <a:cubicBezTo>
                  <a:pt x="149" y="46"/>
                  <a:pt x="178" y="76"/>
                  <a:pt x="178" y="112"/>
                </a:cubicBezTo>
                <a:cubicBezTo>
                  <a:pt x="178" y="149"/>
                  <a:pt x="149" y="178"/>
                  <a:pt x="112" y="178"/>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481">
            <a:extLst>
              <a:ext uri="{FF2B5EF4-FFF2-40B4-BE49-F238E27FC236}">
                <a16:creationId xmlns:a16="http://schemas.microsoft.com/office/drawing/2014/main" id="{963C51FD-5365-492B-BA06-019704085306}"/>
              </a:ext>
            </a:extLst>
          </p:cNvPr>
          <p:cNvSpPr>
            <a:spLocks noEditPoints="1"/>
          </p:cNvSpPr>
          <p:nvPr/>
        </p:nvSpPr>
        <p:spPr bwMode="auto">
          <a:xfrm flipH="1">
            <a:off x="3372052" y="2701705"/>
            <a:ext cx="257771" cy="223160"/>
          </a:xfrm>
          <a:custGeom>
            <a:avLst/>
            <a:gdLst>
              <a:gd name="T0" fmla="*/ 134 w 134"/>
              <a:gd name="T1" fmla="*/ 75 h 133"/>
              <a:gd name="T2" fmla="*/ 134 w 134"/>
              <a:gd name="T3" fmla="*/ 57 h 133"/>
              <a:gd name="T4" fmla="*/ 121 w 134"/>
              <a:gd name="T5" fmla="*/ 54 h 133"/>
              <a:gd name="T6" fmla="*/ 118 w 134"/>
              <a:gd name="T7" fmla="*/ 44 h 133"/>
              <a:gd name="T8" fmla="*/ 127 w 134"/>
              <a:gd name="T9" fmla="*/ 34 h 133"/>
              <a:gd name="T10" fmla="*/ 116 w 134"/>
              <a:gd name="T11" fmla="*/ 20 h 133"/>
              <a:gd name="T12" fmla="*/ 104 w 134"/>
              <a:gd name="T13" fmla="*/ 25 h 133"/>
              <a:gd name="T14" fmla="*/ 95 w 134"/>
              <a:gd name="T15" fmla="*/ 19 h 133"/>
              <a:gd name="T16" fmla="*/ 96 w 134"/>
              <a:gd name="T17" fmla="*/ 5 h 133"/>
              <a:gd name="T18" fmla="*/ 80 w 134"/>
              <a:gd name="T19" fmla="*/ 0 h 133"/>
              <a:gd name="T20" fmla="*/ 73 w 134"/>
              <a:gd name="T21" fmla="*/ 12 h 133"/>
              <a:gd name="T22" fmla="*/ 67 w 134"/>
              <a:gd name="T23" fmla="*/ 11 h 133"/>
              <a:gd name="T24" fmla="*/ 62 w 134"/>
              <a:gd name="T25" fmla="*/ 12 h 133"/>
              <a:gd name="T26" fmla="*/ 55 w 134"/>
              <a:gd name="T27" fmla="*/ 0 h 133"/>
              <a:gd name="T28" fmla="*/ 38 w 134"/>
              <a:gd name="T29" fmla="*/ 5 h 133"/>
              <a:gd name="T30" fmla="*/ 40 w 134"/>
              <a:gd name="T31" fmla="*/ 19 h 133"/>
              <a:gd name="T32" fmla="*/ 31 w 134"/>
              <a:gd name="T33" fmla="*/ 25 h 133"/>
              <a:gd name="T34" fmla="*/ 18 w 134"/>
              <a:gd name="T35" fmla="*/ 20 h 133"/>
              <a:gd name="T36" fmla="*/ 8 w 134"/>
              <a:gd name="T37" fmla="*/ 34 h 133"/>
              <a:gd name="T38" fmla="*/ 17 w 134"/>
              <a:gd name="T39" fmla="*/ 44 h 133"/>
              <a:gd name="T40" fmla="*/ 14 w 134"/>
              <a:gd name="T41" fmla="*/ 55 h 133"/>
              <a:gd name="T42" fmla="*/ 0 w 134"/>
              <a:gd name="T43" fmla="*/ 57 h 133"/>
              <a:gd name="T44" fmla="*/ 0 w 134"/>
              <a:gd name="T45" fmla="*/ 75 h 133"/>
              <a:gd name="T46" fmla="*/ 14 w 134"/>
              <a:gd name="T47" fmla="*/ 78 h 133"/>
              <a:gd name="T48" fmla="*/ 17 w 134"/>
              <a:gd name="T49" fmla="*/ 88 h 133"/>
              <a:gd name="T50" fmla="*/ 8 w 134"/>
              <a:gd name="T51" fmla="*/ 98 h 133"/>
              <a:gd name="T52" fmla="*/ 18 w 134"/>
              <a:gd name="T53" fmla="*/ 113 h 133"/>
              <a:gd name="T54" fmla="*/ 31 w 134"/>
              <a:gd name="T55" fmla="*/ 107 h 133"/>
              <a:gd name="T56" fmla="*/ 40 w 134"/>
              <a:gd name="T57" fmla="*/ 113 h 133"/>
              <a:gd name="T58" fmla="*/ 38 w 134"/>
              <a:gd name="T59" fmla="*/ 127 h 133"/>
              <a:gd name="T60" fmla="*/ 55 w 134"/>
              <a:gd name="T61" fmla="*/ 133 h 133"/>
              <a:gd name="T62" fmla="*/ 62 w 134"/>
              <a:gd name="T63" fmla="*/ 121 h 133"/>
              <a:gd name="T64" fmla="*/ 67 w 134"/>
              <a:gd name="T65" fmla="*/ 121 h 133"/>
              <a:gd name="T66" fmla="*/ 73 w 134"/>
              <a:gd name="T67" fmla="*/ 121 h 133"/>
              <a:gd name="T68" fmla="*/ 80 w 134"/>
              <a:gd name="T69" fmla="*/ 133 h 133"/>
              <a:gd name="T70" fmla="*/ 97 w 134"/>
              <a:gd name="T71" fmla="*/ 127 h 133"/>
              <a:gd name="T72" fmla="*/ 95 w 134"/>
              <a:gd name="T73" fmla="*/ 113 h 133"/>
              <a:gd name="T74" fmla="*/ 104 w 134"/>
              <a:gd name="T75" fmla="*/ 107 h 133"/>
              <a:gd name="T76" fmla="*/ 116 w 134"/>
              <a:gd name="T77" fmla="*/ 113 h 133"/>
              <a:gd name="T78" fmla="*/ 127 w 134"/>
              <a:gd name="T79" fmla="*/ 98 h 133"/>
              <a:gd name="T80" fmla="*/ 118 w 134"/>
              <a:gd name="T81" fmla="*/ 88 h 133"/>
              <a:gd name="T82" fmla="*/ 121 w 134"/>
              <a:gd name="T83" fmla="*/ 78 h 133"/>
              <a:gd name="T84" fmla="*/ 134 w 134"/>
              <a:gd name="T85" fmla="*/ 75 h 133"/>
              <a:gd name="T86" fmla="*/ 67 w 134"/>
              <a:gd name="T87" fmla="*/ 105 h 133"/>
              <a:gd name="T88" fmla="*/ 28 w 134"/>
              <a:gd name="T89" fmla="*/ 66 h 133"/>
              <a:gd name="T90" fmla="*/ 67 w 134"/>
              <a:gd name="T91" fmla="*/ 27 h 133"/>
              <a:gd name="T92" fmla="*/ 107 w 134"/>
              <a:gd name="T93" fmla="*/ 66 h 133"/>
              <a:gd name="T94" fmla="*/ 67 w 134"/>
              <a:gd name="T95" fmla="*/ 10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 h="133">
                <a:moveTo>
                  <a:pt x="134" y="75"/>
                </a:moveTo>
                <a:cubicBezTo>
                  <a:pt x="134" y="57"/>
                  <a:pt x="134" y="57"/>
                  <a:pt x="134" y="57"/>
                </a:cubicBezTo>
                <a:cubicBezTo>
                  <a:pt x="121" y="54"/>
                  <a:pt x="121" y="54"/>
                  <a:pt x="121" y="54"/>
                </a:cubicBezTo>
                <a:cubicBezTo>
                  <a:pt x="120" y="51"/>
                  <a:pt x="119" y="47"/>
                  <a:pt x="118" y="44"/>
                </a:cubicBezTo>
                <a:cubicBezTo>
                  <a:pt x="127" y="34"/>
                  <a:pt x="127" y="34"/>
                  <a:pt x="127" y="34"/>
                </a:cubicBezTo>
                <a:cubicBezTo>
                  <a:pt x="116" y="20"/>
                  <a:pt x="116" y="20"/>
                  <a:pt x="116" y="20"/>
                </a:cubicBezTo>
                <a:cubicBezTo>
                  <a:pt x="104" y="25"/>
                  <a:pt x="104" y="25"/>
                  <a:pt x="104" y="25"/>
                </a:cubicBezTo>
                <a:cubicBezTo>
                  <a:pt x="101" y="23"/>
                  <a:pt x="98" y="21"/>
                  <a:pt x="95" y="19"/>
                </a:cubicBezTo>
                <a:cubicBezTo>
                  <a:pt x="96" y="5"/>
                  <a:pt x="96" y="5"/>
                  <a:pt x="96" y="5"/>
                </a:cubicBezTo>
                <a:cubicBezTo>
                  <a:pt x="80" y="0"/>
                  <a:pt x="80" y="0"/>
                  <a:pt x="80" y="0"/>
                </a:cubicBezTo>
                <a:cubicBezTo>
                  <a:pt x="73" y="12"/>
                  <a:pt x="73" y="12"/>
                  <a:pt x="73" y="12"/>
                </a:cubicBezTo>
                <a:cubicBezTo>
                  <a:pt x="71" y="11"/>
                  <a:pt x="69" y="11"/>
                  <a:pt x="67" y="11"/>
                </a:cubicBezTo>
                <a:cubicBezTo>
                  <a:pt x="66" y="11"/>
                  <a:pt x="64" y="11"/>
                  <a:pt x="62" y="12"/>
                </a:cubicBezTo>
                <a:cubicBezTo>
                  <a:pt x="55" y="0"/>
                  <a:pt x="55" y="0"/>
                  <a:pt x="55" y="0"/>
                </a:cubicBezTo>
                <a:cubicBezTo>
                  <a:pt x="38" y="5"/>
                  <a:pt x="38" y="5"/>
                  <a:pt x="38" y="5"/>
                </a:cubicBezTo>
                <a:cubicBezTo>
                  <a:pt x="40" y="19"/>
                  <a:pt x="40" y="19"/>
                  <a:pt x="40" y="19"/>
                </a:cubicBezTo>
                <a:cubicBezTo>
                  <a:pt x="37" y="21"/>
                  <a:pt x="34" y="23"/>
                  <a:pt x="31" y="25"/>
                </a:cubicBezTo>
                <a:cubicBezTo>
                  <a:pt x="18" y="20"/>
                  <a:pt x="18" y="20"/>
                  <a:pt x="18" y="20"/>
                </a:cubicBezTo>
                <a:cubicBezTo>
                  <a:pt x="8" y="34"/>
                  <a:pt x="8" y="34"/>
                  <a:pt x="8" y="34"/>
                </a:cubicBezTo>
                <a:cubicBezTo>
                  <a:pt x="17" y="44"/>
                  <a:pt x="17" y="44"/>
                  <a:pt x="17" y="44"/>
                </a:cubicBezTo>
                <a:cubicBezTo>
                  <a:pt x="16" y="47"/>
                  <a:pt x="15" y="51"/>
                  <a:pt x="14" y="55"/>
                </a:cubicBezTo>
                <a:cubicBezTo>
                  <a:pt x="0" y="57"/>
                  <a:pt x="0" y="57"/>
                  <a:pt x="0" y="57"/>
                </a:cubicBezTo>
                <a:cubicBezTo>
                  <a:pt x="0" y="75"/>
                  <a:pt x="0" y="75"/>
                  <a:pt x="0" y="75"/>
                </a:cubicBezTo>
                <a:cubicBezTo>
                  <a:pt x="14" y="78"/>
                  <a:pt x="14" y="78"/>
                  <a:pt x="14" y="78"/>
                </a:cubicBezTo>
                <a:cubicBezTo>
                  <a:pt x="15" y="81"/>
                  <a:pt x="16" y="85"/>
                  <a:pt x="17" y="88"/>
                </a:cubicBezTo>
                <a:cubicBezTo>
                  <a:pt x="8" y="98"/>
                  <a:pt x="8" y="98"/>
                  <a:pt x="8" y="98"/>
                </a:cubicBezTo>
                <a:cubicBezTo>
                  <a:pt x="18" y="113"/>
                  <a:pt x="18" y="113"/>
                  <a:pt x="18" y="113"/>
                </a:cubicBezTo>
                <a:cubicBezTo>
                  <a:pt x="31" y="107"/>
                  <a:pt x="31" y="107"/>
                  <a:pt x="31" y="107"/>
                </a:cubicBezTo>
                <a:cubicBezTo>
                  <a:pt x="34" y="109"/>
                  <a:pt x="37" y="112"/>
                  <a:pt x="40" y="113"/>
                </a:cubicBezTo>
                <a:cubicBezTo>
                  <a:pt x="38" y="127"/>
                  <a:pt x="38" y="127"/>
                  <a:pt x="38" y="127"/>
                </a:cubicBezTo>
                <a:cubicBezTo>
                  <a:pt x="55" y="133"/>
                  <a:pt x="55" y="133"/>
                  <a:pt x="55" y="133"/>
                </a:cubicBezTo>
                <a:cubicBezTo>
                  <a:pt x="62" y="121"/>
                  <a:pt x="62" y="121"/>
                  <a:pt x="62" y="121"/>
                </a:cubicBezTo>
                <a:cubicBezTo>
                  <a:pt x="64" y="121"/>
                  <a:pt x="66" y="121"/>
                  <a:pt x="67" y="121"/>
                </a:cubicBezTo>
                <a:cubicBezTo>
                  <a:pt x="69" y="121"/>
                  <a:pt x="71" y="121"/>
                  <a:pt x="73" y="121"/>
                </a:cubicBezTo>
                <a:cubicBezTo>
                  <a:pt x="80" y="133"/>
                  <a:pt x="80" y="133"/>
                  <a:pt x="80" y="133"/>
                </a:cubicBezTo>
                <a:cubicBezTo>
                  <a:pt x="97" y="127"/>
                  <a:pt x="97" y="127"/>
                  <a:pt x="97" y="127"/>
                </a:cubicBezTo>
                <a:cubicBezTo>
                  <a:pt x="95" y="113"/>
                  <a:pt x="95" y="113"/>
                  <a:pt x="95" y="113"/>
                </a:cubicBezTo>
                <a:cubicBezTo>
                  <a:pt x="98" y="112"/>
                  <a:pt x="101" y="109"/>
                  <a:pt x="104" y="107"/>
                </a:cubicBezTo>
                <a:cubicBezTo>
                  <a:pt x="116" y="113"/>
                  <a:pt x="116" y="113"/>
                  <a:pt x="116" y="113"/>
                </a:cubicBezTo>
                <a:cubicBezTo>
                  <a:pt x="127" y="98"/>
                  <a:pt x="127" y="98"/>
                  <a:pt x="127" y="98"/>
                </a:cubicBezTo>
                <a:cubicBezTo>
                  <a:pt x="118" y="88"/>
                  <a:pt x="118" y="88"/>
                  <a:pt x="118" y="88"/>
                </a:cubicBezTo>
                <a:cubicBezTo>
                  <a:pt x="119" y="85"/>
                  <a:pt x="120" y="81"/>
                  <a:pt x="121" y="78"/>
                </a:cubicBezTo>
                <a:lnTo>
                  <a:pt x="134" y="75"/>
                </a:lnTo>
                <a:close/>
                <a:moveTo>
                  <a:pt x="67" y="105"/>
                </a:moveTo>
                <a:cubicBezTo>
                  <a:pt x="46" y="105"/>
                  <a:pt x="28" y="88"/>
                  <a:pt x="28" y="66"/>
                </a:cubicBezTo>
                <a:cubicBezTo>
                  <a:pt x="28" y="45"/>
                  <a:pt x="46" y="27"/>
                  <a:pt x="67" y="27"/>
                </a:cubicBezTo>
                <a:cubicBezTo>
                  <a:pt x="89" y="27"/>
                  <a:pt x="107" y="45"/>
                  <a:pt x="107" y="66"/>
                </a:cubicBezTo>
                <a:cubicBezTo>
                  <a:pt x="107" y="88"/>
                  <a:pt x="89" y="105"/>
                  <a:pt x="67" y="105"/>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B896A0C-9498-437D-BC63-1A9C63DC941F}"/>
              </a:ext>
            </a:extLst>
          </p:cNvPr>
          <p:cNvGrpSpPr/>
          <p:nvPr/>
        </p:nvGrpSpPr>
        <p:grpSpPr>
          <a:xfrm flipH="1">
            <a:off x="1263239" y="3358231"/>
            <a:ext cx="1738064" cy="1157088"/>
            <a:chOff x="4859391" y="3181696"/>
            <a:chExt cx="1899778" cy="1448145"/>
          </a:xfrm>
        </p:grpSpPr>
        <p:sp>
          <p:nvSpPr>
            <p:cNvPr id="59" name="Freeform 8477">
              <a:extLst>
                <a:ext uri="{FF2B5EF4-FFF2-40B4-BE49-F238E27FC236}">
                  <a16:creationId xmlns:a16="http://schemas.microsoft.com/office/drawing/2014/main" id="{FA28F401-89BE-46E9-BD4D-8995ED6A2ECA}"/>
                </a:ext>
              </a:extLst>
            </p:cNvPr>
            <p:cNvSpPr>
              <a:spLocks/>
            </p:cNvSpPr>
            <p:nvPr/>
          </p:nvSpPr>
          <p:spPr bwMode="auto">
            <a:xfrm>
              <a:off x="6718567" y="3654158"/>
              <a:ext cx="40602" cy="22147"/>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4"/>
                    <a:pt x="6" y="7"/>
                    <a:pt x="0" y="11"/>
                  </a:cubicBezTo>
                  <a:cubicBezTo>
                    <a:pt x="7" y="8"/>
                    <a:pt x="13" y="4"/>
                    <a:pt x="19" y="0"/>
                  </a:cubicBezTo>
                  <a:close/>
                </a:path>
              </a:pathLst>
            </a:custGeom>
            <a:solidFill>
              <a:srgbClr val="FF8800"/>
            </a:solidFill>
            <a:ln>
              <a:noFill/>
            </a:ln>
            <a:scene3d>
              <a:camera prst="orthographicFront"/>
              <a:lightRig rig="threePt" dir="t"/>
            </a:scene3d>
            <a:sp3d>
              <a:bevelT w="127000" prst="coolSlant"/>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478">
              <a:extLst>
                <a:ext uri="{FF2B5EF4-FFF2-40B4-BE49-F238E27FC236}">
                  <a16:creationId xmlns:a16="http://schemas.microsoft.com/office/drawing/2014/main" id="{CB6F81AA-511B-4752-9C44-CA3507F350A5}"/>
                </a:ext>
              </a:extLst>
            </p:cNvPr>
            <p:cNvSpPr>
              <a:spLocks/>
            </p:cNvSpPr>
            <p:nvPr/>
          </p:nvSpPr>
          <p:spPr bwMode="auto">
            <a:xfrm>
              <a:off x="6446655" y="3181696"/>
              <a:ext cx="40602" cy="23377"/>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2" y="3"/>
                    <a:pt x="6" y="7"/>
                    <a:pt x="0" y="11"/>
                  </a:cubicBezTo>
                  <a:cubicBezTo>
                    <a:pt x="6" y="7"/>
                    <a:pt x="13" y="4"/>
                    <a:pt x="19" y="0"/>
                  </a:cubicBezTo>
                  <a:close/>
                </a:path>
              </a:pathLst>
            </a:custGeom>
            <a:solidFill>
              <a:srgbClr val="556471"/>
            </a:solidFill>
            <a:ln>
              <a:noFill/>
            </a:ln>
            <a:scene3d>
              <a:camera prst="orthographicFront"/>
              <a:lightRig rig="threePt" dir="t"/>
            </a:scene3d>
            <a:sp3d>
              <a:bevelT w="127000" prst="coolSlant"/>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2" name="Group 61">
              <a:extLst>
                <a:ext uri="{FF2B5EF4-FFF2-40B4-BE49-F238E27FC236}">
                  <a16:creationId xmlns:a16="http://schemas.microsoft.com/office/drawing/2014/main" id="{AFC294DA-BB87-4732-ADED-B0092AE14A4B}"/>
                </a:ext>
              </a:extLst>
            </p:cNvPr>
            <p:cNvGrpSpPr/>
            <p:nvPr/>
          </p:nvGrpSpPr>
          <p:grpSpPr>
            <a:xfrm>
              <a:off x="4859391" y="4022039"/>
              <a:ext cx="375263" cy="607802"/>
              <a:chOff x="4855786" y="3796881"/>
              <a:chExt cx="375263" cy="607802"/>
            </a:xfrm>
          </p:grpSpPr>
          <p:sp>
            <p:nvSpPr>
              <p:cNvPr id="63" name="Freeform 8483">
                <a:extLst>
                  <a:ext uri="{FF2B5EF4-FFF2-40B4-BE49-F238E27FC236}">
                    <a16:creationId xmlns:a16="http://schemas.microsoft.com/office/drawing/2014/main" id="{168CFB93-DE05-49FB-8FAB-D75D0CDE72B5}"/>
                  </a:ext>
                </a:extLst>
              </p:cNvPr>
              <p:cNvSpPr>
                <a:spLocks/>
              </p:cNvSpPr>
              <p:nvPr/>
            </p:nvSpPr>
            <p:spPr bwMode="auto">
              <a:xfrm>
                <a:off x="4994819" y="4380076"/>
                <a:ext cx="99660" cy="24607"/>
              </a:xfrm>
              <a:custGeom>
                <a:avLst/>
                <a:gdLst>
                  <a:gd name="T0" fmla="*/ 47 w 47"/>
                  <a:gd name="T1" fmla="*/ 6 h 12"/>
                  <a:gd name="T2" fmla="*/ 40 w 47"/>
                  <a:gd name="T3" fmla="*/ 12 h 12"/>
                  <a:gd name="T4" fmla="*/ 6 w 47"/>
                  <a:gd name="T5" fmla="*/ 12 h 12"/>
                  <a:gd name="T6" fmla="*/ 0 w 47"/>
                  <a:gd name="T7" fmla="*/ 6 h 12"/>
                  <a:gd name="T8" fmla="*/ 0 w 47"/>
                  <a:gd name="T9" fmla="*/ 6 h 12"/>
                  <a:gd name="T10" fmla="*/ 6 w 47"/>
                  <a:gd name="T11" fmla="*/ 0 h 12"/>
                  <a:gd name="T12" fmla="*/ 40 w 47"/>
                  <a:gd name="T13" fmla="*/ 0 h 12"/>
                  <a:gd name="T14" fmla="*/ 47 w 47"/>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47" y="6"/>
                    </a:moveTo>
                    <a:cubicBezTo>
                      <a:pt x="47" y="9"/>
                      <a:pt x="44" y="12"/>
                      <a:pt x="40" y="12"/>
                    </a:cubicBezTo>
                    <a:cubicBezTo>
                      <a:pt x="6" y="12"/>
                      <a:pt x="6" y="12"/>
                      <a:pt x="6" y="12"/>
                    </a:cubicBezTo>
                    <a:cubicBezTo>
                      <a:pt x="3" y="12"/>
                      <a:pt x="0" y="9"/>
                      <a:pt x="0" y="6"/>
                    </a:cubicBezTo>
                    <a:cubicBezTo>
                      <a:pt x="0" y="6"/>
                      <a:pt x="0" y="6"/>
                      <a:pt x="0" y="6"/>
                    </a:cubicBezTo>
                    <a:cubicBezTo>
                      <a:pt x="0" y="3"/>
                      <a:pt x="3" y="0"/>
                      <a:pt x="6" y="0"/>
                    </a:cubicBezTo>
                    <a:cubicBezTo>
                      <a:pt x="40" y="0"/>
                      <a:pt x="40" y="0"/>
                      <a:pt x="40" y="0"/>
                    </a:cubicBezTo>
                    <a:cubicBezTo>
                      <a:pt x="44" y="0"/>
                      <a:pt x="47" y="3"/>
                      <a:pt x="47" y="6"/>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484">
                <a:extLst>
                  <a:ext uri="{FF2B5EF4-FFF2-40B4-BE49-F238E27FC236}">
                    <a16:creationId xmlns:a16="http://schemas.microsoft.com/office/drawing/2014/main" id="{20A99592-C7BC-44DE-897D-7CD78F8F11BC}"/>
                  </a:ext>
                </a:extLst>
              </p:cNvPr>
              <p:cNvSpPr>
                <a:spLocks/>
              </p:cNvSpPr>
              <p:nvPr/>
            </p:nvSpPr>
            <p:spPr bwMode="auto">
              <a:xfrm>
                <a:off x="4970211" y="4369003"/>
                <a:ext cx="147644" cy="20916"/>
              </a:xfrm>
              <a:custGeom>
                <a:avLst/>
                <a:gdLst>
                  <a:gd name="T0" fmla="*/ 10 w 70"/>
                  <a:gd name="T1" fmla="*/ 10 h 10"/>
                  <a:gd name="T2" fmla="*/ 60 w 70"/>
                  <a:gd name="T3" fmla="*/ 10 h 10"/>
                  <a:gd name="T4" fmla="*/ 65 w 70"/>
                  <a:gd name="T5" fmla="*/ 6 h 10"/>
                  <a:gd name="T6" fmla="*/ 70 w 70"/>
                  <a:gd name="T7" fmla="*/ 0 h 10"/>
                  <a:gd name="T8" fmla="*/ 0 w 70"/>
                  <a:gd name="T9" fmla="*/ 0 h 10"/>
                  <a:gd name="T10" fmla="*/ 1 w 70"/>
                  <a:gd name="T11" fmla="*/ 1 h 10"/>
                  <a:gd name="T12" fmla="*/ 10 w 7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0" h="10">
                    <a:moveTo>
                      <a:pt x="10" y="10"/>
                    </a:moveTo>
                    <a:cubicBezTo>
                      <a:pt x="60" y="10"/>
                      <a:pt x="60" y="10"/>
                      <a:pt x="60" y="10"/>
                    </a:cubicBezTo>
                    <a:cubicBezTo>
                      <a:pt x="61" y="10"/>
                      <a:pt x="62" y="9"/>
                      <a:pt x="65" y="6"/>
                    </a:cubicBezTo>
                    <a:cubicBezTo>
                      <a:pt x="67" y="4"/>
                      <a:pt x="69" y="2"/>
                      <a:pt x="70" y="0"/>
                    </a:cubicBezTo>
                    <a:cubicBezTo>
                      <a:pt x="0" y="0"/>
                      <a:pt x="0" y="0"/>
                      <a:pt x="0" y="0"/>
                    </a:cubicBezTo>
                    <a:cubicBezTo>
                      <a:pt x="1" y="1"/>
                      <a:pt x="1" y="1"/>
                      <a:pt x="1" y="1"/>
                    </a:cubicBezTo>
                    <a:cubicBezTo>
                      <a:pt x="2" y="2"/>
                      <a:pt x="8" y="9"/>
                      <a:pt x="10" y="1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485">
                <a:extLst>
                  <a:ext uri="{FF2B5EF4-FFF2-40B4-BE49-F238E27FC236}">
                    <a16:creationId xmlns:a16="http://schemas.microsoft.com/office/drawing/2014/main" id="{B6FA6095-A9D9-4BBD-BF40-E28E020C6548}"/>
                  </a:ext>
                </a:extLst>
              </p:cNvPr>
              <p:cNvSpPr>
                <a:spLocks/>
              </p:cNvSpPr>
              <p:nvPr/>
            </p:nvSpPr>
            <p:spPr bwMode="auto">
              <a:xfrm>
                <a:off x="4965290" y="4297641"/>
                <a:ext cx="158718" cy="14764"/>
              </a:xfrm>
              <a:custGeom>
                <a:avLst/>
                <a:gdLst>
                  <a:gd name="T0" fmla="*/ 75 w 75"/>
                  <a:gd name="T1" fmla="*/ 4 h 7"/>
                  <a:gd name="T2" fmla="*/ 71 w 75"/>
                  <a:gd name="T3" fmla="*/ 7 h 7"/>
                  <a:gd name="T4" fmla="*/ 3 w 75"/>
                  <a:gd name="T5" fmla="*/ 7 h 7"/>
                  <a:gd name="T6" fmla="*/ 0 w 75"/>
                  <a:gd name="T7" fmla="*/ 4 h 7"/>
                  <a:gd name="T8" fmla="*/ 0 w 75"/>
                  <a:gd name="T9" fmla="*/ 4 h 7"/>
                  <a:gd name="T10" fmla="*/ 3 w 75"/>
                  <a:gd name="T11" fmla="*/ 0 h 7"/>
                  <a:gd name="T12" fmla="*/ 71 w 75"/>
                  <a:gd name="T13" fmla="*/ 0 h 7"/>
                  <a:gd name="T14" fmla="*/ 75 w 7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
                    <a:moveTo>
                      <a:pt x="75" y="4"/>
                    </a:moveTo>
                    <a:cubicBezTo>
                      <a:pt x="75" y="6"/>
                      <a:pt x="73" y="7"/>
                      <a:pt x="71" y="7"/>
                    </a:cubicBezTo>
                    <a:cubicBezTo>
                      <a:pt x="3" y="7"/>
                      <a:pt x="3" y="7"/>
                      <a:pt x="3" y="7"/>
                    </a:cubicBezTo>
                    <a:cubicBezTo>
                      <a:pt x="2" y="7"/>
                      <a:pt x="0" y="6"/>
                      <a:pt x="0" y="4"/>
                    </a:cubicBezTo>
                    <a:cubicBezTo>
                      <a:pt x="0" y="4"/>
                      <a:pt x="0" y="4"/>
                      <a:pt x="0" y="4"/>
                    </a:cubicBezTo>
                    <a:cubicBezTo>
                      <a:pt x="0" y="2"/>
                      <a:pt x="2" y="0"/>
                      <a:pt x="3" y="0"/>
                    </a:cubicBezTo>
                    <a:cubicBezTo>
                      <a:pt x="71" y="0"/>
                      <a:pt x="71" y="0"/>
                      <a:pt x="71" y="0"/>
                    </a:cubicBezTo>
                    <a:cubicBezTo>
                      <a:pt x="73" y="0"/>
                      <a:pt x="75" y="2"/>
                      <a:pt x="75" y="4"/>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486">
                <a:extLst>
                  <a:ext uri="{FF2B5EF4-FFF2-40B4-BE49-F238E27FC236}">
                    <a16:creationId xmlns:a16="http://schemas.microsoft.com/office/drawing/2014/main" id="{BCF07A4A-C5E5-4A63-A152-BBFE3D8835F6}"/>
                  </a:ext>
                </a:extLst>
              </p:cNvPr>
              <p:cNvSpPr>
                <a:spLocks/>
              </p:cNvSpPr>
              <p:nvPr/>
            </p:nvSpPr>
            <p:spPr bwMode="auto">
              <a:xfrm>
                <a:off x="4965290" y="4321018"/>
                <a:ext cx="158718" cy="14764"/>
              </a:xfrm>
              <a:custGeom>
                <a:avLst/>
                <a:gdLst>
                  <a:gd name="T0" fmla="*/ 75 w 75"/>
                  <a:gd name="T1" fmla="*/ 3 h 7"/>
                  <a:gd name="T2" fmla="*/ 71 w 75"/>
                  <a:gd name="T3" fmla="*/ 7 h 7"/>
                  <a:gd name="T4" fmla="*/ 3 w 75"/>
                  <a:gd name="T5" fmla="*/ 7 h 7"/>
                  <a:gd name="T6" fmla="*/ 0 w 75"/>
                  <a:gd name="T7" fmla="*/ 3 h 7"/>
                  <a:gd name="T8" fmla="*/ 0 w 75"/>
                  <a:gd name="T9" fmla="*/ 3 h 7"/>
                  <a:gd name="T10" fmla="*/ 3 w 75"/>
                  <a:gd name="T11" fmla="*/ 0 h 7"/>
                  <a:gd name="T12" fmla="*/ 71 w 75"/>
                  <a:gd name="T13" fmla="*/ 0 h 7"/>
                  <a:gd name="T14" fmla="*/ 75 w 75"/>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
                    <a:moveTo>
                      <a:pt x="75" y="3"/>
                    </a:moveTo>
                    <a:cubicBezTo>
                      <a:pt x="75" y="5"/>
                      <a:pt x="73" y="7"/>
                      <a:pt x="71" y="7"/>
                    </a:cubicBezTo>
                    <a:cubicBezTo>
                      <a:pt x="3" y="7"/>
                      <a:pt x="3" y="7"/>
                      <a:pt x="3" y="7"/>
                    </a:cubicBezTo>
                    <a:cubicBezTo>
                      <a:pt x="2" y="7"/>
                      <a:pt x="0" y="5"/>
                      <a:pt x="0" y="3"/>
                    </a:cubicBezTo>
                    <a:cubicBezTo>
                      <a:pt x="0" y="3"/>
                      <a:pt x="0" y="3"/>
                      <a:pt x="0" y="3"/>
                    </a:cubicBezTo>
                    <a:cubicBezTo>
                      <a:pt x="0" y="1"/>
                      <a:pt x="2" y="0"/>
                      <a:pt x="3" y="0"/>
                    </a:cubicBezTo>
                    <a:cubicBezTo>
                      <a:pt x="71" y="0"/>
                      <a:pt x="71" y="0"/>
                      <a:pt x="71" y="0"/>
                    </a:cubicBezTo>
                    <a:cubicBezTo>
                      <a:pt x="73" y="0"/>
                      <a:pt x="75" y="1"/>
                      <a:pt x="75" y="3"/>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487">
                <a:extLst>
                  <a:ext uri="{FF2B5EF4-FFF2-40B4-BE49-F238E27FC236}">
                    <a16:creationId xmlns:a16="http://schemas.microsoft.com/office/drawing/2014/main" id="{87CACC42-45C2-4940-BF7B-DBE9F314F9A7}"/>
                  </a:ext>
                </a:extLst>
              </p:cNvPr>
              <p:cNvSpPr>
                <a:spLocks/>
              </p:cNvSpPr>
              <p:nvPr/>
            </p:nvSpPr>
            <p:spPr bwMode="auto">
              <a:xfrm>
                <a:off x="4965290" y="4341935"/>
                <a:ext cx="158718" cy="14764"/>
              </a:xfrm>
              <a:custGeom>
                <a:avLst/>
                <a:gdLst>
                  <a:gd name="T0" fmla="*/ 75 w 75"/>
                  <a:gd name="T1" fmla="*/ 4 h 7"/>
                  <a:gd name="T2" fmla="*/ 71 w 75"/>
                  <a:gd name="T3" fmla="*/ 7 h 7"/>
                  <a:gd name="T4" fmla="*/ 3 w 75"/>
                  <a:gd name="T5" fmla="*/ 7 h 7"/>
                  <a:gd name="T6" fmla="*/ 0 w 75"/>
                  <a:gd name="T7" fmla="*/ 4 h 7"/>
                  <a:gd name="T8" fmla="*/ 0 w 75"/>
                  <a:gd name="T9" fmla="*/ 4 h 7"/>
                  <a:gd name="T10" fmla="*/ 3 w 75"/>
                  <a:gd name="T11" fmla="*/ 0 h 7"/>
                  <a:gd name="T12" fmla="*/ 71 w 75"/>
                  <a:gd name="T13" fmla="*/ 0 h 7"/>
                  <a:gd name="T14" fmla="*/ 75 w 7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
                    <a:moveTo>
                      <a:pt x="75" y="4"/>
                    </a:moveTo>
                    <a:cubicBezTo>
                      <a:pt x="75" y="5"/>
                      <a:pt x="73" y="7"/>
                      <a:pt x="71" y="7"/>
                    </a:cubicBezTo>
                    <a:cubicBezTo>
                      <a:pt x="3" y="7"/>
                      <a:pt x="3" y="7"/>
                      <a:pt x="3" y="7"/>
                    </a:cubicBezTo>
                    <a:cubicBezTo>
                      <a:pt x="2" y="7"/>
                      <a:pt x="0" y="5"/>
                      <a:pt x="0" y="4"/>
                    </a:cubicBezTo>
                    <a:cubicBezTo>
                      <a:pt x="0" y="4"/>
                      <a:pt x="0" y="4"/>
                      <a:pt x="0" y="4"/>
                    </a:cubicBezTo>
                    <a:cubicBezTo>
                      <a:pt x="0" y="2"/>
                      <a:pt x="2" y="0"/>
                      <a:pt x="3" y="0"/>
                    </a:cubicBezTo>
                    <a:cubicBezTo>
                      <a:pt x="71" y="0"/>
                      <a:pt x="71" y="0"/>
                      <a:pt x="71" y="0"/>
                    </a:cubicBezTo>
                    <a:cubicBezTo>
                      <a:pt x="73" y="0"/>
                      <a:pt x="75" y="2"/>
                      <a:pt x="75" y="4"/>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488">
                <a:extLst>
                  <a:ext uri="{FF2B5EF4-FFF2-40B4-BE49-F238E27FC236}">
                    <a16:creationId xmlns:a16="http://schemas.microsoft.com/office/drawing/2014/main" id="{6E9DADFF-6417-4D39-871D-3664DA31223E}"/>
                  </a:ext>
                </a:extLst>
              </p:cNvPr>
              <p:cNvSpPr>
                <a:spLocks/>
              </p:cNvSpPr>
              <p:nvPr/>
            </p:nvSpPr>
            <p:spPr bwMode="auto">
              <a:xfrm>
                <a:off x="4965290" y="4360390"/>
                <a:ext cx="156257" cy="11073"/>
              </a:xfrm>
              <a:custGeom>
                <a:avLst/>
                <a:gdLst>
                  <a:gd name="T0" fmla="*/ 74 w 74"/>
                  <a:gd name="T1" fmla="*/ 3 h 5"/>
                  <a:gd name="T2" fmla="*/ 71 w 74"/>
                  <a:gd name="T3" fmla="*/ 5 h 5"/>
                  <a:gd name="T4" fmla="*/ 3 w 74"/>
                  <a:gd name="T5" fmla="*/ 5 h 5"/>
                  <a:gd name="T6" fmla="*/ 0 w 74"/>
                  <a:gd name="T7" fmla="*/ 3 h 5"/>
                  <a:gd name="T8" fmla="*/ 0 w 74"/>
                  <a:gd name="T9" fmla="*/ 3 h 5"/>
                  <a:gd name="T10" fmla="*/ 3 w 74"/>
                  <a:gd name="T11" fmla="*/ 0 h 5"/>
                  <a:gd name="T12" fmla="*/ 71 w 74"/>
                  <a:gd name="T13" fmla="*/ 0 h 5"/>
                  <a:gd name="T14" fmla="*/ 74 w 7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
                    <a:moveTo>
                      <a:pt x="74" y="3"/>
                    </a:moveTo>
                    <a:cubicBezTo>
                      <a:pt x="74" y="4"/>
                      <a:pt x="73" y="5"/>
                      <a:pt x="71" y="5"/>
                    </a:cubicBezTo>
                    <a:cubicBezTo>
                      <a:pt x="3" y="5"/>
                      <a:pt x="3" y="5"/>
                      <a:pt x="3" y="5"/>
                    </a:cubicBezTo>
                    <a:cubicBezTo>
                      <a:pt x="2" y="5"/>
                      <a:pt x="0" y="4"/>
                      <a:pt x="0" y="3"/>
                    </a:cubicBezTo>
                    <a:cubicBezTo>
                      <a:pt x="0" y="3"/>
                      <a:pt x="0" y="3"/>
                      <a:pt x="0" y="3"/>
                    </a:cubicBezTo>
                    <a:cubicBezTo>
                      <a:pt x="0" y="1"/>
                      <a:pt x="2" y="0"/>
                      <a:pt x="3" y="0"/>
                    </a:cubicBezTo>
                    <a:cubicBezTo>
                      <a:pt x="71" y="0"/>
                      <a:pt x="71" y="0"/>
                      <a:pt x="71" y="0"/>
                    </a:cubicBezTo>
                    <a:cubicBezTo>
                      <a:pt x="73" y="0"/>
                      <a:pt x="74" y="1"/>
                      <a:pt x="74" y="3"/>
                    </a:cubicBezTo>
                    <a:close/>
                  </a:path>
                </a:pathLst>
              </a:custGeom>
              <a:solidFill>
                <a:schemeClr val="accent6">
                  <a:lumMod val="75000"/>
                </a:schemeClr>
              </a:solidFill>
              <a:ln>
                <a:noFill/>
              </a:ln>
              <a:scene3d>
                <a:camera prst="orthographicFront"/>
                <a:lightRig rig="threePt" dir="t"/>
              </a:scene3d>
              <a:sp3d>
                <a:bevelT w="127000" prst="coolSlant"/>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489">
                <a:extLst>
                  <a:ext uri="{FF2B5EF4-FFF2-40B4-BE49-F238E27FC236}">
                    <a16:creationId xmlns:a16="http://schemas.microsoft.com/office/drawing/2014/main" id="{E6B6B4EC-4533-4C4A-8CB6-C13C32594DEB}"/>
                  </a:ext>
                </a:extLst>
              </p:cNvPr>
              <p:cNvSpPr>
                <a:spLocks/>
              </p:cNvSpPr>
              <p:nvPr/>
            </p:nvSpPr>
            <p:spPr bwMode="auto">
              <a:xfrm>
                <a:off x="4965290" y="4276725"/>
                <a:ext cx="158718" cy="14764"/>
              </a:xfrm>
              <a:custGeom>
                <a:avLst/>
                <a:gdLst>
                  <a:gd name="T0" fmla="*/ 75 w 75"/>
                  <a:gd name="T1" fmla="*/ 3 h 7"/>
                  <a:gd name="T2" fmla="*/ 72 w 75"/>
                  <a:gd name="T3" fmla="*/ 7 h 7"/>
                  <a:gd name="T4" fmla="*/ 3 w 75"/>
                  <a:gd name="T5" fmla="*/ 7 h 7"/>
                  <a:gd name="T6" fmla="*/ 0 w 75"/>
                  <a:gd name="T7" fmla="*/ 3 h 7"/>
                  <a:gd name="T8" fmla="*/ 0 w 75"/>
                  <a:gd name="T9" fmla="*/ 3 h 7"/>
                  <a:gd name="T10" fmla="*/ 3 w 75"/>
                  <a:gd name="T11" fmla="*/ 0 h 7"/>
                  <a:gd name="T12" fmla="*/ 72 w 75"/>
                  <a:gd name="T13" fmla="*/ 0 h 7"/>
                  <a:gd name="T14" fmla="*/ 75 w 75"/>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
                    <a:moveTo>
                      <a:pt x="75" y="3"/>
                    </a:moveTo>
                    <a:cubicBezTo>
                      <a:pt x="75" y="5"/>
                      <a:pt x="74" y="7"/>
                      <a:pt x="72" y="7"/>
                    </a:cubicBezTo>
                    <a:cubicBezTo>
                      <a:pt x="3" y="7"/>
                      <a:pt x="3" y="7"/>
                      <a:pt x="3" y="7"/>
                    </a:cubicBezTo>
                    <a:cubicBezTo>
                      <a:pt x="1" y="7"/>
                      <a:pt x="0" y="5"/>
                      <a:pt x="0" y="3"/>
                    </a:cubicBezTo>
                    <a:cubicBezTo>
                      <a:pt x="0" y="3"/>
                      <a:pt x="0" y="3"/>
                      <a:pt x="0" y="3"/>
                    </a:cubicBezTo>
                    <a:cubicBezTo>
                      <a:pt x="0" y="1"/>
                      <a:pt x="1" y="0"/>
                      <a:pt x="3" y="0"/>
                    </a:cubicBezTo>
                    <a:cubicBezTo>
                      <a:pt x="72" y="0"/>
                      <a:pt x="72" y="0"/>
                      <a:pt x="72" y="0"/>
                    </a:cubicBezTo>
                    <a:cubicBezTo>
                      <a:pt x="74" y="0"/>
                      <a:pt x="75" y="1"/>
                      <a:pt x="75" y="3"/>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490">
                <a:extLst>
                  <a:ext uri="{FF2B5EF4-FFF2-40B4-BE49-F238E27FC236}">
                    <a16:creationId xmlns:a16="http://schemas.microsoft.com/office/drawing/2014/main" id="{4C6F70F2-250C-42E0-B20B-2FB30A916D18}"/>
                  </a:ext>
                </a:extLst>
              </p:cNvPr>
              <p:cNvSpPr>
                <a:spLocks noEditPoints="1"/>
              </p:cNvSpPr>
              <p:nvPr/>
            </p:nvSpPr>
            <p:spPr bwMode="auto">
              <a:xfrm>
                <a:off x="4855786" y="3796881"/>
                <a:ext cx="375263" cy="465080"/>
              </a:xfrm>
              <a:custGeom>
                <a:avLst/>
                <a:gdLst>
                  <a:gd name="T0" fmla="*/ 57 w 178"/>
                  <a:gd name="T1" fmla="*/ 222 h 222"/>
                  <a:gd name="T2" fmla="*/ 53 w 178"/>
                  <a:gd name="T3" fmla="*/ 222 h 222"/>
                  <a:gd name="T4" fmla="*/ 51 w 178"/>
                  <a:gd name="T5" fmla="*/ 220 h 222"/>
                  <a:gd name="T6" fmla="*/ 39 w 178"/>
                  <a:gd name="T7" fmla="*/ 201 h 222"/>
                  <a:gd name="T8" fmla="*/ 38 w 178"/>
                  <a:gd name="T9" fmla="*/ 194 h 222"/>
                  <a:gd name="T10" fmla="*/ 36 w 178"/>
                  <a:gd name="T11" fmla="*/ 183 h 222"/>
                  <a:gd name="T12" fmla="*/ 26 w 178"/>
                  <a:gd name="T13" fmla="*/ 162 h 222"/>
                  <a:gd name="T14" fmla="*/ 23 w 178"/>
                  <a:gd name="T15" fmla="*/ 156 h 222"/>
                  <a:gd name="T16" fmla="*/ 21 w 178"/>
                  <a:gd name="T17" fmla="*/ 153 h 222"/>
                  <a:gd name="T18" fmla="*/ 8 w 178"/>
                  <a:gd name="T19" fmla="*/ 128 h 222"/>
                  <a:gd name="T20" fmla="*/ 0 w 178"/>
                  <a:gd name="T21" fmla="*/ 90 h 222"/>
                  <a:gd name="T22" fmla="*/ 0 w 178"/>
                  <a:gd name="T23" fmla="*/ 84 h 222"/>
                  <a:gd name="T24" fmla="*/ 8 w 178"/>
                  <a:gd name="T25" fmla="*/ 49 h 222"/>
                  <a:gd name="T26" fmla="*/ 25 w 178"/>
                  <a:gd name="T27" fmla="*/ 25 h 222"/>
                  <a:gd name="T28" fmla="*/ 83 w 178"/>
                  <a:gd name="T29" fmla="*/ 0 h 222"/>
                  <a:gd name="T30" fmla="*/ 90 w 178"/>
                  <a:gd name="T31" fmla="*/ 0 h 222"/>
                  <a:gd name="T32" fmla="*/ 152 w 178"/>
                  <a:gd name="T33" fmla="*/ 25 h 222"/>
                  <a:gd name="T34" fmla="*/ 178 w 178"/>
                  <a:gd name="T35" fmla="*/ 86 h 222"/>
                  <a:gd name="T36" fmla="*/ 178 w 178"/>
                  <a:gd name="T37" fmla="*/ 89 h 222"/>
                  <a:gd name="T38" fmla="*/ 158 w 178"/>
                  <a:gd name="T39" fmla="*/ 149 h 222"/>
                  <a:gd name="T40" fmla="*/ 154 w 178"/>
                  <a:gd name="T41" fmla="*/ 156 h 222"/>
                  <a:gd name="T42" fmla="*/ 151 w 178"/>
                  <a:gd name="T43" fmla="*/ 161 h 222"/>
                  <a:gd name="T44" fmla="*/ 141 w 178"/>
                  <a:gd name="T45" fmla="*/ 184 h 222"/>
                  <a:gd name="T46" fmla="*/ 138 w 178"/>
                  <a:gd name="T47" fmla="*/ 194 h 222"/>
                  <a:gd name="T48" fmla="*/ 127 w 178"/>
                  <a:gd name="T49" fmla="*/ 220 h 222"/>
                  <a:gd name="T50" fmla="*/ 125 w 178"/>
                  <a:gd name="T51" fmla="*/ 222 h 222"/>
                  <a:gd name="T52" fmla="*/ 120 w 178"/>
                  <a:gd name="T53" fmla="*/ 222 h 222"/>
                  <a:gd name="T54" fmla="*/ 101 w 178"/>
                  <a:gd name="T55" fmla="*/ 222 h 222"/>
                  <a:gd name="T56" fmla="*/ 83 w 178"/>
                  <a:gd name="T57" fmla="*/ 221 h 222"/>
                  <a:gd name="T58" fmla="*/ 57 w 178"/>
                  <a:gd name="T59" fmla="*/ 222 h 222"/>
                  <a:gd name="T60" fmla="*/ 89 w 178"/>
                  <a:gd name="T61" fmla="*/ 15 h 222"/>
                  <a:gd name="T62" fmla="*/ 84 w 178"/>
                  <a:gd name="T63" fmla="*/ 15 h 222"/>
                  <a:gd name="T64" fmla="*/ 36 w 178"/>
                  <a:gd name="T65" fmla="*/ 36 h 222"/>
                  <a:gd name="T66" fmla="*/ 22 w 178"/>
                  <a:gd name="T67" fmla="*/ 56 h 222"/>
                  <a:gd name="T68" fmla="*/ 15 w 178"/>
                  <a:gd name="T69" fmla="*/ 84 h 222"/>
                  <a:gd name="T70" fmla="*/ 15 w 178"/>
                  <a:gd name="T71" fmla="*/ 89 h 222"/>
                  <a:gd name="T72" fmla="*/ 22 w 178"/>
                  <a:gd name="T73" fmla="*/ 121 h 222"/>
                  <a:gd name="T74" fmla="*/ 35 w 178"/>
                  <a:gd name="T75" fmla="*/ 146 h 222"/>
                  <a:gd name="T76" fmla="*/ 37 w 178"/>
                  <a:gd name="T77" fmla="*/ 149 h 222"/>
                  <a:gd name="T78" fmla="*/ 40 w 178"/>
                  <a:gd name="T79" fmla="*/ 154 h 222"/>
                  <a:gd name="T80" fmla="*/ 52 w 178"/>
                  <a:gd name="T81" fmla="*/ 179 h 222"/>
                  <a:gd name="T82" fmla="*/ 54 w 178"/>
                  <a:gd name="T83" fmla="*/ 192 h 222"/>
                  <a:gd name="T84" fmla="*/ 55 w 178"/>
                  <a:gd name="T85" fmla="*/ 199 h 222"/>
                  <a:gd name="T86" fmla="*/ 59 w 178"/>
                  <a:gd name="T87" fmla="*/ 206 h 222"/>
                  <a:gd name="T88" fmla="*/ 83 w 178"/>
                  <a:gd name="T89" fmla="*/ 206 h 222"/>
                  <a:gd name="T90" fmla="*/ 101 w 178"/>
                  <a:gd name="T91" fmla="*/ 206 h 222"/>
                  <a:gd name="T92" fmla="*/ 119 w 178"/>
                  <a:gd name="T93" fmla="*/ 206 h 222"/>
                  <a:gd name="T94" fmla="*/ 123 w 178"/>
                  <a:gd name="T95" fmla="*/ 192 h 222"/>
                  <a:gd name="T96" fmla="*/ 126 w 178"/>
                  <a:gd name="T97" fmla="*/ 179 h 222"/>
                  <a:gd name="T98" fmla="*/ 137 w 178"/>
                  <a:gd name="T99" fmla="*/ 154 h 222"/>
                  <a:gd name="T100" fmla="*/ 140 w 178"/>
                  <a:gd name="T101" fmla="*/ 148 h 222"/>
                  <a:gd name="T102" fmla="*/ 144 w 178"/>
                  <a:gd name="T103" fmla="*/ 141 h 222"/>
                  <a:gd name="T104" fmla="*/ 162 w 178"/>
                  <a:gd name="T105" fmla="*/ 88 h 222"/>
                  <a:gd name="T106" fmla="*/ 162 w 178"/>
                  <a:gd name="T107" fmla="*/ 86 h 222"/>
                  <a:gd name="T108" fmla="*/ 141 w 178"/>
                  <a:gd name="T109" fmla="*/ 36 h 222"/>
                  <a:gd name="T110" fmla="*/ 89 w 178"/>
                  <a:gd name="T111" fmla="*/ 1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222">
                    <a:moveTo>
                      <a:pt x="57" y="222"/>
                    </a:moveTo>
                    <a:cubicBezTo>
                      <a:pt x="53" y="222"/>
                      <a:pt x="53" y="222"/>
                      <a:pt x="53" y="222"/>
                    </a:cubicBezTo>
                    <a:cubicBezTo>
                      <a:pt x="51" y="220"/>
                      <a:pt x="51" y="220"/>
                      <a:pt x="51" y="220"/>
                    </a:cubicBezTo>
                    <a:cubicBezTo>
                      <a:pt x="46" y="215"/>
                      <a:pt x="40" y="210"/>
                      <a:pt x="39" y="201"/>
                    </a:cubicBezTo>
                    <a:cubicBezTo>
                      <a:pt x="39" y="199"/>
                      <a:pt x="38" y="197"/>
                      <a:pt x="38" y="194"/>
                    </a:cubicBezTo>
                    <a:cubicBezTo>
                      <a:pt x="38" y="190"/>
                      <a:pt x="37" y="186"/>
                      <a:pt x="36" y="183"/>
                    </a:cubicBezTo>
                    <a:cubicBezTo>
                      <a:pt x="34" y="176"/>
                      <a:pt x="30" y="169"/>
                      <a:pt x="26" y="162"/>
                    </a:cubicBezTo>
                    <a:cubicBezTo>
                      <a:pt x="25" y="160"/>
                      <a:pt x="24" y="158"/>
                      <a:pt x="23" y="156"/>
                    </a:cubicBezTo>
                    <a:cubicBezTo>
                      <a:pt x="21" y="153"/>
                      <a:pt x="21" y="153"/>
                      <a:pt x="21" y="153"/>
                    </a:cubicBezTo>
                    <a:cubicBezTo>
                      <a:pt x="17" y="145"/>
                      <a:pt x="12" y="137"/>
                      <a:pt x="8" y="128"/>
                    </a:cubicBezTo>
                    <a:cubicBezTo>
                      <a:pt x="3" y="117"/>
                      <a:pt x="0" y="105"/>
                      <a:pt x="0" y="90"/>
                    </a:cubicBezTo>
                    <a:cubicBezTo>
                      <a:pt x="0" y="84"/>
                      <a:pt x="0" y="84"/>
                      <a:pt x="0" y="84"/>
                    </a:cubicBezTo>
                    <a:cubicBezTo>
                      <a:pt x="0" y="71"/>
                      <a:pt x="3" y="60"/>
                      <a:pt x="8" y="49"/>
                    </a:cubicBezTo>
                    <a:cubicBezTo>
                      <a:pt x="12" y="39"/>
                      <a:pt x="19" y="32"/>
                      <a:pt x="25" y="25"/>
                    </a:cubicBezTo>
                    <a:cubicBezTo>
                      <a:pt x="42" y="9"/>
                      <a:pt x="61" y="0"/>
                      <a:pt x="83" y="0"/>
                    </a:cubicBezTo>
                    <a:cubicBezTo>
                      <a:pt x="90" y="0"/>
                      <a:pt x="90" y="0"/>
                      <a:pt x="90" y="0"/>
                    </a:cubicBezTo>
                    <a:cubicBezTo>
                      <a:pt x="115" y="1"/>
                      <a:pt x="136" y="10"/>
                      <a:pt x="152" y="25"/>
                    </a:cubicBezTo>
                    <a:cubicBezTo>
                      <a:pt x="169" y="42"/>
                      <a:pt x="177" y="62"/>
                      <a:pt x="178" y="86"/>
                    </a:cubicBezTo>
                    <a:cubicBezTo>
                      <a:pt x="178" y="89"/>
                      <a:pt x="178" y="89"/>
                      <a:pt x="178" y="89"/>
                    </a:cubicBezTo>
                    <a:cubicBezTo>
                      <a:pt x="177" y="114"/>
                      <a:pt x="167" y="132"/>
                      <a:pt x="158" y="149"/>
                    </a:cubicBezTo>
                    <a:cubicBezTo>
                      <a:pt x="157" y="151"/>
                      <a:pt x="155" y="153"/>
                      <a:pt x="154" y="156"/>
                    </a:cubicBezTo>
                    <a:cubicBezTo>
                      <a:pt x="153" y="158"/>
                      <a:pt x="152" y="159"/>
                      <a:pt x="151" y="161"/>
                    </a:cubicBezTo>
                    <a:cubicBezTo>
                      <a:pt x="147" y="168"/>
                      <a:pt x="143" y="176"/>
                      <a:pt x="141" y="184"/>
                    </a:cubicBezTo>
                    <a:cubicBezTo>
                      <a:pt x="140" y="186"/>
                      <a:pt x="139" y="190"/>
                      <a:pt x="138" y="194"/>
                    </a:cubicBezTo>
                    <a:cubicBezTo>
                      <a:pt x="137" y="203"/>
                      <a:pt x="135" y="214"/>
                      <a:pt x="127" y="220"/>
                    </a:cubicBezTo>
                    <a:cubicBezTo>
                      <a:pt x="125" y="222"/>
                      <a:pt x="125" y="222"/>
                      <a:pt x="125" y="222"/>
                    </a:cubicBezTo>
                    <a:cubicBezTo>
                      <a:pt x="120" y="222"/>
                      <a:pt x="120" y="222"/>
                      <a:pt x="120" y="222"/>
                    </a:cubicBezTo>
                    <a:cubicBezTo>
                      <a:pt x="113" y="222"/>
                      <a:pt x="107" y="222"/>
                      <a:pt x="101" y="222"/>
                    </a:cubicBezTo>
                    <a:cubicBezTo>
                      <a:pt x="95" y="222"/>
                      <a:pt x="89" y="221"/>
                      <a:pt x="83" y="221"/>
                    </a:cubicBezTo>
                    <a:cubicBezTo>
                      <a:pt x="73" y="221"/>
                      <a:pt x="65" y="222"/>
                      <a:pt x="57" y="222"/>
                    </a:cubicBezTo>
                    <a:close/>
                    <a:moveTo>
                      <a:pt x="89" y="15"/>
                    </a:moveTo>
                    <a:cubicBezTo>
                      <a:pt x="84" y="15"/>
                      <a:pt x="84" y="15"/>
                      <a:pt x="84" y="15"/>
                    </a:cubicBezTo>
                    <a:cubicBezTo>
                      <a:pt x="65" y="16"/>
                      <a:pt x="50" y="23"/>
                      <a:pt x="36" y="36"/>
                    </a:cubicBezTo>
                    <a:cubicBezTo>
                      <a:pt x="31" y="42"/>
                      <a:pt x="25" y="48"/>
                      <a:pt x="22" y="56"/>
                    </a:cubicBezTo>
                    <a:cubicBezTo>
                      <a:pt x="18" y="65"/>
                      <a:pt x="15" y="74"/>
                      <a:pt x="15" y="84"/>
                    </a:cubicBezTo>
                    <a:cubicBezTo>
                      <a:pt x="15" y="89"/>
                      <a:pt x="15" y="89"/>
                      <a:pt x="15" y="89"/>
                    </a:cubicBezTo>
                    <a:cubicBezTo>
                      <a:pt x="16" y="102"/>
                      <a:pt x="18" y="113"/>
                      <a:pt x="22" y="121"/>
                    </a:cubicBezTo>
                    <a:cubicBezTo>
                      <a:pt x="26" y="130"/>
                      <a:pt x="31" y="138"/>
                      <a:pt x="35" y="146"/>
                    </a:cubicBezTo>
                    <a:cubicBezTo>
                      <a:pt x="37" y="149"/>
                      <a:pt x="37" y="149"/>
                      <a:pt x="37" y="149"/>
                    </a:cubicBezTo>
                    <a:cubicBezTo>
                      <a:pt x="38" y="150"/>
                      <a:pt x="39" y="152"/>
                      <a:pt x="40" y="154"/>
                    </a:cubicBezTo>
                    <a:cubicBezTo>
                      <a:pt x="44" y="161"/>
                      <a:pt x="49" y="170"/>
                      <a:pt x="52" y="179"/>
                    </a:cubicBezTo>
                    <a:cubicBezTo>
                      <a:pt x="53" y="184"/>
                      <a:pt x="53" y="188"/>
                      <a:pt x="54" y="192"/>
                    </a:cubicBezTo>
                    <a:cubicBezTo>
                      <a:pt x="54" y="194"/>
                      <a:pt x="54" y="197"/>
                      <a:pt x="55" y="199"/>
                    </a:cubicBezTo>
                    <a:cubicBezTo>
                      <a:pt x="55" y="201"/>
                      <a:pt x="57" y="204"/>
                      <a:pt x="59" y="206"/>
                    </a:cubicBezTo>
                    <a:cubicBezTo>
                      <a:pt x="66" y="206"/>
                      <a:pt x="74" y="206"/>
                      <a:pt x="83" y="206"/>
                    </a:cubicBezTo>
                    <a:cubicBezTo>
                      <a:pt x="89" y="206"/>
                      <a:pt x="95" y="206"/>
                      <a:pt x="101" y="206"/>
                    </a:cubicBezTo>
                    <a:cubicBezTo>
                      <a:pt x="107" y="206"/>
                      <a:pt x="113" y="206"/>
                      <a:pt x="119" y="206"/>
                    </a:cubicBezTo>
                    <a:cubicBezTo>
                      <a:pt x="121" y="203"/>
                      <a:pt x="122" y="197"/>
                      <a:pt x="123" y="192"/>
                    </a:cubicBezTo>
                    <a:cubicBezTo>
                      <a:pt x="124" y="187"/>
                      <a:pt x="124" y="183"/>
                      <a:pt x="126" y="179"/>
                    </a:cubicBezTo>
                    <a:cubicBezTo>
                      <a:pt x="129" y="170"/>
                      <a:pt x="133" y="161"/>
                      <a:pt x="137" y="154"/>
                    </a:cubicBezTo>
                    <a:cubicBezTo>
                      <a:pt x="138" y="152"/>
                      <a:pt x="139" y="150"/>
                      <a:pt x="140" y="148"/>
                    </a:cubicBezTo>
                    <a:cubicBezTo>
                      <a:pt x="142" y="146"/>
                      <a:pt x="143" y="144"/>
                      <a:pt x="144" y="141"/>
                    </a:cubicBezTo>
                    <a:cubicBezTo>
                      <a:pt x="153" y="125"/>
                      <a:pt x="161" y="110"/>
                      <a:pt x="162" y="88"/>
                    </a:cubicBezTo>
                    <a:cubicBezTo>
                      <a:pt x="162" y="86"/>
                      <a:pt x="162" y="86"/>
                      <a:pt x="162" y="86"/>
                    </a:cubicBezTo>
                    <a:cubicBezTo>
                      <a:pt x="162" y="66"/>
                      <a:pt x="155" y="50"/>
                      <a:pt x="141" y="36"/>
                    </a:cubicBezTo>
                    <a:cubicBezTo>
                      <a:pt x="128" y="23"/>
                      <a:pt x="111" y="16"/>
                      <a:pt x="89" y="15"/>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4936877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FA85013-386F-405F-99C6-09A9CDA19E47}"/>
              </a:ext>
            </a:extLst>
          </p:cNvPr>
          <p:cNvSpPr/>
          <p:nvPr/>
        </p:nvSpPr>
        <p:spPr>
          <a:xfrm>
            <a:off x="5119950" y="1143000"/>
            <a:ext cx="6775572" cy="5068957"/>
          </a:xfrm>
          <a:prstGeom prst="rect">
            <a:avLst/>
          </a:prstGeom>
          <a:solidFill>
            <a:schemeClr val="bg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636059" y="90265"/>
            <a:ext cx="7464331" cy="860400"/>
          </a:xfrm>
        </p:spPr>
        <p:txBody>
          <a:bodyPr vert="horz" lIns="0" tIns="0" rIns="0" bIns="0" rtlCol="0" anchor="ctr" anchorCtr="0">
            <a:noAutofit/>
          </a:bodyPr>
          <a:lstStyle/>
          <a:p>
            <a:r>
              <a:rPr lang="en-US" noProof="1"/>
              <a:t>Stage gate - Approvals and Deliverables</a:t>
            </a:r>
          </a:p>
        </p:txBody>
      </p:sp>
      <p:grpSp>
        <p:nvGrpSpPr>
          <p:cNvPr id="31" name="Group 30">
            <a:extLst>
              <a:ext uri="{FF2B5EF4-FFF2-40B4-BE49-F238E27FC236}">
                <a16:creationId xmlns:a16="http://schemas.microsoft.com/office/drawing/2014/main" id="{1CF1898F-B6C8-487E-9AE4-67EBEF1E61B2}"/>
              </a:ext>
            </a:extLst>
          </p:cNvPr>
          <p:cNvGrpSpPr/>
          <p:nvPr/>
        </p:nvGrpSpPr>
        <p:grpSpPr>
          <a:xfrm>
            <a:off x="296478" y="1465297"/>
            <a:ext cx="6770132" cy="4329216"/>
            <a:chOff x="718945" y="1163423"/>
            <a:chExt cx="6813633" cy="4108745"/>
          </a:xfrm>
        </p:grpSpPr>
        <p:grpSp>
          <p:nvGrpSpPr>
            <p:cNvPr id="18" name="Group 17">
              <a:extLst>
                <a:ext uri="{FF2B5EF4-FFF2-40B4-BE49-F238E27FC236}">
                  <a16:creationId xmlns:a16="http://schemas.microsoft.com/office/drawing/2014/main" id="{31D12326-BBD4-4A79-B519-C866D6C0A59B}"/>
                </a:ext>
              </a:extLst>
            </p:cNvPr>
            <p:cNvGrpSpPr/>
            <p:nvPr/>
          </p:nvGrpSpPr>
          <p:grpSpPr>
            <a:xfrm>
              <a:off x="718945" y="1201439"/>
              <a:ext cx="2122360" cy="4070729"/>
              <a:chOff x="3531357" y="-6126227"/>
              <a:chExt cx="5129285" cy="10751449"/>
            </a:xfrm>
          </p:grpSpPr>
          <p:sp>
            <p:nvSpPr>
              <p:cNvPr id="19" name="Shape">
                <a:extLst>
                  <a:ext uri="{FF2B5EF4-FFF2-40B4-BE49-F238E27FC236}">
                    <a16:creationId xmlns:a16="http://schemas.microsoft.com/office/drawing/2014/main" id="{E3FA0399-4A10-4C11-88B8-E14B9EDDB5BD}"/>
                  </a:ext>
                </a:extLst>
              </p:cNvPr>
              <p:cNvSpPr/>
              <p:nvPr/>
            </p:nvSpPr>
            <p:spPr>
              <a:xfrm>
                <a:off x="4420358" y="-6126227"/>
                <a:ext cx="3364105" cy="8431787"/>
              </a:xfrm>
              <a:custGeom>
                <a:avLst/>
                <a:gdLst/>
                <a:ahLst/>
                <a:cxnLst>
                  <a:cxn ang="0">
                    <a:pos x="wd2" y="hd2"/>
                  </a:cxn>
                  <a:cxn ang="5400000">
                    <a:pos x="wd2" y="hd2"/>
                  </a:cxn>
                  <a:cxn ang="10800000">
                    <a:pos x="wd2" y="hd2"/>
                  </a:cxn>
                  <a:cxn ang="16200000">
                    <a:pos x="wd2" y="hd2"/>
                  </a:cxn>
                </a:cxnLst>
                <a:rect l="0" t="0" r="r" b="b"/>
                <a:pathLst>
                  <a:path w="21600" h="21600" extrusionOk="0">
                    <a:moveTo>
                      <a:pt x="21600" y="19426"/>
                    </a:moveTo>
                    <a:cubicBezTo>
                      <a:pt x="21600" y="20627"/>
                      <a:pt x="19340" y="21600"/>
                      <a:pt x="16552" y="21600"/>
                    </a:cubicBezTo>
                    <a:lnTo>
                      <a:pt x="5048" y="21600"/>
                    </a:lnTo>
                    <a:cubicBezTo>
                      <a:pt x="2260" y="21600"/>
                      <a:pt x="0" y="20627"/>
                      <a:pt x="0" y="19426"/>
                    </a:cubicBezTo>
                    <a:lnTo>
                      <a:pt x="0" y="2174"/>
                    </a:lnTo>
                    <a:cubicBezTo>
                      <a:pt x="0" y="973"/>
                      <a:pt x="2260" y="0"/>
                      <a:pt x="5048" y="0"/>
                    </a:cubicBezTo>
                    <a:lnTo>
                      <a:pt x="16552" y="0"/>
                    </a:lnTo>
                    <a:cubicBezTo>
                      <a:pt x="19340" y="0"/>
                      <a:pt x="21600" y="973"/>
                      <a:pt x="21600" y="2174"/>
                    </a:cubicBezTo>
                    <a:lnTo>
                      <a:pt x="21600" y="19426"/>
                    </a:ln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0" name="Circle">
                <a:extLst>
                  <a:ext uri="{FF2B5EF4-FFF2-40B4-BE49-F238E27FC236}">
                    <a16:creationId xmlns:a16="http://schemas.microsoft.com/office/drawing/2014/main" id="{26DCABB5-1EC3-4F57-80E5-D05CE6AFF82D}"/>
                  </a:ext>
                </a:extLst>
              </p:cNvPr>
              <p:cNvSpPr/>
              <p:nvPr/>
            </p:nvSpPr>
            <p:spPr>
              <a:xfrm>
                <a:off x="5080757" y="-5427726"/>
                <a:ext cx="2035793" cy="2035791"/>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1" name="Circle">
                <a:extLst>
                  <a:ext uri="{FF2B5EF4-FFF2-40B4-BE49-F238E27FC236}">
                    <a16:creationId xmlns:a16="http://schemas.microsoft.com/office/drawing/2014/main" id="{136C7023-5493-4C5E-B361-27F21EDDC910}"/>
                  </a:ext>
                </a:extLst>
              </p:cNvPr>
              <p:cNvSpPr/>
              <p:nvPr/>
            </p:nvSpPr>
            <p:spPr>
              <a:xfrm>
                <a:off x="5080758" y="-29766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2" name="Circle">
                <a:extLst>
                  <a:ext uri="{FF2B5EF4-FFF2-40B4-BE49-F238E27FC236}">
                    <a16:creationId xmlns:a16="http://schemas.microsoft.com/office/drawing/2014/main" id="{6F855920-298A-428C-AE34-0BAA475CBB26}"/>
                  </a:ext>
                </a:extLst>
              </p:cNvPr>
              <p:cNvSpPr/>
              <p:nvPr/>
            </p:nvSpPr>
            <p:spPr>
              <a:xfrm>
                <a:off x="5080758" y="-5128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3" name="Shape">
                <a:extLst>
                  <a:ext uri="{FF2B5EF4-FFF2-40B4-BE49-F238E27FC236}">
                    <a16:creationId xmlns:a16="http://schemas.microsoft.com/office/drawing/2014/main" id="{B275AA3C-AB3B-4D2F-A381-C53482D4D9F8}"/>
                  </a:ext>
                </a:extLst>
              </p:cNvPr>
              <p:cNvSpPr/>
              <p:nvPr/>
            </p:nvSpPr>
            <p:spPr>
              <a:xfrm>
                <a:off x="5195058" y="-5313426"/>
                <a:ext cx="1803520" cy="1803559"/>
              </a:xfrm>
              <a:custGeom>
                <a:avLst/>
                <a:gdLst/>
                <a:ahLst/>
                <a:cxnLst>
                  <a:cxn ang="0">
                    <a:pos x="wd2" y="hd2"/>
                  </a:cxn>
                  <a:cxn ang="5400000">
                    <a:pos x="wd2" y="hd2"/>
                  </a:cxn>
                  <a:cxn ang="10800000">
                    <a:pos x="wd2" y="hd2"/>
                  </a:cxn>
                  <a:cxn ang="16200000">
                    <a:pos x="wd2" y="hd2"/>
                  </a:cxn>
                </a:cxnLst>
                <a:rect l="0" t="0" r="r" b="b"/>
                <a:pathLst>
                  <a:path w="20390" h="19875" extrusionOk="0">
                    <a:moveTo>
                      <a:pt x="19847" y="13222"/>
                    </a:moveTo>
                    <a:cubicBezTo>
                      <a:pt x="18871" y="16173"/>
                      <a:pt x="16446" y="18486"/>
                      <a:pt x="13405" y="19396"/>
                    </a:cubicBezTo>
                    <a:cubicBezTo>
                      <a:pt x="9678" y="20511"/>
                      <a:pt x="6114" y="19596"/>
                      <a:pt x="3601" y="17517"/>
                    </a:cubicBezTo>
                    <a:cubicBezTo>
                      <a:pt x="3461" y="17401"/>
                      <a:pt x="3326" y="17282"/>
                      <a:pt x="3192" y="17159"/>
                    </a:cubicBezTo>
                    <a:cubicBezTo>
                      <a:pt x="499" y="14681"/>
                      <a:pt x="-805" y="10784"/>
                      <a:pt x="526" y="6696"/>
                    </a:cubicBezTo>
                    <a:cubicBezTo>
                      <a:pt x="1469" y="3797"/>
                      <a:pt x="3807" y="1487"/>
                      <a:pt x="6773" y="543"/>
                    </a:cubicBezTo>
                    <a:cubicBezTo>
                      <a:pt x="11900" y="-1089"/>
                      <a:pt x="16743" y="1125"/>
                      <a:pt x="19022" y="4967"/>
                    </a:cubicBezTo>
                    <a:cubicBezTo>
                      <a:pt x="19091" y="5084"/>
                      <a:pt x="19160" y="5203"/>
                      <a:pt x="19223" y="5324"/>
                    </a:cubicBezTo>
                    <a:cubicBezTo>
                      <a:pt x="20445" y="7581"/>
                      <a:pt x="20795" y="10360"/>
                      <a:pt x="19847" y="13222"/>
                    </a:cubicBezTo>
                    <a:close/>
                  </a:path>
                </a:pathLst>
              </a:custGeom>
              <a:solidFill>
                <a:schemeClr val="accent5">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4" name="Shape">
                <a:extLst>
                  <a:ext uri="{FF2B5EF4-FFF2-40B4-BE49-F238E27FC236}">
                    <a16:creationId xmlns:a16="http://schemas.microsoft.com/office/drawing/2014/main" id="{5CA82D9C-C6AC-4B93-A191-2192BF597C15}"/>
                  </a:ext>
                </a:extLst>
              </p:cNvPr>
              <p:cNvSpPr/>
              <p:nvPr/>
            </p:nvSpPr>
            <p:spPr>
              <a:xfrm>
                <a:off x="5410958" y="-50467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2">
                  <a:lumMod val="60000"/>
                  <a:lumOff val="4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5" name="Shape">
                <a:extLst>
                  <a:ext uri="{FF2B5EF4-FFF2-40B4-BE49-F238E27FC236}">
                    <a16:creationId xmlns:a16="http://schemas.microsoft.com/office/drawing/2014/main" id="{D2660CF9-DBAE-4AB4-860A-92262292F8F2}"/>
                  </a:ext>
                </a:extLst>
              </p:cNvPr>
              <p:cNvSpPr/>
              <p:nvPr/>
            </p:nvSpPr>
            <p:spPr>
              <a:xfrm>
                <a:off x="5195058" y="-28496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4">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6" name="Shape">
                <a:extLst>
                  <a:ext uri="{FF2B5EF4-FFF2-40B4-BE49-F238E27FC236}">
                    <a16:creationId xmlns:a16="http://schemas.microsoft.com/office/drawing/2014/main" id="{D9418608-B3E7-4D51-A4A9-362A4A188077}"/>
                  </a:ext>
                </a:extLst>
              </p:cNvPr>
              <p:cNvSpPr/>
              <p:nvPr/>
            </p:nvSpPr>
            <p:spPr>
              <a:xfrm>
                <a:off x="5410958" y="-25829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4"/>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7" name="Shape">
                <a:extLst>
                  <a:ext uri="{FF2B5EF4-FFF2-40B4-BE49-F238E27FC236}">
                    <a16:creationId xmlns:a16="http://schemas.microsoft.com/office/drawing/2014/main" id="{8147B25E-B4CF-4120-8315-65DA0A259155}"/>
                  </a:ext>
                </a:extLst>
              </p:cNvPr>
              <p:cNvSpPr/>
              <p:nvPr/>
            </p:nvSpPr>
            <p:spPr>
              <a:xfrm>
                <a:off x="5195058" y="-3985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6">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8" name="Shape">
                <a:extLst>
                  <a:ext uri="{FF2B5EF4-FFF2-40B4-BE49-F238E27FC236}">
                    <a16:creationId xmlns:a16="http://schemas.microsoft.com/office/drawing/2014/main" id="{0A695091-CC67-472D-B89E-F45729C6EFF0}"/>
                  </a:ext>
                </a:extLst>
              </p:cNvPr>
              <p:cNvSpPr/>
              <p:nvPr/>
            </p:nvSpPr>
            <p:spPr>
              <a:xfrm>
                <a:off x="5410958" y="-1318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9" name="Shape">
                <a:extLst>
                  <a:ext uri="{FF2B5EF4-FFF2-40B4-BE49-F238E27FC236}">
                    <a16:creationId xmlns:a16="http://schemas.microsoft.com/office/drawing/2014/main" id="{49F561C7-8284-4933-AB49-B092B27F710A}"/>
                  </a:ext>
                </a:extLst>
              </p:cNvPr>
              <p:cNvSpPr/>
              <p:nvPr/>
            </p:nvSpPr>
            <p:spPr>
              <a:xfrm>
                <a:off x="7887458" y="-52753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1" name="Shape">
                <a:extLst>
                  <a:ext uri="{FF2B5EF4-FFF2-40B4-BE49-F238E27FC236}">
                    <a16:creationId xmlns:a16="http://schemas.microsoft.com/office/drawing/2014/main" id="{0705B6DD-7E26-4B08-BFD8-9930ACD0CD04}"/>
                  </a:ext>
                </a:extLst>
              </p:cNvPr>
              <p:cNvSpPr/>
              <p:nvPr/>
            </p:nvSpPr>
            <p:spPr>
              <a:xfrm>
                <a:off x="7887458" y="-28242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2" name="Shape">
                <a:extLst>
                  <a:ext uri="{FF2B5EF4-FFF2-40B4-BE49-F238E27FC236}">
                    <a16:creationId xmlns:a16="http://schemas.microsoft.com/office/drawing/2014/main" id="{3997AD42-DC06-4F3D-8536-E9F091786425}"/>
                  </a:ext>
                </a:extLst>
              </p:cNvPr>
              <p:cNvSpPr/>
              <p:nvPr/>
            </p:nvSpPr>
            <p:spPr>
              <a:xfrm>
                <a:off x="7887458" y="-3604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3" name="Shape">
                <a:extLst>
                  <a:ext uri="{FF2B5EF4-FFF2-40B4-BE49-F238E27FC236}">
                    <a16:creationId xmlns:a16="http://schemas.microsoft.com/office/drawing/2014/main" id="{2EE42D31-972B-4505-B30A-995BBFD0C627}"/>
                  </a:ext>
                </a:extLst>
              </p:cNvPr>
              <p:cNvSpPr/>
              <p:nvPr/>
            </p:nvSpPr>
            <p:spPr>
              <a:xfrm>
                <a:off x="3531357" y="-5288026"/>
                <a:ext cx="773185" cy="1739265"/>
              </a:xfrm>
              <a:custGeom>
                <a:avLst/>
                <a:gdLst/>
                <a:ahLst/>
                <a:cxnLst>
                  <a:cxn ang="0">
                    <a:pos x="wd2" y="hd2"/>
                  </a:cxn>
                  <a:cxn ang="5400000">
                    <a:pos x="wd2" y="hd2"/>
                  </a:cxn>
                  <a:cxn ang="10800000">
                    <a:pos x="wd2" y="hd2"/>
                  </a:cxn>
                  <a:cxn ang="16200000">
                    <a:pos x="wd2" y="hd2"/>
                  </a:cxn>
                </a:cxnLst>
                <a:rect l="0" t="0" r="r" b="b"/>
                <a:pathLst>
                  <a:path w="20284" h="21600" extrusionOk="0">
                    <a:moveTo>
                      <a:pt x="353" y="5591"/>
                    </a:moveTo>
                    <a:lnTo>
                      <a:pt x="7963" y="18392"/>
                    </a:lnTo>
                    <a:cubicBezTo>
                      <a:pt x="9093" y="20289"/>
                      <a:pt x="12747" y="21600"/>
                      <a:pt x="16909" y="21600"/>
                    </a:cubicBezTo>
                    <a:lnTo>
                      <a:pt x="20284" y="21600"/>
                    </a:lnTo>
                    <a:lnTo>
                      <a:pt x="20284" y="0"/>
                    </a:lnTo>
                    <a:lnTo>
                      <a:pt x="9296" y="0"/>
                    </a:lnTo>
                    <a:cubicBezTo>
                      <a:pt x="3139" y="0"/>
                      <a:pt x="-1316" y="2784"/>
                      <a:pt x="353"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4" name="Shape">
                <a:extLst>
                  <a:ext uri="{FF2B5EF4-FFF2-40B4-BE49-F238E27FC236}">
                    <a16:creationId xmlns:a16="http://schemas.microsoft.com/office/drawing/2014/main" id="{3144311B-814F-4222-A19D-A77C7341D60B}"/>
                  </a:ext>
                </a:extLst>
              </p:cNvPr>
              <p:cNvSpPr/>
              <p:nvPr/>
            </p:nvSpPr>
            <p:spPr>
              <a:xfrm>
                <a:off x="3531357" y="-2824226"/>
                <a:ext cx="773185" cy="1739265"/>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5" name="Shape">
                <a:extLst>
                  <a:ext uri="{FF2B5EF4-FFF2-40B4-BE49-F238E27FC236}">
                    <a16:creationId xmlns:a16="http://schemas.microsoft.com/office/drawing/2014/main" id="{6DFA576F-0471-4AD4-A07A-BE55D51D4CB7}"/>
                  </a:ext>
                </a:extLst>
              </p:cNvPr>
              <p:cNvSpPr/>
              <p:nvPr/>
            </p:nvSpPr>
            <p:spPr>
              <a:xfrm>
                <a:off x="3531357" y="-360427"/>
                <a:ext cx="773185" cy="1739267"/>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46" name="Rectangle">
                <a:extLst>
                  <a:ext uri="{FF2B5EF4-FFF2-40B4-BE49-F238E27FC236}">
                    <a16:creationId xmlns:a16="http://schemas.microsoft.com/office/drawing/2014/main" id="{939F4A25-03C7-4C78-9252-052A691717AA}"/>
                  </a:ext>
                </a:extLst>
              </p:cNvPr>
              <p:cNvSpPr/>
              <p:nvPr/>
            </p:nvSpPr>
            <p:spPr>
              <a:xfrm>
                <a:off x="5576057" y="2433575"/>
                <a:ext cx="1052323" cy="2191647"/>
              </a:xfrm>
              <a:prstGeom prst="rect">
                <a:avLst/>
              </a:prstGeom>
              <a:solidFill>
                <a:srgbClr val="93949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effectLst>
                      <a:outerShdw blurRad="38100" dist="12700" dir="5400000" rotWithShape="0">
                        <a:srgbClr val="000000">
                          <a:alpha val="50000"/>
                        </a:srgbClr>
                      </a:outerShdw>
                    </a:effectLst>
                  </a:defRPr>
                </a:pPr>
                <a:endParaRPr lang="en-US" sz="2250" noProof="1">
                  <a:solidFill>
                    <a:srgbClr val="FFFFFF"/>
                  </a:solidFill>
                  <a:effectLst>
                    <a:outerShdw blurRad="38100" dist="12700" dir="5400000" rotWithShape="0">
                      <a:srgbClr val="000000">
                        <a:alpha val="50000"/>
                      </a:srgbClr>
                    </a:outerShdw>
                  </a:effectLst>
                  <a:latin typeface="Calibri" panose="020F0502020204030204"/>
                </a:endParaRPr>
              </a:p>
            </p:txBody>
          </p:sp>
        </p:grpSp>
        <p:sp>
          <p:nvSpPr>
            <p:cNvPr id="3" name="TextBox 2">
              <a:extLst>
                <a:ext uri="{FF2B5EF4-FFF2-40B4-BE49-F238E27FC236}">
                  <a16:creationId xmlns:a16="http://schemas.microsoft.com/office/drawing/2014/main" id="{F8997B26-187E-48A0-AC13-82EAB2AC412B}"/>
                </a:ext>
              </a:extLst>
            </p:cNvPr>
            <p:cNvSpPr txBox="1"/>
            <p:nvPr/>
          </p:nvSpPr>
          <p:spPr>
            <a:xfrm>
              <a:off x="1548909" y="1620499"/>
              <a:ext cx="463059" cy="553998"/>
            </a:xfrm>
            <a:prstGeom prst="rect">
              <a:avLst/>
            </a:prstGeom>
            <a:noFill/>
          </p:spPr>
          <p:txBody>
            <a:bodyPr wrap="square" rtlCol="0" anchor="ctr">
              <a:spAutoFit/>
            </a:bodyPr>
            <a:lstStyle/>
            <a:p>
              <a:pPr algn="ctr">
                <a:defRPr/>
              </a:pPr>
              <a:r>
                <a:rPr lang="en-US" sz="3000" b="1" noProof="1">
                  <a:solidFill>
                    <a:prstClr val="white"/>
                  </a:solidFill>
                  <a:effectLst>
                    <a:outerShdw blurRad="38100" dist="38100" dir="2700000" algn="tl">
                      <a:srgbClr val="000000">
                        <a:alpha val="43137"/>
                      </a:srgbClr>
                    </a:outerShdw>
                  </a:effectLst>
                  <a:latin typeface="Calibri" panose="020F0502020204030204"/>
                </a:rPr>
                <a:t>1</a:t>
              </a:r>
            </a:p>
          </p:txBody>
        </p:sp>
        <p:sp>
          <p:nvSpPr>
            <p:cNvPr id="47" name="TextBox 46">
              <a:extLst>
                <a:ext uri="{FF2B5EF4-FFF2-40B4-BE49-F238E27FC236}">
                  <a16:creationId xmlns:a16="http://schemas.microsoft.com/office/drawing/2014/main" id="{08CEE876-074B-4AA9-8DA4-A08F624BE9CF}"/>
                </a:ext>
              </a:extLst>
            </p:cNvPr>
            <p:cNvSpPr txBox="1"/>
            <p:nvPr/>
          </p:nvSpPr>
          <p:spPr>
            <a:xfrm>
              <a:off x="1540377" y="2536584"/>
              <a:ext cx="463059" cy="553998"/>
            </a:xfrm>
            <a:prstGeom prst="rect">
              <a:avLst/>
            </a:prstGeom>
            <a:noFill/>
          </p:spPr>
          <p:txBody>
            <a:bodyPr wrap="square" rtlCol="0" anchor="ctr">
              <a:spAutoFit/>
            </a:bodyPr>
            <a:lstStyle/>
            <a:p>
              <a:pPr algn="ctr">
                <a:defRPr/>
              </a:pPr>
              <a:r>
                <a:rPr lang="en-US" sz="3000" b="1" noProof="1">
                  <a:solidFill>
                    <a:prstClr val="white"/>
                  </a:solidFill>
                  <a:effectLst>
                    <a:outerShdw blurRad="38100" dist="38100" dir="2700000" algn="tl">
                      <a:srgbClr val="000000">
                        <a:alpha val="43137"/>
                      </a:srgbClr>
                    </a:outerShdw>
                  </a:effectLst>
                  <a:latin typeface="Calibri" panose="020F0502020204030204"/>
                </a:rPr>
                <a:t>2</a:t>
              </a:r>
            </a:p>
          </p:txBody>
        </p:sp>
        <p:sp>
          <p:nvSpPr>
            <p:cNvPr id="48" name="TextBox 47">
              <a:extLst>
                <a:ext uri="{FF2B5EF4-FFF2-40B4-BE49-F238E27FC236}">
                  <a16:creationId xmlns:a16="http://schemas.microsoft.com/office/drawing/2014/main" id="{40BEF0D5-8716-4D10-B351-C00E99D25A2C}"/>
                </a:ext>
              </a:extLst>
            </p:cNvPr>
            <p:cNvSpPr txBox="1"/>
            <p:nvPr/>
          </p:nvSpPr>
          <p:spPr>
            <a:xfrm>
              <a:off x="1540377" y="3466071"/>
              <a:ext cx="463059" cy="553998"/>
            </a:xfrm>
            <a:prstGeom prst="rect">
              <a:avLst/>
            </a:prstGeom>
            <a:noFill/>
          </p:spPr>
          <p:txBody>
            <a:bodyPr wrap="square" rtlCol="0" anchor="ctr">
              <a:spAutoFit/>
            </a:bodyPr>
            <a:lstStyle/>
            <a:p>
              <a:pPr algn="ctr">
                <a:defRPr/>
              </a:pPr>
              <a:r>
                <a:rPr lang="en-US" sz="3000" b="1" noProof="1">
                  <a:solidFill>
                    <a:prstClr val="white"/>
                  </a:solidFill>
                  <a:effectLst>
                    <a:outerShdw blurRad="38100" dist="38100" dir="2700000" algn="tl">
                      <a:srgbClr val="000000">
                        <a:alpha val="43137"/>
                      </a:srgbClr>
                    </a:outerShdw>
                  </a:effectLst>
                  <a:latin typeface="Calibri" panose="020F0502020204030204"/>
                </a:rPr>
                <a:t>3</a:t>
              </a:r>
            </a:p>
          </p:txBody>
        </p:sp>
        <p:grpSp>
          <p:nvGrpSpPr>
            <p:cNvPr id="4" name="Group 3">
              <a:extLst>
                <a:ext uri="{FF2B5EF4-FFF2-40B4-BE49-F238E27FC236}">
                  <a16:creationId xmlns:a16="http://schemas.microsoft.com/office/drawing/2014/main" id="{0C5871DA-946F-4F7F-A4AA-1F418DA6E3F8}"/>
                </a:ext>
              </a:extLst>
            </p:cNvPr>
            <p:cNvGrpSpPr/>
            <p:nvPr/>
          </p:nvGrpSpPr>
          <p:grpSpPr>
            <a:xfrm>
              <a:off x="3170790" y="1196292"/>
              <a:ext cx="3608042" cy="788824"/>
              <a:chOff x="4838700" y="1213354"/>
              <a:chExt cx="5388429" cy="1051765"/>
            </a:xfrm>
          </p:grpSpPr>
          <p:sp>
            <p:nvSpPr>
              <p:cNvPr id="49" name="Rectangle 48">
                <a:extLst>
                  <a:ext uri="{FF2B5EF4-FFF2-40B4-BE49-F238E27FC236}">
                    <a16:creationId xmlns:a16="http://schemas.microsoft.com/office/drawing/2014/main" id="{65D0AE6B-44A3-4421-9479-B2B9E69EEBF4}"/>
                  </a:ext>
                </a:extLst>
              </p:cNvPr>
              <p:cNvSpPr/>
              <p:nvPr/>
            </p:nvSpPr>
            <p:spPr>
              <a:xfrm>
                <a:off x="4838700" y="1649566"/>
                <a:ext cx="3588192" cy="615553"/>
              </a:xfrm>
              <a:prstGeom prst="rect">
                <a:avLst/>
              </a:prstGeom>
            </p:spPr>
            <p:txBody>
              <a:bodyPr wrap="square">
                <a:spAutoFit/>
              </a:bodyPr>
              <a:lstStyle/>
              <a:p>
                <a:pPr lvl="1" algn="just">
                  <a:defRPr/>
                </a:pPr>
                <a:r>
                  <a:rPr lang="en-US" sz="1200" noProof="1">
                    <a:solidFill>
                      <a:prstClr val="black"/>
                    </a:solidFill>
                    <a:latin typeface="Calibri" panose="020F0502020204030204"/>
                  </a:rPr>
                  <a:t>Feasiblity Study</a:t>
                </a:r>
              </a:p>
              <a:p>
                <a:pPr lvl="1" algn="just">
                  <a:defRPr/>
                </a:pPr>
                <a:r>
                  <a:rPr lang="en-US" sz="1200" noProof="1">
                    <a:solidFill>
                      <a:prstClr val="black"/>
                    </a:solidFill>
                    <a:latin typeface="Calibri" panose="020F0502020204030204"/>
                  </a:rPr>
                  <a:t>POC with Business outcome</a:t>
                </a:r>
              </a:p>
            </p:txBody>
          </p:sp>
          <p:sp>
            <p:nvSpPr>
              <p:cNvPr id="50" name="Rectangle 49">
                <a:extLst>
                  <a:ext uri="{FF2B5EF4-FFF2-40B4-BE49-F238E27FC236}">
                    <a16:creationId xmlns:a16="http://schemas.microsoft.com/office/drawing/2014/main" id="{B4C26B99-001A-4248-B2C8-AF9B240067F3}"/>
                  </a:ext>
                </a:extLst>
              </p:cNvPr>
              <p:cNvSpPr/>
              <p:nvPr/>
            </p:nvSpPr>
            <p:spPr>
              <a:xfrm>
                <a:off x="4838700" y="1213354"/>
                <a:ext cx="5388429" cy="492443"/>
              </a:xfrm>
              <a:prstGeom prst="rect">
                <a:avLst/>
              </a:prstGeom>
            </p:spPr>
            <p:txBody>
              <a:bodyPr wrap="square" anchor="b">
                <a:spAutoFit/>
              </a:bodyPr>
              <a:lstStyle/>
              <a:p>
                <a:pPr>
                  <a:defRPr/>
                </a:pPr>
                <a:r>
                  <a:rPr lang="en-US" b="1" cap="all" noProof="1">
                    <a:solidFill>
                      <a:prstClr val="black"/>
                    </a:solidFill>
                    <a:latin typeface="Calibri" panose="020F0502020204030204"/>
                  </a:rPr>
                  <a:t>Ideation</a:t>
                </a:r>
              </a:p>
            </p:txBody>
          </p:sp>
        </p:grpSp>
        <p:grpSp>
          <p:nvGrpSpPr>
            <p:cNvPr id="51" name="Group 50">
              <a:extLst>
                <a:ext uri="{FF2B5EF4-FFF2-40B4-BE49-F238E27FC236}">
                  <a16:creationId xmlns:a16="http://schemas.microsoft.com/office/drawing/2014/main" id="{BF6C1E4F-5287-47DC-AAC6-C5F6C76CCD6D}"/>
                </a:ext>
              </a:extLst>
            </p:cNvPr>
            <p:cNvGrpSpPr/>
            <p:nvPr/>
          </p:nvGrpSpPr>
          <p:grpSpPr>
            <a:xfrm>
              <a:off x="3170128" y="2070659"/>
              <a:ext cx="4362450" cy="604158"/>
              <a:chOff x="4838700" y="1213354"/>
              <a:chExt cx="6515099" cy="805544"/>
            </a:xfrm>
          </p:grpSpPr>
          <p:sp>
            <p:nvSpPr>
              <p:cNvPr id="52" name="Rectangle 51">
                <a:extLst>
                  <a:ext uri="{FF2B5EF4-FFF2-40B4-BE49-F238E27FC236}">
                    <a16:creationId xmlns:a16="http://schemas.microsoft.com/office/drawing/2014/main" id="{DC6F276E-E1BD-43BA-81B4-7C8011317873}"/>
                  </a:ext>
                </a:extLst>
              </p:cNvPr>
              <p:cNvSpPr/>
              <p:nvPr/>
            </p:nvSpPr>
            <p:spPr>
              <a:xfrm>
                <a:off x="4838700" y="1649566"/>
                <a:ext cx="6515099" cy="369332"/>
              </a:xfrm>
              <a:prstGeom prst="rect">
                <a:avLst/>
              </a:prstGeom>
            </p:spPr>
            <p:txBody>
              <a:bodyPr wrap="square">
                <a:spAutoFit/>
              </a:bodyPr>
              <a:lstStyle/>
              <a:p>
                <a:pPr lvl="1" algn="just">
                  <a:defRPr/>
                </a:pPr>
                <a:r>
                  <a:rPr lang="en-US" sz="1200" noProof="1">
                    <a:solidFill>
                      <a:prstClr val="black"/>
                    </a:solidFill>
                    <a:latin typeface="Calibri" panose="020F0502020204030204"/>
                  </a:rPr>
                  <a:t>Bug free shippable asset</a:t>
                </a:r>
              </a:p>
            </p:txBody>
          </p:sp>
          <p:sp>
            <p:nvSpPr>
              <p:cNvPr id="57" name="Rectangle 56">
                <a:extLst>
                  <a:ext uri="{FF2B5EF4-FFF2-40B4-BE49-F238E27FC236}">
                    <a16:creationId xmlns:a16="http://schemas.microsoft.com/office/drawing/2014/main" id="{8A906AC9-5452-4825-BC25-AC97F8410A13}"/>
                  </a:ext>
                </a:extLst>
              </p:cNvPr>
              <p:cNvSpPr/>
              <p:nvPr/>
            </p:nvSpPr>
            <p:spPr>
              <a:xfrm>
                <a:off x="4838700" y="1213354"/>
                <a:ext cx="5388429" cy="492443"/>
              </a:xfrm>
              <a:prstGeom prst="rect">
                <a:avLst/>
              </a:prstGeom>
            </p:spPr>
            <p:txBody>
              <a:bodyPr wrap="square" anchor="b">
                <a:spAutoFit/>
              </a:bodyPr>
              <a:lstStyle/>
              <a:p>
                <a:pPr>
                  <a:defRPr/>
                </a:pPr>
                <a:r>
                  <a:rPr lang="en-US" b="1" cap="all" noProof="1">
                    <a:solidFill>
                      <a:prstClr val="black"/>
                    </a:solidFill>
                    <a:latin typeface="Calibri" panose="020F0502020204030204"/>
                  </a:rPr>
                  <a:t>ASSET BUILDING</a:t>
                </a:r>
              </a:p>
            </p:txBody>
          </p:sp>
        </p:grpSp>
        <p:grpSp>
          <p:nvGrpSpPr>
            <p:cNvPr id="58" name="Group 57">
              <a:extLst>
                <a:ext uri="{FF2B5EF4-FFF2-40B4-BE49-F238E27FC236}">
                  <a16:creationId xmlns:a16="http://schemas.microsoft.com/office/drawing/2014/main" id="{FE9163C6-A753-4941-B6CB-DA8580E7FA18}"/>
                </a:ext>
              </a:extLst>
            </p:cNvPr>
            <p:cNvGrpSpPr/>
            <p:nvPr/>
          </p:nvGrpSpPr>
          <p:grpSpPr>
            <a:xfrm>
              <a:off x="3171121" y="2972414"/>
              <a:ext cx="3317351" cy="788824"/>
              <a:chOff x="4838700" y="1213354"/>
              <a:chExt cx="6515099" cy="1051765"/>
            </a:xfrm>
          </p:grpSpPr>
          <p:sp>
            <p:nvSpPr>
              <p:cNvPr id="59" name="Rectangle 58">
                <a:extLst>
                  <a:ext uri="{FF2B5EF4-FFF2-40B4-BE49-F238E27FC236}">
                    <a16:creationId xmlns:a16="http://schemas.microsoft.com/office/drawing/2014/main" id="{65C3FC58-0A44-4725-85BE-04EFF23C6E04}"/>
                  </a:ext>
                </a:extLst>
              </p:cNvPr>
              <p:cNvSpPr/>
              <p:nvPr/>
            </p:nvSpPr>
            <p:spPr>
              <a:xfrm>
                <a:off x="4838700" y="1649566"/>
                <a:ext cx="6515099" cy="615553"/>
              </a:xfrm>
              <a:prstGeom prst="rect">
                <a:avLst/>
              </a:prstGeom>
            </p:spPr>
            <p:txBody>
              <a:bodyPr wrap="square">
                <a:spAutoFit/>
              </a:bodyPr>
              <a:lstStyle/>
              <a:p>
                <a:pPr lvl="1" algn="just">
                  <a:defRPr/>
                </a:pPr>
                <a:r>
                  <a:rPr lang="en-US" sz="1200" noProof="1">
                    <a:solidFill>
                      <a:prstClr val="black"/>
                    </a:solidFill>
                    <a:latin typeface="Calibri" panose="020F0502020204030204"/>
                  </a:rPr>
                  <a:t>First month saving </a:t>
                </a:r>
              </a:p>
              <a:p>
                <a:pPr lvl="1" algn="just">
                  <a:defRPr/>
                </a:pPr>
                <a:r>
                  <a:rPr lang="en-US" sz="1200" noProof="1">
                    <a:solidFill>
                      <a:prstClr val="black"/>
                    </a:solidFill>
                    <a:latin typeface="Calibri" panose="020F0502020204030204"/>
                  </a:rPr>
                  <a:t>upon implementation</a:t>
                </a:r>
              </a:p>
            </p:txBody>
          </p:sp>
          <p:sp>
            <p:nvSpPr>
              <p:cNvPr id="60" name="Rectangle 59">
                <a:extLst>
                  <a:ext uri="{FF2B5EF4-FFF2-40B4-BE49-F238E27FC236}">
                    <a16:creationId xmlns:a16="http://schemas.microsoft.com/office/drawing/2014/main" id="{9C5DFC20-4BB0-4840-B850-5BC0BD80CE46}"/>
                  </a:ext>
                </a:extLst>
              </p:cNvPr>
              <p:cNvSpPr/>
              <p:nvPr/>
            </p:nvSpPr>
            <p:spPr>
              <a:xfrm>
                <a:off x="4838700" y="1213354"/>
                <a:ext cx="5388429" cy="492443"/>
              </a:xfrm>
              <a:prstGeom prst="rect">
                <a:avLst/>
              </a:prstGeom>
            </p:spPr>
            <p:txBody>
              <a:bodyPr wrap="square" anchor="b">
                <a:spAutoFit/>
              </a:bodyPr>
              <a:lstStyle/>
              <a:p>
                <a:pPr>
                  <a:defRPr/>
                </a:pPr>
                <a:r>
                  <a:rPr lang="en-US" b="1" cap="all" noProof="1">
                    <a:solidFill>
                      <a:prstClr val="black"/>
                    </a:solidFill>
                    <a:latin typeface="Calibri" panose="020F0502020204030204"/>
                  </a:rPr>
                  <a:t>ASSET ADOPTION</a:t>
                </a:r>
              </a:p>
            </p:txBody>
          </p:sp>
        </p:grpSp>
        <p:sp>
          <p:nvSpPr>
            <p:cNvPr id="7" name="Oval 6">
              <a:extLst>
                <a:ext uri="{FF2B5EF4-FFF2-40B4-BE49-F238E27FC236}">
                  <a16:creationId xmlns:a16="http://schemas.microsoft.com/office/drawing/2014/main" id="{443504E1-2841-480E-9B5B-8285AA86AA78}"/>
                </a:ext>
              </a:extLst>
            </p:cNvPr>
            <p:cNvSpPr/>
            <p:nvPr/>
          </p:nvSpPr>
          <p:spPr>
            <a:xfrm>
              <a:off x="2752021" y="1163423"/>
              <a:ext cx="419100" cy="419100"/>
            </a:xfrm>
            <a:prstGeom prst="ellipse">
              <a:avLst/>
            </a:prstGeom>
            <a:solidFill>
              <a:schemeClr val="accent2">
                <a:lumMod val="40000"/>
                <a:lumOff val="60000"/>
              </a:schemeClr>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1</a:t>
              </a:r>
            </a:p>
          </p:txBody>
        </p:sp>
        <p:sp>
          <p:nvSpPr>
            <p:cNvPr id="61" name="Oval 60">
              <a:extLst>
                <a:ext uri="{FF2B5EF4-FFF2-40B4-BE49-F238E27FC236}">
                  <a16:creationId xmlns:a16="http://schemas.microsoft.com/office/drawing/2014/main" id="{F6F83667-428A-42D5-AE1A-F0FF08449630}"/>
                </a:ext>
              </a:extLst>
            </p:cNvPr>
            <p:cNvSpPr/>
            <p:nvPr/>
          </p:nvSpPr>
          <p:spPr>
            <a:xfrm>
              <a:off x="2752021" y="2065055"/>
              <a:ext cx="419100" cy="419100"/>
            </a:xfrm>
            <a:prstGeom prst="ellipse">
              <a:avLst/>
            </a:prstGeom>
            <a:solidFill>
              <a:schemeClr val="bg2">
                <a:lumMod val="60000"/>
                <a:lumOff val="40000"/>
              </a:schemeClr>
            </a:solidFill>
            <a:ln>
              <a:solidFill>
                <a:schemeClr val="bg2">
                  <a:lumMod val="60000"/>
                  <a:lumOff val="40000"/>
                </a:schemeClr>
              </a:solid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2</a:t>
              </a:r>
            </a:p>
          </p:txBody>
        </p:sp>
        <p:sp>
          <p:nvSpPr>
            <p:cNvPr id="62" name="Oval 61">
              <a:extLst>
                <a:ext uri="{FF2B5EF4-FFF2-40B4-BE49-F238E27FC236}">
                  <a16:creationId xmlns:a16="http://schemas.microsoft.com/office/drawing/2014/main" id="{28425AAC-40BA-4782-8126-DA36F237E4AE}"/>
                </a:ext>
              </a:extLst>
            </p:cNvPr>
            <p:cNvSpPr/>
            <p:nvPr/>
          </p:nvSpPr>
          <p:spPr>
            <a:xfrm>
              <a:off x="2751690" y="2980227"/>
              <a:ext cx="419100" cy="419100"/>
            </a:xfrm>
            <a:prstGeom prst="ellipse">
              <a:avLst/>
            </a:prstGeom>
            <a:solidFill>
              <a:schemeClr val="accent5"/>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3</a:t>
              </a:r>
            </a:p>
          </p:txBody>
        </p:sp>
        <p:pic>
          <p:nvPicPr>
            <p:cNvPr id="6" name="Graphic 5" descr="Medal">
              <a:extLst>
                <a:ext uri="{FF2B5EF4-FFF2-40B4-BE49-F238E27FC236}">
                  <a16:creationId xmlns:a16="http://schemas.microsoft.com/office/drawing/2014/main" id="{DB629B99-3E4F-4C6B-8C2E-8CD41F0C2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5277" y="1497808"/>
              <a:ext cx="419100" cy="419100"/>
            </a:xfrm>
            <a:prstGeom prst="rect">
              <a:avLst/>
            </a:prstGeom>
          </p:spPr>
        </p:pic>
        <p:pic>
          <p:nvPicPr>
            <p:cNvPr id="38" name="Graphic 37" descr="Medal">
              <a:extLst>
                <a:ext uri="{FF2B5EF4-FFF2-40B4-BE49-F238E27FC236}">
                  <a16:creationId xmlns:a16="http://schemas.microsoft.com/office/drawing/2014/main" id="{2EC6112F-F0B4-4B4E-AFBC-F61BDFDD59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8775" y="2431627"/>
              <a:ext cx="419100" cy="419100"/>
            </a:xfrm>
            <a:prstGeom prst="rect">
              <a:avLst/>
            </a:prstGeom>
          </p:spPr>
        </p:pic>
        <p:pic>
          <p:nvPicPr>
            <p:cNvPr id="39" name="Graphic 38" descr="Medal">
              <a:extLst>
                <a:ext uri="{FF2B5EF4-FFF2-40B4-BE49-F238E27FC236}">
                  <a16:creationId xmlns:a16="http://schemas.microsoft.com/office/drawing/2014/main" id="{A1F4825D-B577-4A59-8863-EF5B667992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1126" y="3341746"/>
              <a:ext cx="419100" cy="419100"/>
            </a:xfrm>
            <a:prstGeom prst="rect">
              <a:avLst/>
            </a:prstGeom>
          </p:spPr>
        </p:pic>
      </p:grpSp>
      <p:sp>
        <p:nvSpPr>
          <p:cNvPr id="5" name="Rectangle: Rounded Corners 4">
            <a:extLst>
              <a:ext uri="{FF2B5EF4-FFF2-40B4-BE49-F238E27FC236}">
                <a16:creationId xmlns:a16="http://schemas.microsoft.com/office/drawing/2014/main" id="{FD84430D-37F4-45FD-AEF1-BE592BF29B1E}"/>
              </a:ext>
            </a:extLst>
          </p:cNvPr>
          <p:cNvSpPr/>
          <p:nvPr/>
        </p:nvSpPr>
        <p:spPr>
          <a:xfrm>
            <a:off x="5119950" y="5056724"/>
            <a:ext cx="6679094" cy="118986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200" b="1" dirty="0">
                <a:solidFill>
                  <a:schemeClr val="tx1"/>
                </a:solidFill>
              </a:rPr>
              <a:t>Points Award System</a:t>
            </a:r>
          </a:p>
          <a:p>
            <a:pPr marL="171450" indent="-171450">
              <a:buFont typeface="Wingdings" panose="05000000000000000000" pitchFamily="2" charset="2"/>
              <a:buChar char="§"/>
            </a:pPr>
            <a:r>
              <a:rPr lang="en-IN" sz="1200" dirty="0">
                <a:solidFill>
                  <a:schemeClr val="tx1"/>
                </a:solidFill>
              </a:rPr>
              <a:t>Points awarded once feasibility study with business outcomes are complete</a:t>
            </a:r>
          </a:p>
          <a:p>
            <a:pPr marL="171450" indent="-171450">
              <a:buFont typeface="Wingdings" panose="05000000000000000000" pitchFamily="2" charset="2"/>
              <a:buChar char="§"/>
            </a:pPr>
            <a:r>
              <a:rPr lang="en-IN" sz="1200" dirty="0">
                <a:solidFill>
                  <a:schemeClr val="tx1"/>
                </a:solidFill>
              </a:rPr>
              <a:t>Points awarded once bug free shippable asset is created</a:t>
            </a:r>
          </a:p>
          <a:p>
            <a:pPr marL="171450" indent="-171450">
              <a:buFont typeface="Wingdings" panose="05000000000000000000" pitchFamily="2" charset="2"/>
              <a:buChar char="§"/>
            </a:pPr>
            <a:r>
              <a:rPr lang="en-IN" sz="1200" dirty="0">
                <a:solidFill>
                  <a:schemeClr val="tx1"/>
                </a:solidFill>
              </a:rPr>
              <a:t>Points awarded for the first month saving implementation</a:t>
            </a:r>
          </a:p>
          <a:p>
            <a:pPr marL="171450" indent="-171450">
              <a:buFont typeface="Wingdings" panose="05000000000000000000" pitchFamily="2" charset="2"/>
              <a:buChar char="§"/>
            </a:pPr>
            <a:endParaRPr lang="en-IN" sz="1200" dirty="0">
              <a:solidFill>
                <a:schemeClr val="tx1"/>
              </a:solidFill>
            </a:endParaRPr>
          </a:p>
          <a:p>
            <a:pPr marL="171450" indent="-171450">
              <a:buFont typeface="Wingdings" panose="05000000000000000000" pitchFamily="2" charset="2"/>
              <a:buChar char="§"/>
            </a:pPr>
            <a:endParaRPr lang="en-IN" sz="1200" dirty="0">
              <a:solidFill>
                <a:schemeClr val="tx1"/>
              </a:solidFill>
            </a:endParaRPr>
          </a:p>
        </p:txBody>
      </p:sp>
      <mc:AlternateContent xmlns:mc="http://schemas.openxmlformats.org/markup-compatibility/2006">
        <mc:Choice xmlns:cx2="http://schemas.microsoft.com/office/drawing/2015/10/21/chartex" Requires="cx2">
          <p:graphicFrame>
            <p:nvGraphicFramePr>
              <p:cNvPr id="54" name="Chart 53">
                <a:extLst>
                  <a:ext uri="{FF2B5EF4-FFF2-40B4-BE49-F238E27FC236}">
                    <a16:creationId xmlns:a16="http://schemas.microsoft.com/office/drawing/2014/main" id="{44606B04-473B-4097-AC89-9B228C5C373B}"/>
                  </a:ext>
                </a:extLst>
              </p:cNvPr>
              <p:cNvGraphicFramePr/>
              <p:nvPr>
                <p:extLst>
                  <p:ext uri="{D42A27DB-BD31-4B8C-83A1-F6EECF244321}">
                    <p14:modId xmlns:p14="http://schemas.microsoft.com/office/powerpoint/2010/main" val="2390657617"/>
                  </p:ext>
                </p:extLst>
              </p:nvPr>
            </p:nvGraphicFramePr>
            <p:xfrm>
              <a:off x="5922979" y="1611114"/>
              <a:ext cx="5147877" cy="193357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54" name="Chart 53">
                <a:extLst>
                  <a:ext uri="{FF2B5EF4-FFF2-40B4-BE49-F238E27FC236}">
                    <a16:creationId xmlns:a16="http://schemas.microsoft.com/office/drawing/2014/main" id="{44606B04-473B-4097-AC89-9B228C5C373B}"/>
                  </a:ext>
                </a:extLst>
              </p:cNvPr>
              <p:cNvPicPr>
                <a:picLocks noGrp="1" noRot="1" noChangeAspect="1" noMove="1" noResize="1" noEditPoints="1" noAdjustHandles="1" noChangeArrowheads="1" noChangeShapeType="1"/>
              </p:cNvPicPr>
              <p:nvPr/>
            </p:nvPicPr>
            <p:blipFill>
              <a:blip r:embed="rId6"/>
              <a:stretch>
                <a:fillRect/>
              </a:stretch>
            </p:blipFill>
            <p:spPr>
              <a:xfrm>
                <a:off x="5922979" y="1611114"/>
                <a:ext cx="5147877" cy="1933570"/>
              </a:xfrm>
              <a:prstGeom prst="rect">
                <a:avLst/>
              </a:prstGeom>
            </p:spPr>
          </p:pic>
        </mc:Fallback>
      </mc:AlternateContent>
      <p:sp>
        <p:nvSpPr>
          <p:cNvPr id="63" name="Title 1">
            <a:extLst>
              <a:ext uri="{FF2B5EF4-FFF2-40B4-BE49-F238E27FC236}">
                <a16:creationId xmlns:a16="http://schemas.microsoft.com/office/drawing/2014/main" id="{925FFEA6-FEC7-4A10-910A-BACE9915CE61}"/>
              </a:ext>
            </a:extLst>
          </p:cNvPr>
          <p:cNvSpPr txBox="1">
            <a:spLocks/>
          </p:cNvSpPr>
          <p:nvPr/>
        </p:nvSpPr>
        <p:spPr>
          <a:xfrm>
            <a:off x="3272786" y="1244044"/>
            <a:ext cx="6286313" cy="860400"/>
          </a:xfrm>
          <a:prstGeom prst="rect">
            <a:avLst/>
          </a:prstGeom>
        </p:spPr>
        <p:txBody>
          <a:bodyPr vert="horz" lIns="0" tIns="0" rIns="0" bIns="0" rtlCol="0" anchor="t" anchorCtr="0">
            <a:noAutofit/>
          </a:bodyPr>
          <a:lstStyle>
            <a:lvl1pPr algn="l" defTabSz="913912" rtl="0" eaLnBrk="1" latinLnBrk="0" hangingPunct="1">
              <a:lnSpc>
                <a:spcPct val="85000"/>
              </a:lnSpc>
              <a:spcBef>
                <a:spcPct val="0"/>
              </a:spcBef>
              <a:buNone/>
              <a:defRPr sz="2999" b="1" kern="1200">
                <a:solidFill>
                  <a:schemeClr val="bg1"/>
                </a:solidFill>
                <a:latin typeface="+mn-lt"/>
                <a:ea typeface="+mj-ea"/>
                <a:cs typeface="Arial" pitchFamily="34" charset="0"/>
              </a:defRPr>
            </a:lvl1pPr>
          </a:lstStyle>
          <a:p>
            <a:pPr algn="ctr"/>
            <a:r>
              <a:rPr lang="en-US" sz="1800" noProof="1"/>
              <a:t>Points Award system</a:t>
            </a:r>
          </a:p>
        </p:txBody>
      </p:sp>
      <p:graphicFrame>
        <p:nvGraphicFramePr>
          <p:cNvPr id="30" name="Table 29">
            <a:extLst>
              <a:ext uri="{FF2B5EF4-FFF2-40B4-BE49-F238E27FC236}">
                <a16:creationId xmlns:a16="http://schemas.microsoft.com/office/drawing/2014/main" id="{345C8DA0-37ED-4C3D-AA5C-842DA91137DB}"/>
              </a:ext>
            </a:extLst>
          </p:cNvPr>
          <p:cNvGraphicFramePr>
            <a:graphicFrameLocks noGrp="1"/>
          </p:cNvGraphicFramePr>
          <p:nvPr>
            <p:extLst>
              <p:ext uri="{D42A27DB-BD31-4B8C-83A1-F6EECF244321}">
                <p14:modId xmlns:p14="http://schemas.microsoft.com/office/powerpoint/2010/main" val="913672489"/>
              </p:ext>
            </p:extLst>
          </p:nvPr>
        </p:nvGraphicFramePr>
        <p:xfrm>
          <a:off x="5161999" y="3662882"/>
          <a:ext cx="6679094" cy="1249680"/>
        </p:xfrm>
        <a:graphic>
          <a:graphicData uri="http://schemas.openxmlformats.org/drawingml/2006/table">
            <a:tbl>
              <a:tblPr/>
              <a:tblGrid>
                <a:gridCol w="1910145">
                  <a:extLst>
                    <a:ext uri="{9D8B030D-6E8A-4147-A177-3AD203B41FA5}">
                      <a16:colId xmlns:a16="http://schemas.microsoft.com/office/drawing/2014/main" val="2193419040"/>
                    </a:ext>
                  </a:extLst>
                </a:gridCol>
                <a:gridCol w="1169162">
                  <a:extLst>
                    <a:ext uri="{9D8B030D-6E8A-4147-A177-3AD203B41FA5}">
                      <a16:colId xmlns:a16="http://schemas.microsoft.com/office/drawing/2014/main" val="917449953"/>
                    </a:ext>
                  </a:extLst>
                </a:gridCol>
                <a:gridCol w="999941">
                  <a:extLst>
                    <a:ext uri="{9D8B030D-6E8A-4147-A177-3AD203B41FA5}">
                      <a16:colId xmlns:a16="http://schemas.microsoft.com/office/drawing/2014/main" val="562692864"/>
                    </a:ext>
                  </a:extLst>
                </a:gridCol>
                <a:gridCol w="999941">
                  <a:extLst>
                    <a:ext uri="{9D8B030D-6E8A-4147-A177-3AD203B41FA5}">
                      <a16:colId xmlns:a16="http://schemas.microsoft.com/office/drawing/2014/main" val="2063843641"/>
                    </a:ext>
                  </a:extLst>
                </a:gridCol>
                <a:gridCol w="738417">
                  <a:extLst>
                    <a:ext uri="{9D8B030D-6E8A-4147-A177-3AD203B41FA5}">
                      <a16:colId xmlns:a16="http://schemas.microsoft.com/office/drawing/2014/main" val="3265806495"/>
                    </a:ext>
                  </a:extLst>
                </a:gridCol>
                <a:gridCol w="861488">
                  <a:extLst>
                    <a:ext uri="{9D8B030D-6E8A-4147-A177-3AD203B41FA5}">
                      <a16:colId xmlns:a16="http://schemas.microsoft.com/office/drawing/2014/main" val="4142177781"/>
                    </a:ext>
                  </a:extLst>
                </a:gridCol>
              </a:tblGrid>
              <a:tr h="74231">
                <a:tc rowSpan="2">
                  <a:txBody>
                    <a:bodyPr/>
                    <a:lstStyle/>
                    <a:p>
                      <a:pPr algn="ctr" fontAlgn="ctr"/>
                      <a:r>
                        <a:rPr lang="en-IN" sz="1100" b="1" i="0" u="none" strike="noStrike" dirty="0">
                          <a:solidFill>
                            <a:srgbClr val="000000"/>
                          </a:solidFill>
                          <a:effectLst/>
                          <a:latin typeface="Calibri" panose="020F0502020204030204" pitchFamily="34" charset="0"/>
                        </a:rPr>
                        <a:t>Roles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ctr" fontAlgn="ctr"/>
                      <a:r>
                        <a:rPr lang="en-IN" sz="1100" b="1" i="0" u="none" strike="noStrike" dirty="0">
                          <a:solidFill>
                            <a:srgbClr val="000000"/>
                          </a:solidFill>
                          <a:effectLst/>
                          <a:latin typeface="Calibri" panose="020F0502020204030204" pitchFamily="34" charset="0"/>
                        </a:rPr>
                        <a:t>Award Points based on Monthly Saving Range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9315450"/>
                  </a:ext>
                </a:extLst>
              </a:tr>
              <a:tr h="182880">
                <a:tc vMerge="1">
                  <a:txBody>
                    <a:bodyPr/>
                    <a:lstStyle/>
                    <a:p>
                      <a:pPr algn="ctr" fontAlgn="ctr"/>
                      <a:endParaRPr lang="en-IN" sz="11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dirty="0">
                          <a:solidFill>
                            <a:schemeClr val="tx1"/>
                          </a:solidFill>
                          <a:effectLst/>
                          <a:latin typeface="Calibri" panose="020F0502020204030204" pitchFamily="34" charset="0"/>
                        </a:rPr>
                        <a:t>100</a:t>
                      </a:r>
                    </a:p>
                    <a:p>
                      <a:pPr algn="ctr" fontAlgn="ctr"/>
                      <a:r>
                        <a:rPr lang="en-IN" sz="1100" b="0" i="0" u="none" strike="noStrike" dirty="0">
                          <a:solidFill>
                            <a:schemeClr val="tx1"/>
                          </a:solidFill>
                          <a:effectLst/>
                          <a:latin typeface="Calibri" panose="020F0502020204030204" pitchFamily="34" charset="0"/>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dirty="0">
                          <a:solidFill>
                            <a:schemeClr val="tx1"/>
                          </a:solidFill>
                          <a:effectLst/>
                          <a:latin typeface="Calibri" panose="020F0502020204030204" pitchFamily="34" charset="0"/>
                        </a:rPr>
                        <a:t>150</a:t>
                      </a:r>
                    </a:p>
                    <a:p>
                      <a:pPr algn="ctr" fontAlgn="ctr"/>
                      <a:r>
                        <a:rPr lang="en-IN" sz="1100" b="0" i="0" u="none" strike="noStrike" dirty="0">
                          <a:solidFill>
                            <a:schemeClr val="tx1"/>
                          </a:solidFill>
                          <a:effectLst/>
                          <a:latin typeface="Calibri" panose="020F0502020204030204" pitchFamily="34" charset="0"/>
                        </a:rPr>
                        <a:t>(21 to 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dirty="0">
                          <a:solidFill>
                            <a:schemeClr val="tx1"/>
                          </a:solidFill>
                          <a:effectLst/>
                          <a:latin typeface="Calibri" panose="020F0502020204030204" pitchFamily="34" charset="0"/>
                        </a:rPr>
                        <a:t>250</a:t>
                      </a:r>
                    </a:p>
                    <a:p>
                      <a:pPr algn="ctr" fontAlgn="ctr"/>
                      <a:r>
                        <a:rPr lang="en-IN" sz="1100" b="0" i="0" u="none" strike="noStrike" dirty="0">
                          <a:solidFill>
                            <a:schemeClr val="tx1"/>
                          </a:solidFill>
                          <a:effectLst/>
                          <a:latin typeface="Calibri" panose="020F0502020204030204" pitchFamily="34" charset="0"/>
                        </a:rPr>
                        <a:t>(41 to 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3912" rtl="0" eaLnBrk="1" fontAlgn="ctr" latinLnBrk="0" hangingPunct="1">
                        <a:lnSpc>
                          <a:spcPct val="100000"/>
                        </a:lnSpc>
                        <a:spcBef>
                          <a:spcPts val="0"/>
                        </a:spcBef>
                        <a:spcAft>
                          <a:spcPts val="0"/>
                        </a:spcAft>
                        <a:buClrTx/>
                        <a:buSzTx/>
                        <a:buFontTx/>
                        <a:buNone/>
                        <a:tabLst/>
                        <a:defRPr/>
                      </a:pPr>
                      <a:r>
                        <a:rPr lang="en-IN" sz="1100" b="0" i="0" u="none" strike="noStrike" dirty="0">
                          <a:solidFill>
                            <a:schemeClr val="tx1"/>
                          </a:solidFill>
                          <a:effectLst/>
                          <a:latin typeface="Calibri" panose="020F0502020204030204" pitchFamily="34" charset="0"/>
                        </a:rPr>
                        <a:t>350</a:t>
                      </a:r>
                    </a:p>
                    <a:p>
                      <a:pPr algn="ctr" fontAlgn="ctr"/>
                      <a:r>
                        <a:rPr lang="en-IN" sz="1100" b="0" i="0" u="none" strike="noStrike" dirty="0">
                          <a:solidFill>
                            <a:schemeClr val="tx1"/>
                          </a:solidFill>
                          <a:effectLst/>
                          <a:latin typeface="Calibri" panose="020F0502020204030204" pitchFamily="34" charset="0"/>
                        </a:rPr>
                        <a:t>(61 to 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kern="1200" dirty="0">
                          <a:solidFill>
                            <a:schemeClr val="tx1"/>
                          </a:solidFill>
                          <a:effectLst/>
                          <a:latin typeface="Calibri" panose="020F0502020204030204" pitchFamily="34" charset="0"/>
                          <a:ea typeface="+mn-ea"/>
                          <a:cs typeface="+mn-cs"/>
                        </a:rPr>
                        <a:t>400</a:t>
                      </a:r>
                    </a:p>
                    <a:p>
                      <a:pPr algn="ctr" fontAlgn="ctr"/>
                      <a:r>
                        <a:rPr lang="en-IN" sz="1100" b="0" i="0" u="none" strike="noStrike" dirty="0">
                          <a:solidFill>
                            <a:schemeClr val="tx1"/>
                          </a:solidFill>
                          <a:effectLst/>
                          <a:latin typeface="Calibri" panose="020F0502020204030204" pitchFamily="34" charset="0"/>
                        </a:rPr>
                        <a:t>(100 &amp; More)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48201430"/>
                  </a:ext>
                </a:extLst>
              </a:tr>
              <a:tr h="182880">
                <a:tc>
                  <a:txBody>
                    <a:bodyPr/>
                    <a:lstStyle/>
                    <a:p>
                      <a:pPr algn="l" fontAlgn="b"/>
                      <a:r>
                        <a:rPr lang="en-IN" sz="1100" b="0" i="0" u="none" strike="noStrike" dirty="0">
                          <a:solidFill>
                            <a:srgbClr val="000000"/>
                          </a:solidFill>
                          <a:effectLst/>
                          <a:latin typeface="Calibri" panose="020F0502020204030204" pitchFamily="34" charset="0"/>
                        </a:rPr>
                        <a:t>Ideation Champion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IN" sz="1100" b="0" i="0" u="none" strike="noStrike" dirty="0">
                          <a:solidFill>
                            <a:schemeClr val="tx1"/>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66374998"/>
                  </a:ext>
                </a:extLst>
              </a:tr>
              <a:tr h="182880">
                <a:tc>
                  <a:txBody>
                    <a:bodyPr/>
                    <a:lstStyle/>
                    <a:p>
                      <a:pPr algn="l" fontAlgn="b"/>
                      <a:r>
                        <a:rPr lang="en-IN" sz="1100" b="0" i="0" u="none" strike="noStrike" dirty="0">
                          <a:solidFill>
                            <a:srgbClr val="000000"/>
                          </a:solidFill>
                          <a:effectLst/>
                          <a:latin typeface="Calibri" panose="020F0502020204030204" pitchFamily="34" charset="0"/>
                        </a:rPr>
                        <a:t>Ideation Owner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401632"/>
                  </a:ext>
                </a:extLst>
              </a:tr>
              <a:tr h="182880">
                <a:tc>
                  <a:txBody>
                    <a:bodyPr/>
                    <a:lstStyle/>
                    <a:p>
                      <a:pPr algn="l" fontAlgn="b"/>
                      <a:r>
                        <a:rPr lang="en-IN" sz="1100" b="0" i="0" u="none" strike="noStrike" dirty="0">
                          <a:solidFill>
                            <a:srgbClr val="000000"/>
                          </a:solidFill>
                          <a:effectLst/>
                          <a:latin typeface="Calibri" panose="020F0502020204030204" pitchFamily="34" charset="0"/>
                        </a:rPr>
                        <a:t>Asset Building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160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811427"/>
                  </a:ext>
                </a:extLst>
              </a:tr>
              <a:tr h="182880">
                <a:tc>
                  <a:txBody>
                    <a:bodyPr/>
                    <a:lstStyle/>
                    <a:p>
                      <a:pPr algn="l" fontAlgn="b"/>
                      <a:r>
                        <a:rPr lang="en-IN" sz="1100" b="0" i="0" u="none" strike="noStrike" dirty="0">
                          <a:solidFill>
                            <a:srgbClr val="000000"/>
                          </a:solidFill>
                          <a:effectLst/>
                          <a:latin typeface="Calibri" panose="020F0502020204030204" pitchFamily="34" charset="0"/>
                        </a:rPr>
                        <a:t>Asset Adoption Team / Individual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335779"/>
                  </a:ext>
                </a:extLst>
              </a:tr>
            </a:tbl>
          </a:graphicData>
        </a:graphic>
      </p:graphicFrame>
    </p:spTree>
    <p:extLst>
      <p:ext uri="{BB962C8B-B14F-4D97-AF65-F5344CB8AC3E}">
        <p14:creationId xmlns:p14="http://schemas.microsoft.com/office/powerpoint/2010/main" val="3876457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FD111-336A-4F22-8369-814BD1850D8A}"/>
              </a:ext>
            </a:extLst>
          </p:cNvPr>
          <p:cNvSpPr>
            <a:spLocks noGrp="1"/>
          </p:cNvSpPr>
          <p:nvPr>
            <p:ph type="title"/>
          </p:nvPr>
        </p:nvSpPr>
        <p:spPr>
          <a:xfrm>
            <a:off x="812802" y="239513"/>
            <a:ext cx="10972800" cy="860400"/>
          </a:xfrm>
        </p:spPr>
        <p:txBody>
          <a:bodyPr anchor="ctr"/>
          <a:lstStyle/>
          <a:p>
            <a:pPr>
              <a:lnSpc>
                <a:spcPct val="150000"/>
              </a:lnSpc>
            </a:pPr>
            <a:r>
              <a:rPr lang="en-IN" dirty="0"/>
              <a:t>Discussed</a:t>
            </a:r>
          </a:p>
        </p:txBody>
      </p:sp>
      <p:graphicFrame>
        <p:nvGraphicFramePr>
          <p:cNvPr id="4" name="Table 3">
            <a:extLst>
              <a:ext uri="{FF2B5EF4-FFF2-40B4-BE49-F238E27FC236}">
                <a16:creationId xmlns:a16="http://schemas.microsoft.com/office/drawing/2014/main" id="{0807E42F-7E9E-4E47-A5CE-2BEE836898D7}"/>
              </a:ext>
            </a:extLst>
          </p:cNvPr>
          <p:cNvGraphicFramePr>
            <a:graphicFrameLocks noGrp="1"/>
          </p:cNvGraphicFramePr>
          <p:nvPr>
            <p:extLst>
              <p:ext uri="{D42A27DB-BD31-4B8C-83A1-F6EECF244321}">
                <p14:modId xmlns:p14="http://schemas.microsoft.com/office/powerpoint/2010/main" val="3952460103"/>
              </p:ext>
            </p:extLst>
          </p:nvPr>
        </p:nvGraphicFramePr>
        <p:xfrm>
          <a:off x="812802" y="1242180"/>
          <a:ext cx="7080279" cy="1978540"/>
        </p:xfrm>
        <a:graphic>
          <a:graphicData uri="http://schemas.openxmlformats.org/drawingml/2006/table">
            <a:tbl>
              <a:tblPr firstRow="1" bandRow="1">
                <a:tableStyleId>{5C22544A-7EE6-4342-B048-85BDC9FD1C3A}</a:tableStyleId>
              </a:tblPr>
              <a:tblGrid>
                <a:gridCol w="3540138">
                  <a:extLst>
                    <a:ext uri="{9D8B030D-6E8A-4147-A177-3AD203B41FA5}">
                      <a16:colId xmlns:a16="http://schemas.microsoft.com/office/drawing/2014/main" val="3490864864"/>
                    </a:ext>
                  </a:extLst>
                </a:gridCol>
                <a:gridCol w="3540141">
                  <a:extLst>
                    <a:ext uri="{9D8B030D-6E8A-4147-A177-3AD203B41FA5}">
                      <a16:colId xmlns:a16="http://schemas.microsoft.com/office/drawing/2014/main" val="3849210631"/>
                    </a:ext>
                  </a:extLst>
                </a:gridCol>
              </a:tblGrid>
              <a:tr h="318692">
                <a:tc>
                  <a:txBody>
                    <a:bodyPr/>
                    <a:lstStyle/>
                    <a:p>
                      <a:r>
                        <a:rPr lang="en-IN" dirty="0"/>
                        <a:t>Open questions</a:t>
                      </a:r>
                    </a:p>
                  </a:txBody>
                  <a:tcPr/>
                </a:tc>
                <a:tc>
                  <a:txBody>
                    <a:bodyPr/>
                    <a:lstStyle/>
                    <a:p>
                      <a:r>
                        <a:rPr lang="en-IN" dirty="0"/>
                        <a:t>Agreement</a:t>
                      </a:r>
                    </a:p>
                  </a:txBody>
                  <a:tcPr/>
                </a:tc>
                <a:extLst>
                  <a:ext uri="{0D108BD9-81ED-4DB2-BD59-A6C34878D82A}">
                    <a16:rowId xmlns:a16="http://schemas.microsoft.com/office/drawing/2014/main" val="4161990340"/>
                  </a:ext>
                </a:extLst>
              </a:tr>
              <a:tr h="0">
                <a:tc>
                  <a:txBody>
                    <a:bodyPr/>
                    <a:lstStyle/>
                    <a:p>
                      <a:pPr marL="0" marR="0" lvl="0" indent="0" algn="l" defTabSz="913912" rtl="0" eaLnBrk="1" fontAlgn="auto" latinLnBrk="0" hangingPunct="1">
                        <a:lnSpc>
                          <a:spcPct val="100000"/>
                        </a:lnSpc>
                        <a:spcBef>
                          <a:spcPts val="0"/>
                        </a:spcBef>
                        <a:spcAft>
                          <a:spcPts val="0"/>
                        </a:spcAft>
                        <a:buClrTx/>
                        <a:buSzTx/>
                        <a:buFontTx/>
                        <a:buNone/>
                        <a:tabLst/>
                        <a:defRPr/>
                      </a:pPr>
                      <a:r>
                        <a:rPr lang="en-IN" sz="1000" dirty="0">
                          <a:solidFill>
                            <a:schemeClr val="bg1"/>
                          </a:solidFill>
                        </a:rPr>
                        <a:t>Who would continue to maintain the assets ?</a:t>
                      </a:r>
                      <a:endParaRPr lang="en-IN" sz="1000" dirty="0"/>
                    </a:p>
                  </a:txBody>
                  <a:tcPr/>
                </a:tc>
                <a:tc>
                  <a:txBody>
                    <a:bodyPr/>
                    <a:lstStyle/>
                    <a:p>
                      <a:r>
                        <a:rPr lang="en-IN" sz="1000" b="0" dirty="0">
                          <a:solidFill>
                            <a:schemeClr val="bg1"/>
                          </a:solidFill>
                          <a:highlight>
                            <a:srgbClr val="FFFF00"/>
                          </a:highlight>
                        </a:rPr>
                        <a:t>Asset Adopter &amp; Ideation Champion</a:t>
                      </a:r>
                      <a:endParaRPr lang="en-IN" sz="1000" b="0" dirty="0">
                        <a:highlight>
                          <a:srgbClr val="FFFF00"/>
                        </a:highlight>
                      </a:endParaRPr>
                    </a:p>
                  </a:txBody>
                  <a:tcPr/>
                </a:tc>
                <a:extLst>
                  <a:ext uri="{0D108BD9-81ED-4DB2-BD59-A6C34878D82A}">
                    <a16:rowId xmlns:a16="http://schemas.microsoft.com/office/drawing/2014/main" val="1846651228"/>
                  </a:ext>
                </a:extLst>
              </a:tr>
              <a:tr h="271787">
                <a:tc>
                  <a:txBody>
                    <a:bodyPr/>
                    <a:lstStyle/>
                    <a:p>
                      <a:pPr marL="0" marR="0" lvl="0" indent="0" algn="l" defTabSz="913912" rtl="0" eaLnBrk="1" fontAlgn="auto" latinLnBrk="0" hangingPunct="1">
                        <a:lnSpc>
                          <a:spcPct val="100000"/>
                        </a:lnSpc>
                        <a:spcBef>
                          <a:spcPts val="0"/>
                        </a:spcBef>
                        <a:spcAft>
                          <a:spcPts val="0"/>
                        </a:spcAft>
                        <a:buClrTx/>
                        <a:buSzTx/>
                        <a:buFontTx/>
                        <a:buNone/>
                        <a:tabLst/>
                        <a:defRPr/>
                      </a:pPr>
                      <a:r>
                        <a:rPr lang="en-IN" sz="1000" kern="1200" dirty="0">
                          <a:solidFill>
                            <a:schemeClr val="bg1"/>
                          </a:solidFill>
                          <a:latin typeface="+mn-lt"/>
                          <a:ea typeface="+mn-ea"/>
                          <a:cs typeface="+mn-cs"/>
                        </a:rPr>
                        <a:t>Who will drive the idea to completion ? </a:t>
                      </a:r>
                    </a:p>
                  </a:txBody>
                  <a:tcPr/>
                </a:tc>
                <a:tc>
                  <a:txBody>
                    <a:bodyPr/>
                    <a:lstStyle/>
                    <a:p>
                      <a:pPr marL="0" algn="l" defTabSz="913912" rtl="0" eaLnBrk="1" latinLnBrk="0" hangingPunct="1"/>
                      <a:r>
                        <a:rPr lang="en-IN" sz="1000" kern="1200" dirty="0">
                          <a:solidFill>
                            <a:schemeClr val="bg1"/>
                          </a:solidFill>
                          <a:highlight>
                            <a:srgbClr val="FFFF00"/>
                          </a:highlight>
                          <a:latin typeface="+mn-lt"/>
                          <a:ea typeface="+mn-ea"/>
                          <a:cs typeface="+mn-cs"/>
                        </a:rPr>
                        <a:t>Ideation Champion</a:t>
                      </a:r>
                    </a:p>
                  </a:txBody>
                  <a:tcPr/>
                </a:tc>
                <a:extLst>
                  <a:ext uri="{0D108BD9-81ED-4DB2-BD59-A6C34878D82A}">
                    <a16:rowId xmlns:a16="http://schemas.microsoft.com/office/drawing/2014/main" val="3873692205"/>
                  </a:ext>
                </a:extLst>
              </a:tr>
              <a:tr h="318692">
                <a:tc>
                  <a:txBody>
                    <a:bodyPr/>
                    <a:lstStyle/>
                    <a:p>
                      <a:pPr marL="0" marR="0" lvl="0" indent="0" algn="l" defTabSz="913912" rtl="0" eaLnBrk="1" fontAlgn="auto" latinLnBrk="0" hangingPunct="1">
                        <a:lnSpc>
                          <a:spcPct val="100000"/>
                        </a:lnSpc>
                        <a:spcBef>
                          <a:spcPts val="0"/>
                        </a:spcBef>
                        <a:spcAft>
                          <a:spcPts val="0"/>
                        </a:spcAft>
                        <a:buClrTx/>
                        <a:buSzTx/>
                        <a:buFontTx/>
                        <a:buNone/>
                        <a:tabLst/>
                        <a:defRPr/>
                      </a:pPr>
                      <a:r>
                        <a:rPr lang="en-IN" sz="1000" kern="1200" dirty="0">
                          <a:solidFill>
                            <a:schemeClr val="bg1"/>
                          </a:solidFill>
                          <a:latin typeface="+mn-lt"/>
                          <a:ea typeface="+mn-ea"/>
                          <a:cs typeface="+mn-cs"/>
                        </a:rPr>
                        <a:t>Reward / Award - Target</a:t>
                      </a:r>
                    </a:p>
                  </a:txBody>
                  <a:tcPr/>
                </a:tc>
                <a:tc>
                  <a:txBody>
                    <a:bodyPr/>
                    <a:lstStyle/>
                    <a:p>
                      <a:pPr marL="0" algn="l" defTabSz="913912" rtl="0" eaLnBrk="1" latinLnBrk="0" hangingPunct="1"/>
                      <a:r>
                        <a:rPr lang="en-IN" sz="1000" kern="1200" dirty="0">
                          <a:solidFill>
                            <a:schemeClr val="bg1"/>
                          </a:solidFill>
                          <a:highlight>
                            <a:srgbClr val="FFFF00"/>
                          </a:highlight>
                          <a:latin typeface="+mn-lt"/>
                          <a:ea typeface="+mn-ea"/>
                          <a:cs typeface="+mn-cs"/>
                        </a:rPr>
                        <a:t>Individuals reaching a Target score of 250 will be recognized &amp; rewarded</a:t>
                      </a:r>
                    </a:p>
                    <a:p>
                      <a:pPr marL="0" algn="l" defTabSz="913912" rtl="0" eaLnBrk="1" latinLnBrk="0" hangingPunct="1"/>
                      <a:endParaRPr lang="en-IN" sz="1000" kern="1200" dirty="0">
                        <a:solidFill>
                          <a:schemeClr val="bg1"/>
                        </a:solidFill>
                        <a:highlight>
                          <a:srgbClr val="FFFF00"/>
                        </a:highlight>
                        <a:latin typeface="+mn-lt"/>
                        <a:ea typeface="+mn-ea"/>
                        <a:cs typeface="+mn-cs"/>
                      </a:endParaRPr>
                    </a:p>
                    <a:p>
                      <a:pPr marL="0" algn="l" defTabSz="913912" rtl="0" eaLnBrk="1" latinLnBrk="0" hangingPunct="1"/>
                      <a:r>
                        <a:rPr lang="en-IN" sz="1000" kern="1200" dirty="0">
                          <a:solidFill>
                            <a:schemeClr val="bg1"/>
                          </a:solidFill>
                          <a:highlight>
                            <a:srgbClr val="FFFF00"/>
                          </a:highlight>
                          <a:latin typeface="+mn-lt"/>
                          <a:ea typeface="+mn-ea"/>
                          <a:cs typeface="+mn-cs"/>
                        </a:rPr>
                        <a:t>*Subject to change at the discretion of the Governance team</a:t>
                      </a:r>
                    </a:p>
                  </a:txBody>
                  <a:tcPr/>
                </a:tc>
                <a:extLst>
                  <a:ext uri="{0D108BD9-81ED-4DB2-BD59-A6C34878D82A}">
                    <a16:rowId xmlns:a16="http://schemas.microsoft.com/office/drawing/2014/main" val="2263296797"/>
                  </a:ext>
                </a:extLst>
              </a:tr>
              <a:tr h="223520">
                <a:tc>
                  <a:txBody>
                    <a:bodyPr/>
                    <a:lstStyle/>
                    <a:p>
                      <a:pPr marL="0" marR="0" lvl="0" indent="0" algn="l" defTabSz="913912" rtl="0" eaLnBrk="1" fontAlgn="auto" latinLnBrk="0" hangingPunct="1">
                        <a:lnSpc>
                          <a:spcPct val="100000"/>
                        </a:lnSpc>
                        <a:spcBef>
                          <a:spcPts val="0"/>
                        </a:spcBef>
                        <a:spcAft>
                          <a:spcPts val="0"/>
                        </a:spcAft>
                        <a:buClrTx/>
                        <a:buSzTx/>
                        <a:buFontTx/>
                        <a:buNone/>
                        <a:tabLst/>
                        <a:defRPr/>
                      </a:pPr>
                      <a:r>
                        <a:rPr lang="en-IN" sz="1000" kern="1200" dirty="0">
                          <a:solidFill>
                            <a:schemeClr val="bg1"/>
                          </a:solidFill>
                          <a:latin typeface="+mn-lt"/>
                          <a:ea typeface="+mn-ea"/>
                          <a:cs typeface="+mn-cs"/>
                        </a:rPr>
                        <a:t>Approval and Sign off</a:t>
                      </a:r>
                    </a:p>
                  </a:txBody>
                  <a:tcPr/>
                </a:tc>
                <a:tc>
                  <a:txBody>
                    <a:bodyPr/>
                    <a:lstStyle/>
                    <a:p>
                      <a:pPr marL="0" algn="l" defTabSz="913912" rtl="0" eaLnBrk="1" latinLnBrk="0" hangingPunct="1"/>
                      <a:r>
                        <a:rPr lang="en-IN" sz="1000" kern="1200" dirty="0">
                          <a:solidFill>
                            <a:schemeClr val="bg1"/>
                          </a:solidFill>
                          <a:highlight>
                            <a:srgbClr val="FFFF00"/>
                          </a:highlight>
                          <a:latin typeface="+mn-lt"/>
                          <a:ea typeface="+mn-ea"/>
                          <a:cs typeface="+mn-cs"/>
                        </a:rPr>
                        <a:t>Recognized individuals as SME’s or Architects</a:t>
                      </a:r>
                    </a:p>
                  </a:txBody>
                  <a:tcPr/>
                </a:tc>
                <a:extLst>
                  <a:ext uri="{0D108BD9-81ED-4DB2-BD59-A6C34878D82A}">
                    <a16:rowId xmlns:a16="http://schemas.microsoft.com/office/drawing/2014/main" val="2236382503"/>
                  </a:ext>
                </a:extLst>
              </a:tr>
            </a:tbl>
          </a:graphicData>
        </a:graphic>
      </p:graphicFrame>
    </p:spTree>
    <p:extLst>
      <p:ext uri="{BB962C8B-B14F-4D97-AF65-F5344CB8AC3E}">
        <p14:creationId xmlns:p14="http://schemas.microsoft.com/office/powerpoint/2010/main" val="32169728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FD111-336A-4F22-8369-814BD1850D8A}"/>
              </a:ext>
            </a:extLst>
          </p:cNvPr>
          <p:cNvSpPr>
            <a:spLocks noGrp="1"/>
          </p:cNvSpPr>
          <p:nvPr>
            <p:ph type="title"/>
          </p:nvPr>
        </p:nvSpPr>
        <p:spPr>
          <a:xfrm>
            <a:off x="812802" y="239513"/>
            <a:ext cx="10972800" cy="860400"/>
          </a:xfrm>
        </p:spPr>
        <p:txBody>
          <a:bodyPr anchor="ctr"/>
          <a:lstStyle/>
          <a:p>
            <a:pPr>
              <a:lnSpc>
                <a:spcPct val="150000"/>
              </a:lnSpc>
            </a:pPr>
            <a:r>
              <a:rPr lang="en-IN" dirty="0"/>
              <a:t>Automation Groups</a:t>
            </a:r>
          </a:p>
        </p:txBody>
      </p:sp>
      <p:graphicFrame>
        <p:nvGraphicFramePr>
          <p:cNvPr id="8" name="Table 7">
            <a:extLst>
              <a:ext uri="{FF2B5EF4-FFF2-40B4-BE49-F238E27FC236}">
                <a16:creationId xmlns:a16="http://schemas.microsoft.com/office/drawing/2014/main" id="{F7137145-219A-4E6D-9379-F336D6CF3837}"/>
              </a:ext>
            </a:extLst>
          </p:cNvPr>
          <p:cNvGraphicFramePr>
            <a:graphicFrameLocks noGrp="1"/>
          </p:cNvGraphicFramePr>
          <p:nvPr>
            <p:extLst>
              <p:ext uri="{D42A27DB-BD31-4B8C-83A1-F6EECF244321}">
                <p14:modId xmlns:p14="http://schemas.microsoft.com/office/powerpoint/2010/main" val="2606864931"/>
              </p:ext>
            </p:extLst>
          </p:nvPr>
        </p:nvGraphicFramePr>
        <p:xfrm>
          <a:off x="831485" y="1083878"/>
          <a:ext cx="1954530" cy="2438400"/>
        </p:xfrm>
        <a:graphic>
          <a:graphicData uri="http://schemas.openxmlformats.org/drawingml/2006/table">
            <a:tbl>
              <a:tblPr/>
              <a:tblGrid>
                <a:gridCol w="1954530">
                  <a:extLst>
                    <a:ext uri="{9D8B030D-6E8A-4147-A177-3AD203B41FA5}">
                      <a16:colId xmlns:a16="http://schemas.microsoft.com/office/drawing/2014/main" val="559591944"/>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BA's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793089"/>
                  </a:ext>
                </a:extLst>
              </a:tr>
              <a:tr h="184150">
                <a:tc>
                  <a:txBody>
                    <a:bodyPr/>
                    <a:lstStyle/>
                    <a:p>
                      <a:pPr algn="ctr" fontAlgn="ctr"/>
                      <a:r>
                        <a:rPr lang="en-IN" sz="1100" b="0" i="0" u="none" strike="noStrike">
                          <a:solidFill>
                            <a:srgbClr val="000000"/>
                          </a:solidFill>
                          <a:effectLst/>
                          <a:latin typeface="Calibri" panose="020F0502020204030204" pitchFamily="34" charset="0"/>
                        </a:rPr>
                        <a:t>Nair, Freejesh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1611112550"/>
                  </a:ext>
                </a:extLst>
              </a:tr>
              <a:tr h="184150">
                <a:tc>
                  <a:txBody>
                    <a:bodyPr/>
                    <a:lstStyle/>
                    <a:p>
                      <a:pPr algn="ctr" fontAlgn="ctr"/>
                      <a:r>
                        <a:rPr lang="en-IN" sz="1100" b="0" i="0" u="none" strike="noStrike">
                          <a:solidFill>
                            <a:srgbClr val="000000"/>
                          </a:solidFill>
                          <a:effectLst/>
                          <a:latin typeface="Calibri" panose="020F0502020204030204" pitchFamily="34" charset="0"/>
                        </a:rPr>
                        <a:t>Abraham, Anuja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294107113"/>
                  </a:ext>
                </a:extLst>
              </a:tr>
              <a:tr h="184150">
                <a:tc>
                  <a:txBody>
                    <a:bodyPr/>
                    <a:lstStyle/>
                    <a:p>
                      <a:pPr algn="ctr" fontAlgn="ctr"/>
                      <a:r>
                        <a:rPr lang="en-IN" sz="1100" b="0" i="0" u="none" strike="noStrike">
                          <a:solidFill>
                            <a:srgbClr val="000000"/>
                          </a:solidFill>
                          <a:effectLst/>
                          <a:latin typeface="Calibri" panose="020F0502020204030204" pitchFamily="34" charset="0"/>
                        </a:rPr>
                        <a:t>Daniel, Angelin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099774974"/>
                  </a:ext>
                </a:extLst>
              </a:tr>
              <a:tr h="184150">
                <a:tc>
                  <a:txBody>
                    <a:bodyPr/>
                    <a:lstStyle/>
                    <a:p>
                      <a:pPr algn="ctr" fontAlgn="ctr"/>
                      <a:r>
                        <a:rPr lang="en-IN" sz="1100" b="0" i="0" u="none" strike="noStrike">
                          <a:solidFill>
                            <a:srgbClr val="000000"/>
                          </a:solidFill>
                          <a:effectLst/>
                          <a:latin typeface="Calibri" panose="020F0502020204030204" pitchFamily="34" charset="0"/>
                        </a:rPr>
                        <a:t>John, Joby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399998241"/>
                  </a:ext>
                </a:extLst>
              </a:tr>
              <a:tr h="184150">
                <a:tc>
                  <a:txBody>
                    <a:bodyPr/>
                    <a:lstStyle/>
                    <a:p>
                      <a:pPr algn="ctr" fontAlgn="ctr"/>
                      <a:r>
                        <a:rPr lang="en-IN" sz="1100" b="0" i="0" u="none" strike="noStrike">
                          <a:solidFill>
                            <a:srgbClr val="000000"/>
                          </a:solidFill>
                          <a:effectLst/>
                          <a:latin typeface="Calibri" panose="020F0502020204030204" pitchFamily="34" charset="0"/>
                        </a:rPr>
                        <a:t>Jose C, Sheson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798344839"/>
                  </a:ext>
                </a:extLst>
              </a:tr>
              <a:tr h="184150">
                <a:tc>
                  <a:txBody>
                    <a:bodyPr/>
                    <a:lstStyle/>
                    <a:p>
                      <a:pPr algn="ctr" fontAlgn="ctr"/>
                      <a:r>
                        <a:rPr lang="en-IN" sz="1100" b="0" i="0" u="none" strike="noStrike">
                          <a:solidFill>
                            <a:srgbClr val="000000"/>
                          </a:solidFill>
                          <a:effectLst/>
                          <a:latin typeface="Calibri" panose="020F0502020204030204" pitchFamily="34" charset="0"/>
                        </a:rPr>
                        <a:t>Kallingal, Sindhya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178272622"/>
                  </a:ext>
                </a:extLst>
              </a:tr>
              <a:tr h="190500">
                <a:tc>
                  <a:txBody>
                    <a:bodyPr/>
                    <a:lstStyle/>
                    <a:p>
                      <a:pPr algn="ctr" fontAlgn="ctr"/>
                      <a:r>
                        <a:rPr lang="en-IN" sz="1100" b="0" i="0" u="none" strike="noStrike">
                          <a:solidFill>
                            <a:srgbClr val="000000"/>
                          </a:solidFill>
                          <a:effectLst/>
                          <a:latin typeface="Calibri" panose="020F0502020204030204" pitchFamily="34" charset="0"/>
                        </a:rPr>
                        <a:t>Mani, Reeba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48148519"/>
                  </a:ext>
                </a:extLst>
              </a:tr>
              <a:tr h="190500">
                <a:tc>
                  <a:txBody>
                    <a:bodyPr/>
                    <a:lstStyle/>
                    <a:p>
                      <a:pPr algn="ctr" fontAlgn="ctr"/>
                      <a:r>
                        <a:rPr lang="en-IN" sz="1100" b="0" i="0" u="none" strike="noStrike">
                          <a:solidFill>
                            <a:srgbClr val="000000"/>
                          </a:solidFill>
                          <a:effectLst/>
                          <a:latin typeface="Calibri" panose="020F0502020204030204" pitchFamily="34" charset="0"/>
                        </a:rPr>
                        <a:t>Nair, Lalu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426949803"/>
                  </a:ext>
                </a:extLst>
              </a:tr>
              <a:tr h="190500">
                <a:tc>
                  <a:txBody>
                    <a:bodyPr/>
                    <a:lstStyle/>
                    <a:p>
                      <a:pPr algn="ctr" fontAlgn="ctr"/>
                      <a:r>
                        <a:rPr lang="en-IN" sz="1100" b="0" i="0" u="none" strike="noStrike">
                          <a:solidFill>
                            <a:srgbClr val="000000"/>
                          </a:solidFill>
                          <a:effectLst/>
                          <a:latin typeface="Calibri" panose="020F0502020204030204" pitchFamily="34" charset="0"/>
                        </a:rPr>
                        <a:t>Soni, Falguni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928578906"/>
                  </a:ext>
                </a:extLst>
              </a:tr>
              <a:tr h="190500">
                <a:tc>
                  <a:txBody>
                    <a:bodyPr/>
                    <a:lstStyle/>
                    <a:p>
                      <a:pPr algn="ctr" fontAlgn="ctr"/>
                      <a:r>
                        <a:rPr lang="en-IN" sz="1100" b="0" i="0" u="none" strike="noStrike">
                          <a:solidFill>
                            <a:srgbClr val="000000"/>
                          </a:solidFill>
                          <a:effectLst/>
                          <a:latin typeface="Calibri" panose="020F0502020204030204" pitchFamily="34" charset="0"/>
                        </a:rPr>
                        <a:t>T R, Dheeraj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466956684"/>
                  </a:ext>
                </a:extLst>
              </a:tr>
              <a:tr h="190500">
                <a:tc>
                  <a:txBody>
                    <a:bodyPr/>
                    <a:lstStyle/>
                    <a:p>
                      <a:pPr algn="ctr" fontAlgn="ctr"/>
                      <a:r>
                        <a:rPr lang="en-IN" sz="1100" b="0" i="0" u="none" strike="noStrike">
                          <a:solidFill>
                            <a:srgbClr val="000000"/>
                          </a:solidFill>
                          <a:effectLst/>
                          <a:latin typeface="Calibri" panose="020F0502020204030204" pitchFamily="34" charset="0"/>
                        </a:rPr>
                        <a:t>Velayudhan, Priya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556041612"/>
                  </a:ext>
                </a:extLst>
              </a:tr>
              <a:tr h="190500">
                <a:tc>
                  <a:txBody>
                    <a:bodyPr/>
                    <a:lstStyle/>
                    <a:p>
                      <a:pPr algn="ctr" fontAlgn="ctr"/>
                      <a:r>
                        <a:rPr lang="en-IN" sz="1100" b="0" i="0" u="none" strike="noStrike" dirty="0">
                          <a:solidFill>
                            <a:srgbClr val="000000"/>
                          </a:solidFill>
                          <a:effectLst/>
                          <a:latin typeface="Calibri" panose="020F0502020204030204" pitchFamily="34" charset="0"/>
                        </a:rPr>
                        <a:t>Xavier P, </a:t>
                      </a:r>
                      <a:r>
                        <a:rPr lang="en-IN" sz="1100" b="0" i="0" u="none" strike="noStrike" dirty="0" err="1">
                          <a:solidFill>
                            <a:srgbClr val="000000"/>
                          </a:solidFill>
                          <a:effectLst/>
                          <a:latin typeface="Calibri" panose="020F0502020204030204" pitchFamily="34" charset="0"/>
                        </a:rPr>
                        <a:t>Luxy</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07610414"/>
                  </a:ext>
                </a:extLst>
              </a:tr>
            </a:tbl>
          </a:graphicData>
        </a:graphic>
      </p:graphicFrame>
      <p:graphicFrame>
        <p:nvGraphicFramePr>
          <p:cNvPr id="9" name="Table 8">
            <a:extLst>
              <a:ext uri="{FF2B5EF4-FFF2-40B4-BE49-F238E27FC236}">
                <a16:creationId xmlns:a16="http://schemas.microsoft.com/office/drawing/2014/main" id="{4BC1F7D1-4716-4487-8127-C04964A9997E}"/>
              </a:ext>
            </a:extLst>
          </p:cNvPr>
          <p:cNvGraphicFramePr>
            <a:graphicFrameLocks noGrp="1"/>
          </p:cNvGraphicFramePr>
          <p:nvPr>
            <p:extLst>
              <p:ext uri="{D42A27DB-BD31-4B8C-83A1-F6EECF244321}">
                <p14:modId xmlns:p14="http://schemas.microsoft.com/office/powerpoint/2010/main" val="1154618145"/>
              </p:ext>
            </p:extLst>
          </p:nvPr>
        </p:nvGraphicFramePr>
        <p:xfrm>
          <a:off x="831485" y="3637279"/>
          <a:ext cx="1954530" cy="2231390"/>
        </p:xfrm>
        <a:graphic>
          <a:graphicData uri="http://schemas.openxmlformats.org/drawingml/2006/table">
            <a:tbl>
              <a:tblPr/>
              <a:tblGrid>
                <a:gridCol w="1954530">
                  <a:extLst>
                    <a:ext uri="{9D8B030D-6E8A-4147-A177-3AD203B41FA5}">
                      <a16:colId xmlns:a16="http://schemas.microsoft.com/office/drawing/2014/main" val="2720790351"/>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DevO's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70772"/>
                  </a:ext>
                </a:extLst>
              </a:tr>
              <a:tr h="184150">
                <a:tc>
                  <a:txBody>
                    <a:bodyPr/>
                    <a:lstStyle/>
                    <a:p>
                      <a:pPr algn="ctr" fontAlgn="ctr"/>
                      <a:r>
                        <a:rPr lang="en-IN" sz="1100" b="0" i="0" u="none" strike="noStrike">
                          <a:solidFill>
                            <a:srgbClr val="000000"/>
                          </a:solidFill>
                          <a:effectLst/>
                          <a:latin typeface="Calibri" panose="020F0502020204030204" pitchFamily="34" charset="0"/>
                        </a:rPr>
                        <a:t>Kumar M S, Ratheesh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C9C9"/>
                    </a:solidFill>
                  </a:tcPr>
                </a:tc>
                <a:extLst>
                  <a:ext uri="{0D108BD9-81ED-4DB2-BD59-A6C34878D82A}">
                    <a16:rowId xmlns:a16="http://schemas.microsoft.com/office/drawing/2014/main" val="1816961550"/>
                  </a:ext>
                </a:extLst>
              </a:tr>
              <a:tr h="184150">
                <a:tc>
                  <a:txBody>
                    <a:bodyPr/>
                    <a:lstStyle/>
                    <a:p>
                      <a:pPr algn="ctr" fontAlgn="ctr"/>
                      <a:r>
                        <a:rPr lang="en-IN" sz="1100" b="0" i="0" u="none" strike="noStrike">
                          <a:solidFill>
                            <a:srgbClr val="000000"/>
                          </a:solidFill>
                          <a:effectLst/>
                          <a:latin typeface="Calibri" panose="020F0502020204030204" pitchFamily="34" charset="0"/>
                        </a:rPr>
                        <a:t>Naveen, Janaki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804746493"/>
                  </a:ext>
                </a:extLst>
              </a:tr>
              <a:tr h="184150">
                <a:tc>
                  <a:txBody>
                    <a:bodyPr/>
                    <a:lstStyle/>
                    <a:p>
                      <a:pPr algn="ctr" fontAlgn="ctr"/>
                      <a:r>
                        <a:rPr lang="en-IN" sz="1100" b="0" i="0" u="none" strike="noStrike">
                          <a:solidFill>
                            <a:srgbClr val="000000"/>
                          </a:solidFill>
                          <a:effectLst/>
                          <a:latin typeface="Calibri" panose="020F0502020204030204" pitchFamily="34" charset="0"/>
                        </a:rPr>
                        <a:t>Prabhakaran, Vipin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309140429"/>
                  </a:ext>
                </a:extLst>
              </a:tr>
              <a:tr h="184150">
                <a:tc>
                  <a:txBody>
                    <a:bodyPr/>
                    <a:lstStyle/>
                    <a:p>
                      <a:pPr algn="ctr" fontAlgn="ctr"/>
                      <a:r>
                        <a:rPr lang="en-IN" sz="1100" b="0" i="0" u="none" strike="noStrike">
                          <a:solidFill>
                            <a:srgbClr val="000000"/>
                          </a:solidFill>
                          <a:effectLst/>
                          <a:latin typeface="Calibri" panose="020F0502020204030204" pitchFamily="34" charset="0"/>
                        </a:rPr>
                        <a:t>Rajendra Prasad, Jack</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468060367"/>
                  </a:ext>
                </a:extLst>
              </a:tr>
              <a:tr h="184150">
                <a:tc>
                  <a:txBody>
                    <a:bodyPr/>
                    <a:lstStyle/>
                    <a:p>
                      <a:pPr algn="ctr" fontAlgn="ctr"/>
                      <a:r>
                        <a:rPr lang="en-IN" sz="1100" b="0" i="0" u="none" strike="noStrike">
                          <a:solidFill>
                            <a:srgbClr val="000000"/>
                          </a:solidFill>
                          <a:effectLst/>
                          <a:latin typeface="Calibri" panose="020F0502020204030204" pitchFamily="34" charset="0"/>
                        </a:rPr>
                        <a:t>Raul, Lingaraj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1543360"/>
                  </a:ext>
                </a:extLst>
              </a:tr>
              <a:tr h="184150">
                <a:tc>
                  <a:txBody>
                    <a:bodyPr/>
                    <a:lstStyle/>
                    <a:p>
                      <a:pPr algn="ctr" fontAlgn="ctr"/>
                      <a:r>
                        <a:rPr lang="en-IN" sz="1100" b="0" i="0" u="none" strike="noStrike">
                          <a:solidFill>
                            <a:srgbClr val="000000"/>
                          </a:solidFill>
                          <a:effectLst/>
                          <a:latin typeface="Calibri" panose="020F0502020204030204" pitchFamily="34" charset="0"/>
                        </a:rPr>
                        <a:t>S, Ganesh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969131581"/>
                  </a:ext>
                </a:extLst>
              </a:tr>
              <a:tr h="190500">
                <a:tc>
                  <a:txBody>
                    <a:bodyPr/>
                    <a:lstStyle/>
                    <a:p>
                      <a:pPr algn="ctr" fontAlgn="ctr"/>
                      <a:r>
                        <a:rPr lang="en-IN" sz="1100" b="0" i="0" u="none" strike="noStrike">
                          <a:solidFill>
                            <a:srgbClr val="000000"/>
                          </a:solidFill>
                          <a:effectLst/>
                          <a:latin typeface="Calibri" panose="020F0502020204030204" pitchFamily="34" charset="0"/>
                        </a:rPr>
                        <a:t>Manoj, Anoop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012309397"/>
                  </a:ext>
                </a:extLst>
              </a:tr>
              <a:tr h="0">
                <a:tc>
                  <a:txBody>
                    <a:bodyPr/>
                    <a:lstStyle/>
                    <a:p>
                      <a:pPr algn="ctr" fontAlgn="ctr"/>
                      <a:r>
                        <a:rPr lang="en-IN" sz="1100" b="0" i="0" u="none" strike="noStrike">
                          <a:solidFill>
                            <a:srgbClr val="000000"/>
                          </a:solidFill>
                          <a:effectLst/>
                          <a:latin typeface="Calibri" panose="020F0502020204030204" pitchFamily="34" charset="0"/>
                        </a:rPr>
                        <a:t>Raj V V, Rahul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611114725"/>
                  </a:ext>
                </a:extLst>
              </a:tr>
              <a:tr h="190500">
                <a:tc>
                  <a:txBody>
                    <a:bodyPr/>
                    <a:lstStyle/>
                    <a:p>
                      <a:pPr algn="ctr" fontAlgn="ctr"/>
                      <a:r>
                        <a:rPr lang="en-IN" sz="1100" b="0" i="0" u="none" strike="noStrike">
                          <a:solidFill>
                            <a:srgbClr val="000000"/>
                          </a:solidFill>
                          <a:effectLst/>
                          <a:latin typeface="Calibri" panose="020F0502020204030204" pitchFamily="34" charset="0"/>
                        </a:rPr>
                        <a:t>V, Supriya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270738669"/>
                  </a:ext>
                </a:extLst>
              </a:tr>
              <a:tr h="190500">
                <a:tc>
                  <a:txBody>
                    <a:bodyPr/>
                    <a:lstStyle/>
                    <a:p>
                      <a:pPr algn="ctr" fontAlgn="ctr"/>
                      <a:r>
                        <a:rPr lang="en-IN" sz="1100" b="0" i="0" u="none" strike="noStrike">
                          <a:solidFill>
                            <a:srgbClr val="000000"/>
                          </a:solidFill>
                          <a:effectLst/>
                          <a:latin typeface="Calibri" panose="020F0502020204030204" pitchFamily="34" charset="0"/>
                        </a:rPr>
                        <a:t>Varghese, Raju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056944247"/>
                  </a:ext>
                </a:extLst>
              </a:tr>
              <a:tr h="190500">
                <a:tc>
                  <a:txBody>
                    <a:bodyPr/>
                    <a:lstStyle/>
                    <a:p>
                      <a:pPr algn="ctr" fontAlgn="ctr"/>
                      <a:r>
                        <a:rPr lang="en-IN" sz="1100" b="0" i="0" u="none" strike="noStrike" dirty="0">
                          <a:solidFill>
                            <a:srgbClr val="000000"/>
                          </a:solidFill>
                          <a:effectLst/>
                          <a:latin typeface="Calibri" panose="020F0502020204030204" pitchFamily="34" charset="0"/>
                        </a:rPr>
                        <a:t>Suresh, </a:t>
                      </a:r>
                      <a:r>
                        <a:rPr lang="en-IN" sz="1100" b="0" i="0" u="none" strike="noStrike" dirty="0" err="1">
                          <a:solidFill>
                            <a:srgbClr val="000000"/>
                          </a:solidFill>
                          <a:effectLst/>
                          <a:latin typeface="Calibri" panose="020F0502020204030204" pitchFamily="34" charset="0"/>
                        </a:rPr>
                        <a:t>Silpa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219594647"/>
                  </a:ext>
                </a:extLst>
              </a:tr>
            </a:tbl>
          </a:graphicData>
        </a:graphic>
      </p:graphicFrame>
      <p:graphicFrame>
        <p:nvGraphicFramePr>
          <p:cNvPr id="11" name="Table 10">
            <a:extLst>
              <a:ext uri="{FF2B5EF4-FFF2-40B4-BE49-F238E27FC236}">
                <a16:creationId xmlns:a16="http://schemas.microsoft.com/office/drawing/2014/main" id="{246B4356-8011-4EBB-8714-79A0DBC9ECF1}"/>
              </a:ext>
            </a:extLst>
          </p:cNvPr>
          <p:cNvGraphicFramePr>
            <a:graphicFrameLocks noGrp="1"/>
          </p:cNvGraphicFramePr>
          <p:nvPr>
            <p:extLst>
              <p:ext uri="{D42A27DB-BD31-4B8C-83A1-F6EECF244321}">
                <p14:modId xmlns:p14="http://schemas.microsoft.com/office/powerpoint/2010/main" val="783852226"/>
              </p:ext>
            </p:extLst>
          </p:nvPr>
        </p:nvGraphicFramePr>
        <p:xfrm>
          <a:off x="9371018" y="1091835"/>
          <a:ext cx="1955800" cy="1485900"/>
        </p:xfrm>
        <a:graphic>
          <a:graphicData uri="http://schemas.openxmlformats.org/drawingml/2006/table">
            <a:tbl>
              <a:tblPr/>
              <a:tblGrid>
                <a:gridCol w="1955800">
                  <a:extLst>
                    <a:ext uri="{9D8B030D-6E8A-4147-A177-3AD203B41FA5}">
                      <a16:colId xmlns:a16="http://schemas.microsoft.com/office/drawing/2014/main" val="1234145349"/>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DMCA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72979"/>
                  </a:ext>
                </a:extLst>
              </a:tr>
              <a:tr h="184150">
                <a:tc>
                  <a:txBody>
                    <a:bodyPr/>
                    <a:lstStyle/>
                    <a:p>
                      <a:pPr algn="ctr" fontAlgn="ctr"/>
                      <a:r>
                        <a:rPr lang="en-IN" sz="1100" b="0" i="0" u="none" strike="noStrike">
                          <a:solidFill>
                            <a:srgbClr val="000000"/>
                          </a:solidFill>
                          <a:effectLst/>
                          <a:latin typeface="Calibri" panose="020F0502020204030204" pitchFamily="34" charset="0"/>
                        </a:rPr>
                        <a:t>Ravindran, Prasoon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1523539748"/>
                  </a:ext>
                </a:extLst>
              </a:tr>
              <a:tr h="184150">
                <a:tc>
                  <a:txBody>
                    <a:bodyPr/>
                    <a:lstStyle/>
                    <a:p>
                      <a:pPr algn="ctr" fontAlgn="ctr"/>
                      <a:r>
                        <a:rPr lang="en-IN" sz="1100" b="0" i="0" u="none" strike="noStrike">
                          <a:solidFill>
                            <a:srgbClr val="000000"/>
                          </a:solidFill>
                          <a:effectLst/>
                          <a:latin typeface="Calibri" panose="020F0502020204030204" pitchFamily="34" charset="0"/>
                        </a:rPr>
                        <a:t>Harees, Mohammed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126642845"/>
                  </a:ext>
                </a:extLst>
              </a:tr>
              <a:tr h="184150">
                <a:tc>
                  <a:txBody>
                    <a:bodyPr/>
                    <a:lstStyle/>
                    <a:p>
                      <a:pPr algn="ctr" fontAlgn="ctr"/>
                      <a:r>
                        <a:rPr lang="en-IN" sz="1100" b="0" i="0" u="none" strike="noStrike">
                          <a:solidFill>
                            <a:srgbClr val="000000"/>
                          </a:solidFill>
                          <a:effectLst/>
                          <a:latin typeface="Calibri" panose="020F0502020204030204" pitchFamily="34" charset="0"/>
                        </a:rPr>
                        <a:t>HG, Madhushree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167547336"/>
                  </a:ext>
                </a:extLst>
              </a:tr>
              <a:tr h="184150">
                <a:tc>
                  <a:txBody>
                    <a:bodyPr/>
                    <a:lstStyle/>
                    <a:p>
                      <a:pPr algn="ctr" fontAlgn="ctr"/>
                      <a:r>
                        <a:rPr lang="en-IN" sz="1100" b="0" i="0" u="none" strike="noStrike">
                          <a:solidFill>
                            <a:srgbClr val="000000"/>
                          </a:solidFill>
                          <a:effectLst/>
                          <a:latin typeface="Calibri" panose="020F0502020204030204" pitchFamily="34" charset="0"/>
                        </a:rPr>
                        <a:t>Nandavarapu, Chandra Sudeep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160956594"/>
                  </a:ext>
                </a:extLst>
              </a:tr>
              <a:tr h="184150">
                <a:tc>
                  <a:txBody>
                    <a:bodyPr/>
                    <a:lstStyle/>
                    <a:p>
                      <a:pPr algn="ctr" fontAlgn="ctr"/>
                      <a:r>
                        <a:rPr lang="en-IN" sz="1100" b="0" i="0" u="none" strike="noStrike" dirty="0">
                          <a:solidFill>
                            <a:srgbClr val="000000"/>
                          </a:solidFill>
                          <a:effectLst/>
                          <a:latin typeface="Calibri" panose="020F0502020204030204" pitchFamily="34" charset="0"/>
                        </a:rPr>
                        <a:t>R, Lakshmi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200889544"/>
                  </a:ext>
                </a:extLst>
              </a:tr>
              <a:tr h="184150">
                <a:tc>
                  <a:txBody>
                    <a:bodyPr/>
                    <a:lstStyle/>
                    <a:p>
                      <a:pPr algn="ctr" fontAlgn="ctr"/>
                      <a:r>
                        <a:rPr lang="en-IN" sz="1100" b="0" i="0" u="none" strike="noStrike">
                          <a:solidFill>
                            <a:srgbClr val="000000"/>
                          </a:solidFill>
                          <a:effectLst/>
                          <a:latin typeface="Calibri" panose="020F0502020204030204" pitchFamily="34" charset="0"/>
                        </a:rPr>
                        <a:t>Jayaram, Suman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23885800"/>
                  </a:ext>
                </a:extLst>
              </a:tr>
              <a:tr h="190500">
                <a:tc>
                  <a:txBody>
                    <a:bodyPr/>
                    <a:lstStyle/>
                    <a:p>
                      <a:pPr algn="ctr" fontAlgn="ctr"/>
                      <a:r>
                        <a:rPr lang="en-IN" sz="1100" b="0" i="0" u="none" strike="noStrike" dirty="0">
                          <a:solidFill>
                            <a:srgbClr val="000000"/>
                          </a:solidFill>
                          <a:effectLst/>
                          <a:latin typeface="Calibri" panose="020F0502020204030204" pitchFamily="34" charset="0"/>
                        </a:rPr>
                        <a:t>Sidnal, Bhupati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70889797"/>
                  </a:ext>
                </a:extLst>
              </a:tr>
            </a:tbl>
          </a:graphicData>
        </a:graphic>
      </p:graphicFrame>
      <p:graphicFrame>
        <p:nvGraphicFramePr>
          <p:cNvPr id="13" name="Table 12">
            <a:extLst>
              <a:ext uri="{FF2B5EF4-FFF2-40B4-BE49-F238E27FC236}">
                <a16:creationId xmlns:a16="http://schemas.microsoft.com/office/drawing/2014/main" id="{50BCD00E-9410-4492-B926-0A6199130B3A}"/>
              </a:ext>
            </a:extLst>
          </p:cNvPr>
          <p:cNvGraphicFramePr>
            <a:graphicFrameLocks noGrp="1"/>
          </p:cNvGraphicFramePr>
          <p:nvPr>
            <p:extLst>
              <p:ext uri="{D42A27DB-BD31-4B8C-83A1-F6EECF244321}">
                <p14:modId xmlns:p14="http://schemas.microsoft.com/office/powerpoint/2010/main" val="3087127311"/>
              </p:ext>
            </p:extLst>
          </p:nvPr>
        </p:nvGraphicFramePr>
        <p:xfrm>
          <a:off x="2969260" y="3254612"/>
          <a:ext cx="1954530" cy="2622550"/>
        </p:xfrm>
        <a:graphic>
          <a:graphicData uri="http://schemas.openxmlformats.org/drawingml/2006/table">
            <a:tbl>
              <a:tblPr/>
              <a:tblGrid>
                <a:gridCol w="1954530">
                  <a:extLst>
                    <a:ext uri="{9D8B030D-6E8A-4147-A177-3AD203B41FA5}">
                      <a16:colId xmlns:a16="http://schemas.microsoft.com/office/drawing/2014/main" val="3822232055"/>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EYC3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20498"/>
                  </a:ext>
                </a:extLst>
              </a:tr>
              <a:tr h="184150">
                <a:tc>
                  <a:txBody>
                    <a:bodyPr/>
                    <a:lstStyle/>
                    <a:p>
                      <a:pPr algn="ctr" fontAlgn="ctr"/>
                      <a:r>
                        <a:rPr lang="en-IN" sz="1100" b="0" i="0" u="none" strike="noStrike">
                          <a:solidFill>
                            <a:srgbClr val="000000"/>
                          </a:solidFill>
                          <a:effectLst/>
                          <a:latin typeface="Calibri" panose="020F0502020204030204" pitchFamily="34" charset="0"/>
                        </a:rPr>
                        <a:t>D Lal, Dhanesh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C9C9"/>
                    </a:solidFill>
                  </a:tcPr>
                </a:tc>
                <a:extLst>
                  <a:ext uri="{0D108BD9-81ED-4DB2-BD59-A6C34878D82A}">
                    <a16:rowId xmlns:a16="http://schemas.microsoft.com/office/drawing/2014/main" val="2751710197"/>
                  </a:ext>
                </a:extLst>
              </a:tr>
              <a:tr h="184150">
                <a:tc>
                  <a:txBody>
                    <a:bodyPr/>
                    <a:lstStyle/>
                    <a:p>
                      <a:pPr algn="ctr" fontAlgn="ctr"/>
                      <a:r>
                        <a:rPr lang="en-IN" sz="1100" b="0" i="0" u="none" strike="noStrike">
                          <a:solidFill>
                            <a:srgbClr val="000000"/>
                          </a:solidFill>
                          <a:effectLst/>
                          <a:latin typeface="Calibri" panose="020F0502020204030204" pitchFamily="34" charset="0"/>
                        </a:rPr>
                        <a:t>Baby, Suraj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5296594"/>
                  </a:ext>
                </a:extLst>
              </a:tr>
              <a:tr h="184150">
                <a:tc>
                  <a:txBody>
                    <a:bodyPr/>
                    <a:lstStyle/>
                    <a:p>
                      <a:pPr algn="ctr" fontAlgn="ctr"/>
                      <a:r>
                        <a:rPr lang="en-IN" sz="1100" b="0" i="0" u="none" strike="noStrike">
                          <a:solidFill>
                            <a:srgbClr val="000000"/>
                          </a:solidFill>
                          <a:effectLst/>
                          <a:latin typeface="Calibri" panose="020F0502020204030204" pitchFamily="34" charset="0"/>
                        </a:rPr>
                        <a:t>Kumar H, Kiran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229496616"/>
                  </a:ext>
                </a:extLst>
              </a:tr>
              <a:tr h="184150">
                <a:tc>
                  <a:txBody>
                    <a:bodyPr/>
                    <a:lstStyle/>
                    <a:p>
                      <a:pPr algn="ctr" fontAlgn="ctr"/>
                      <a:r>
                        <a:rPr lang="en-IN" sz="1100" b="0" i="0" u="none" strike="noStrike">
                          <a:solidFill>
                            <a:srgbClr val="000000"/>
                          </a:solidFill>
                          <a:effectLst/>
                          <a:latin typeface="Calibri" panose="020F0502020204030204" pitchFamily="34" charset="0"/>
                        </a:rPr>
                        <a:t>Mathen Samuel, Varghese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987857576"/>
                  </a:ext>
                </a:extLst>
              </a:tr>
              <a:tr h="184150">
                <a:tc>
                  <a:txBody>
                    <a:bodyPr/>
                    <a:lstStyle/>
                    <a:p>
                      <a:pPr algn="ctr" fontAlgn="ctr"/>
                      <a:r>
                        <a:rPr lang="en-IN" sz="1100" b="0" i="0" u="none" strike="noStrike" dirty="0">
                          <a:solidFill>
                            <a:srgbClr val="000000"/>
                          </a:solidFill>
                          <a:effectLst/>
                          <a:latin typeface="Calibri" panose="020F0502020204030204" pitchFamily="34" charset="0"/>
                        </a:rPr>
                        <a:t>Mathew, Ajo</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092839710"/>
                  </a:ext>
                </a:extLst>
              </a:tr>
              <a:tr h="184150">
                <a:tc>
                  <a:txBody>
                    <a:bodyPr/>
                    <a:lstStyle/>
                    <a:p>
                      <a:pPr algn="ctr" fontAlgn="ctr"/>
                      <a:r>
                        <a:rPr lang="en-IN" sz="1100" b="0" i="0" u="none" strike="noStrike">
                          <a:solidFill>
                            <a:srgbClr val="000000"/>
                          </a:solidFill>
                          <a:effectLst/>
                          <a:latin typeface="Calibri" panose="020F0502020204030204" pitchFamily="34" charset="0"/>
                        </a:rPr>
                        <a:t>Mohanan Pillai, Mahesh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636215623"/>
                  </a:ext>
                </a:extLst>
              </a:tr>
              <a:tr h="190500">
                <a:tc>
                  <a:txBody>
                    <a:bodyPr/>
                    <a:lstStyle/>
                    <a:p>
                      <a:pPr algn="ctr" fontAlgn="ctr"/>
                      <a:r>
                        <a:rPr lang="en-IN" sz="1100" b="0" i="0" u="none" strike="noStrike">
                          <a:solidFill>
                            <a:srgbClr val="000000"/>
                          </a:solidFill>
                          <a:effectLst/>
                          <a:latin typeface="Calibri" panose="020F0502020204030204" pitchFamily="34" charset="0"/>
                        </a:rPr>
                        <a:t>N, Saranraj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154406908"/>
                  </a:ext>
                </a:extLst>
              </a:tr>
              <a:tr h="184150">
                <a:tc>
                  <a:txBody>
                    <a:bodyPr/>
                    <a:lstStyle/>
                    <a:p>
                      <a:pPr algn="ctr" fontAlgn="ctr"/>
                      <a:r>
                        <a:rPr lang="en-IN" sz="1100" b="0" i="0" u="none" strike="noStrike">
                          <a:solidFill>
                            <a:srgbClr val="000000"/>
                          </a:solidFill>
                          <a:effectLst/>
                          <a:latin typeface="Calibri" panose="020F0502020204030204" pitchFamily="34" charset="0"/>
                        </a:rPr>
                        <a:t>Perupurayil, Hariprasad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459860731"/>
                  </a:ext>
                </a:extLst>
              </a:tr>
              <a:tr h="190500">
                <a:tc>
                  <a:txBody>
                    <a:bodyPr/>
                    <a:lstStyle/>
                    <a:p>
                      <a:pPr algn="ctr" fontAlgn="ctr"/>
                      <a:r>
                        <a:rPr lang="en-IN" sz="1100" b="0" i="0" u="none" strike="noStrike">
                          <a:solidFill>
                            <a:srgbClr val="000000"/>
                          </a:solidFill>
                          <a:effectLst/>
                          <a:latin typeface="Calibri" panose="020F0502020204030204" pitchFamily="34" charset="0"/>
                        </a:rPr>
                        <a:t>Radhakrishnan, Aravind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439240503"/>
                  </a:ext>
                </a:extLst>
              </a:tr>
              <a:tr h="190500">
                <a:tc>
                  <a:txBody>
                    <a:bodyPr/>
                    <a:lstStyle/>
                    <a:p>
                      <a:pPr algn="ctr" fontAlgn="ctr"/>
                      <a:r>
                        <a:rPr lang="en-IN" sz="1100" b="0" i="0" u="none" strike="noStrike">
                          <a:solidFill>
                            <a:srgbClr val="000000"/>
                          </a:solidFill>
                          <a:effectLst/>
                          <a:latin typeface="Calibri" panose="020F0502020204030204" pitchFamily="34" charset="0"/>
                        </a:rPr>
                        <a:t>Sasi, Sandeep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052534868"/>
                  </a:ext>
                </a:extLst>
              </a:tr>
              <a:tr h="190500">
                <a:tc>
                  <a:txBody>
                    <a:bodyPr/>
                    <a:lstStyle/>
                    <a:p>
                      <a:pPr algn="ctr" fontAlgn="ctr"/>
                      <a:r>
                        <a:rPr lang="en-IN" sz="1100" b="0" i="0" u="none" strike="noStrike">
                          <a:solidFill>
                            <a:srgbClr val="000000"/>
                          </a:solidFill>
                          <a:effectLst/>
                          <a:latin typeface="Calibri" panose="020F0502020204030204" pitchFamily="34" charset="0"/>
                        </a:rPr>
                        <a:t>SOMAN, VINISH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899198381"/>
                  </a:ext>
                </a:extLst>
              </a:tr>
              <a:tr h="190500">
                <a:tc>
                  <a:txBody>
                    <a:bodyPr/>
                    <a:lstStyle/>
                    <a:p>
                      <a:pPr algn="ctr" fontAlgn="ctr"/>
                      <a:r>
                        <a:rPr lang="en-IN" sz="1100" b="0" i="0" u="none" strike="noStrike">
                          <a:solidFill>
                            <a:srgbClr val="000000"/>
                          </a:solidFill>
                          <a:effectLst/>
                          <a:latin typeface="Calibri" panose="020F0502020204030204" pitchFamily="34" charset="0"/>
                        </a:rPr>
                        <a:t>Sumasadan, Sreeranj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346895742"/>
                  </a:ext>
                </a:extLst>
              </a:tr>
              <a:tr h="190500">
                <a:tc>
                  <a:txBody>
                    <a:bodyPr/>
                    <a:lstStyle/>
                    <a:p>
                      <a:pPr algn="ctr" fontAlgn="ctr"/>
                      <a:r>
                        <a:rPr lang="en-IN" sz="1100" b="0" i="0" u="none" strike="noStrike" dirty="0">
                          <a:solidFill>
                            <a:srgbClr val="000000"/>
                          </a:solidFill>
                          <a:effectLst/>
                          <a:latin typeface="Calibri" panose="020F0502020204030204" pitchFamily="34" charset="0"/>
                        </a:rPr>
                        <a:t>Sunny, Silvester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834676758"/>
                  </a:ext>
                </a:extLst>
              </a:tr>
            </a:tbl>
          </a:graphicData>
        </a:graphic>
      </p:graphicFrame>
      <p:graphicFrame>
        <p:nvGraphicFramePr>
          <p:cNvPr id="14" name="Table 13">
            <a:extLst>
              <a:ext uri="{FF2B5EF4-FFF2-40B4-BE49-F238E27FC236}">
                <a16:creationId xmlns:a16="http://schemas.microsoft.com/office/drawing/2014/main" id="{FA60A346-68BD-4003-AAA8-9EC2988EF427}"/>
              </a:ext>
            </a:extLst>
          </p:cNvPr>
          <p:cNvGraphicFramePr>
            <a:graphicFrameLocks noGrp="1"/>
          </p:cNvGraphicFramePr>
          <p:nvPr>
            <p:extLst>
              <p:ext uri="{D42A27DB-BD31-4B8C-83A1-F6EECF244321}">
                <p14:modId xmlns:p14="http://schemas.microsoft.com/office/powerpoint/2010/main" val="660428218"/>
              </p:ext>
            </p:extLst>
          </p:nvPr>
        </p:nvGraphicFramePr>
        <p:xfrm>
          <a:off x="7247578" y="1090579"/>
          <a:ext cx="1954530" cy="1860550"/>
        </p:xfrm>
        <a:graphic>
          <a:graphicData uri="http://schemas.openxmlformats.org/drawingml/2006/table">
            <a:tbl>
              <a:tblPr/>
              <a:tblGrid>
                <a:gridCol w="1954530">
                  <a:extLst>
                    <a:ext uri="{9D8B030D-6E8A-4147-A177-3AD203B41FA5}">
                      <a16:colId xmlns:a16="http://schemas.microsoft.com/office/drawing/2014/main" val="2943546463"/>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OB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968910"/>
                  </a:ext>
                </a:extLst>
              </a:tr>
              <a:tr h="184150">
                <a:tc>
                  <a:txBody>
                    <a:bodyPr/>
                    <a:lstStyle/>
                    <a:p>
                      <a:pPr algn="ctr" fontAlgn="ctr"/>
                      <a:r>
                        <a:rPr lang="en-IN" sz="1100" b="0" i="0" u="none" strike="noStrike">
                          <a:solidFill>
                            <a:srgbClr val="000000"/>
                          </a:solidFill>
                          <a:effectLst/>
                          <a:latin typeface="Calibri" panose="020F0502020204030204" pitchFamily="34" charset="0"/>
                        </a:rPr>
                        <a:t>K, Jayaraj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2361728210"/>
                  </a:ext>
                </a:extLst>
              </a:tr>
              <a:tr h="184150">
                <a:tc>
                  <a:txBody>
                    <a:bodyPr/>
                    <a:lstStyle/>
                    <a:p>
                      <a:pPr algn="ctr" fontAlgn="ctr"/>
                      <a:r>
                        <a:rPr lang="en-IN" sz="1100" b="0" i="0" u="none" strike="noStrike">
                          <a:solidFill>
                            <a:srgbClr val="000000"/>
                          </a:solidFill>
                          <a:effectLst/>
                          <a:latin typeface="Calibri" panose="020F0502020204030204" pitchFamily="34" charset="0"/>
                        </a:rPr>
                        <a:t>Chandra, N Satheesh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480068112"/>
                  </a:ext>
                </a:extLst>
              </a:tr>
              <a:tr h="184150">
                <a:tc>
                  <a:txBody>
                    <a:bodyPr/>
                    <a:lstStyle/>
                    <a:p>
                      <a:pPr algn="ctr" fontAlgn="ctr"/>
                      <a:r>
                        <a:rPr lang="en-IN" sz="1100" b="0" i="0" u="none" strike="noStrike" dirty="0">
                          <a:solidFill>
                            <a:srgbClr val="000000"/>
                          </a:solidFill>
                          <a:effectLst/>
                          <a:latin typeface="Calibri" panose="020F0502020204030204" pitchFamily="34" charset="0"/>
                        </a:rPr>
                        <a:t>C Mohandas, </a:t>
                      </a:r>
                      <a:r>
                        <a:rPr lang="en-IN" sz="1100" b="0" i="0" u="none" strike="noStrike" dirty="0" err="1">
                          <a:solidFill>
                            <a:srgbClr val="000000"/>
                          </a:solidFill>
                          <a:effectLst/>
                          <a:latin typeface="Calibri" panose="020F0502020204030204" pitchFamily="34" charset="0"/>
                        </a:rPr>
                        <a:t>Devadath</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999736791"/>
                  </a:ext>
                </a:extLst>
              </a:tr>
              <a:tr h="184150">
                <a:tc>
                  <a:txBody>
                    <a:bodyPr/>
                    <a:lstStyle/>
                    <a:p>
                      <a:pPr algn="ctr" fontAlgn="ctr"/>
                      <a:r>
                        <a:rPr lang="en-IN" sz="1100" b="0" i="0" u="none" strike="noStrike">
                          <a:solidFill>
                            <a:srgbClr val="000000"/>
                          </a:solidFill>
                          <a:effectLst/>
                          <a:latin typeface="Calibri" panose="020F0502020204030204" pitchFamily="34" charset="0"/>
                        </a:rPr>
                        <a:t>Devanathan, Krishnan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999007661"/>
                  </a:ext>
                </a:extLst>
              </a:tr>
              <a:tr h="184150">
                <a:tc>
                  <a:txBody>
                    <a:bodyPr/>
                    <a:lstStyle/>
                    <a:p>
                      <a:pPr algn="ctr" fontAlgn="ctr"/>
                      <a:r>
                        <a:rPr lang="en-IN" sz="1100" b="0" i="0" u="none" strike="noStrike">
                          <a:solidFill>
                            <a:srgbClr val="000000"/>
                          </a:solidFill>
                          <a:effectLst/>
                          <a:latin typeface="Calibri" panose="020F0502020204030204" pitchFamily="34" charset="0"/>
                        </a:rPr>
                        <a:t>H Menon, Manudev</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344249139"/>
                  </a:ext>
                </a:extLst>
              </a:tr>
              <a:tr h="184150">
                <a:tc>
                  <a:txBody>
                    <a:bodyPr/>
                    <a:lstStyle/>
                    <a:p>
                      <a:pPr algn="ctr" fontAlgn="ctr"/>
                      <a:r>
                        <a:rPr lang="en-IN" sz="1100" b="0" i="0" u="none" strike="noStrike">
                          <a:solidFill>
                            <a:srgbClr val="000000"/>
                          </a:solidFill>
                          <a:effectLst/>
                          <a:latin typeface="Calibri" panose="020F0502020204030204" pitchFamily="34" charset="0"/>
                        </a:rPr>
                        <a:t>Jeyaraman, Balaji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218064214"/>
                  </a:ext>
                </a:extLst>
              </a:tr>
              <a:tr h="190500">
                <a:tc>
                  <a:txBody>
                    <a:bodyPr/>
                    <a:lstStyle/>
                    <a:p>
                      <a:pPr algn="ctr" fontAlgn="ctr"/>
                      <a:r>
                        <a:rPr lang="en-IN" sz="1100" b="0" i="0" u="none" strike="noStrike">
                          <a:solidFill>
                            <a:srgbClr val="000000"/>
                          </a:solidFill>
                          <a:effectLst/>
                          <a:latin typeface="Calibri" panose="020F0502020204030204" pitchFamily="34" charset="0"/>
                        </a:rPr>
                        <a:t>Jose, Tressa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350974154"/>
                  </a:ext>
                </a:extLst>
              </a:tr>
              <a:tr h="184150">
                <a:tc>
                  <a:txBody>
                    <a:bodyPr/>
                    <a:lstStyle/>
                    <a:p>
                      <a:pPr algn="ctr" fontAlgn="ctr"/>
                      <a:r>
                        <a:rPr lang="en-IN" sz="1100" b="0" i="0" u="none" strike="noStrike">
                          <a:solidFill>
                            <a:srgbClr val="000000"/>
                          </a:solidFill>
                          <a:effectLst/>
                          <a:latin typeface="Calibri" panose="020F0502020204030204" pitchFamily="34" charset="0"/>
                        </a:rPr>
                        <a:t>Shetty, Sachin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369604186"/>
                  </a:ext>
                </a:extLst>
              </a:tr>
              <a:tr h="190500">
                <a:tc>
                  <a:txBody>
                    <a:bodyPr/>
                    <a:lstStyle/>
                    <a:p>
                      <a:pPr algn="ctr" fontAlgn="ctr"/>
                      <a:r>
                        <a:rPr lang="en-IN" sz="1100" b="0" i="0" u="none" strike="noStrike" dirty="0">
                          <a:solidFill>
                            <a:srgbClr val="000000"/>
                          </a:solidFill>
                          <a:effectLst/>
                          <a:latin typeface="Calibri" panose="020F0502020204030204" pitchFamily="34" charset="0"/>
                        </a:rPr>
                        <a:t>Varma, Ashok</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62536232"/>
                  </a:ext>
                </a:extLst>
              </a:tr>
            </a:tbl>
          </a:graphicData>
        </a:graphic>
      </p:graphicFrame>
      <p:graphicFrame>
        <p:nvGraphicFramePr>
          <p:cNvPr id="15" name="Table 14">
            <a:extLst>
              <a:ext uri="{FF2B5EF4-FFF2-40B4-BE49-F238E27FC236}">
                <a16:creationId xmlns:a16="http://schemas.microsoft.com/office/drawing/2014/main" id="{DAE9F065-3A95-49AF-97EF-5D5ACB03A41C}"/>
              </a:ext>
            </a:extLst>
          </p:cNvPr>
          <p:cNvGraphicFramePr>
            <a:graphicFrameLocks noGrp="1"/>
          </p:cNvGraphicFramePr>
          <p:nvPr>
            <p:extLst>
              <p:ext uri="{D42A27DB-BD31-4B8C-83A1-F6EECF244321}">
                <p14:modId xmlns:p14="http://schemas.microsoft.com/office/powerpoint/2010/main" val="3504161503"/>
              </p:ext>
            </p:extLst>
          </p:nvPr>
        </p:nvGraphicFramePr>
        <p:xfrm>
          <a:off x="5124138" y="3637279"/>
          <a:ext cx="1954530" cy="2051050"/>
        </p:xfrm>
        <a:graphic>
          <a:graphicData uri="http://schemas.openxmlformats.org/drawingml/2006/table">
            <a:tbl>
              <a:tblPr/>
              <a:tblGrid>
                <a:gridCol w="1954530">
                  <a:extLst>
                    <a:ext uri="{9D8B030D-6E8A-4147-A177-3AD203B41FA5}">
                      <a16:colId xmlns:a16="http://schemas.microsoft.com/office/drawing/2014/main" val="3256114629"/>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AppSup 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645669"/>
                  </a:ext>
                </a:extLst>
              </a:tr>
              <a:tr h="184150">
                <a:tc>
                  <a:txBody>
                    <a:bodyPr/>
                    <a:lstStyle/>
                    <a:p>
                      <a:pPr algn="ctr" fontAlgn="ctr"/>
                      <a:r>
                        <a:rPr lang="en-IN" sz="1100" b="0" i="0" u="none" strike="noStrike">
                          <a:solidFill>
                            <a:srgbClr val="000000"/>
                          </a:solidFill>
                          <a:effectLst/>
                          <a:latin typeface="Calibri" panose="020F0502020204030204" pitchFamily="34" charset="0"/>
                        </a:rPr>
                        <a:t>Puranik, Ashutosh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C9C9"/>
                    </a:solidFill>
                  </a:tcPr>
                </a:tc>
                <a:extLst>
                  <a:ext uri="{0D108BD9-81ED-4DB2-BD59-A6C34878D82A}">
                    <a16:rowId xmlns:a16="http://schemas.microsoft.com/office/drawing/2014/main" val="4037367213"/>
                  </a:ext>
                </a:extLst>
              </a:tr>
              <a:tr h="184150">
                <a:tc>
                  <a:txBody>
                    <a:bodyPr/>
                    <a:lstStyle/>
                    <a:p>
                      <a:pPr algn="ctr" fontAlgn="ctr"/>
                      <a:r>
                        <a:rPr lang="en-IN" sz="1100" b="0" i="0" u="none" strike="noStrike" dirty="0" err="1">
                          <a:solidFill>
                            <a:srgbClr val="000000"/>
                          </a:solidFill>
                          <a:effectLst/>
                          <a:latin typeface="Calibri" panose="020F0502020204030204" pitchFamily="34" charset="0"/>
                        </a:rPr>
                        <a:t>Chandravadi</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Jayadev</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Suhas</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344528139"/>
                  </a:ext>
                </a:extLst>
              </a:tr>
              <a:tr h="184150">
                <a:tc>
                  <a:txBody>
                    <a:bodyPr/>
                    <a:lstStyle/>
                    <a:p>
                      <a:pPr algn="ctr" fontAlgn="ctr"/>
                      <a:r>
                        <a:rPr lang="en-IN" sz="1100" b="0" i="0" u="none" strike="noStrike">
                          <a:solidFill>
                            <a:srgbClr val="000000"/>
                          </a:solidFill>
                          <a:effectLst/>
                          <a:latin typeface="Calibri" panose="020F0502020204030204" pitchFamily="34" charset="0"/>
                        </a:rPr>
                        <a:t>Hiremath, Shashidhar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616043737"/>
                  </a:ext>
                </a:extLst>
              </a:tr>
              <a:tr h="184150">
                <a:tc>
                  <a:txBody>
                    <a:bodyPr/>
                    <a:lstStyle/>
                    <a:p>
                      <a:pPr algn="ctr" fontAlgn="ctr"/>
                      <a:r>
                        <a:rPr lang="en-IN" sz="1100" b="0" i="0" u="none" strike="noStrike">
                          <a:solidFill>
                            <a:srgbClr val="000000"/>
                          </a:solidFill>
                          <a:effectLst/>
                          <a:latin typeface="Calibri" panose="020F0502020204030204" pitchFamily="34" charset="0"/>
                        </a:rPr>
                        <a:t>Kant, Shashi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042226300"/>
                  </a:ext>
                </a:extLst>
              </a:tr>
              <a:tr h="184150">
                <a:tc>
                  <a:txBody>
                    <a:bodyPr/>
                    <a:lstStyle/>
                    <a:p>
                      <a:pPr algn="ctr" fontAlgn="ctr"/>
                      <a:r>
                        <a:rPr lang="en-IN" sz="1100" b="0" i="0" u="none" strike="noStrike">
                          <a:solidFill>
                            <a:srgbClr val="000000"/>
                          </a:solidFill>
                          <a:effectLst/>
                          <a:latin typeface="Calibri" panose="020F0502020204030204" pitchFamily="34" charset="0"/>
                        </a:rPr>
                        <a:t>Minhaaj S, Mohammed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282758207"/>
                  </a:ext>
                </a:extLst>
              </a:tr>
              <a:tr h="184150">
                <a:tc>
                  <a:txBody>
                    <a:bodyPr/>
                    <a:lstStyle/>
                    <a:p>
                      <a:pPr algn="ctr" fontAlgn="ctr"/>
                      <a:r>
                        <a:rPr lang="en-IN" sz="1100" b="0" i="0" u="none" strike="noStrike">
                          <a:solidFill>
                            <a:srgbClr val="000000"/>
                          </a:solidFill>
                          <a:effectLst/>
                          <a:latin typeface="Calibri" panose="020F0502020204030204" pitchFamily="34" charset="0"/>
                        </a:rPr>
                        <a:t>N, Pushkar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206144280"/>
                  </a:ext>
                </a:extLst>
              </a:tr>
              <a:tr h="190500">
                <a:tc>
                  <a:txBody>
                    <a:bodyPr/>
                    <a:lstStyle/>
                    <a:p>
                      <a:pPr algn="ctr" fontAlgn="ctr"/>
                      <a:r>
                        <a:rPr lang="en-IN" sz="1100" b="0" i="0" u="none" strike="noStrike">
                          <a:solidFill>
                            <a:srgbClr val="000000"/>
                          </a:solidFill>
                          <a:effectLst/>
                          <a:latin typeface="Calibri" panose="020F0502020204030204" pitchFamily="34" charset="0"/>
                        </a:rPr>
                        <a:t>R B, Suraksha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706439756"/>
                  </a:ext>
                </a:extLst>
              </a:tr>
              <a:tr h="184150">
                <a:tc>
                  <a:txBody>
                    <a:bodyPr/>
                    <a:lstStyle/>
                    <a:p>
                      <a:pPr algn="ctr" fontAlgn="ctr"/>
                      <a:r>
                        <a:rPr lang="en-IN" sz="1100" b="0" i="0" u="none" strike="noStrike">
                          <a:solidFill>
                            <a:srgbClr val="000000"/>
                          </a:solidFill>
                          <a:effectLst/>
                          <a:latin typeface="Calibri" panose="020F0502020204030204" pitchFamily="34" charset="0"/>
                        </a:rPr>
                        <a:t>Fernandez, Sylvette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38415560"/>
                  </a:ext>
                </a:extLst>
              </a:tr>
              <a:tr h="190500">
                <a:tc>
                  <a:txBody>
                    <a:bodyPr/>
                    <a:lstStyle/>
                    <a:p>
                      <a:pPr algn="ctr" fontAlgn="ctr"/>
                      <a:r>
                        <a:rPr lang="en-IN" sz="1100" b="0" i="0" u="none" strike="noStrike">
                          <a:solidFill>
                            <a:srgbClr val="000000"/>
                          </a:solidFill>
                          <a:effectLst/>
                          <a:latin typeface="Calibri" panose="020F0502020204030204" pitchFamily="34" charset="0"/>
                        </a:rPr>
                        <a:t>Rajendran, Suresh Kumar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921204125"/>
                  </a:ext>
                </a:extLst>
              </a:tr>
              <a:tr h="190500">
                <a:tc>
                  <a:txBody>
                    <a:bodyPr/>
                    <a:lstStyle/>
                    <a:p>
                      <a:pPr algn="ctr" fontAlgn="ctr"/>
                      <a:r>
                        <a:rPr lang="en-IN" sz="1100" b="0" i="0" u="none" strike="noStrike" dirty="0">
                          <a:solidFill>
                            <a:srgbClr val="000000"/>
                          </a:solidFill>
                          <a:effectLst/>
                          <a:latin typeface="Calibri" panose="020F0502020204030204" pitchFamily="34" charset="0"/>
                        </a:rPr>
                        <a:t>Rajendhiran, Praveen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03194799"/>
                  </a:ext>
                </a:extLst>
              </a:tr>
            </a:tbl>
          </a:graphicData>
        </a:graphic>
      </p:graphicFrame>
      <p:graphicFrame>
        <p:nvGraphicFramePr>
          <p:cNvPr id="16" name="Table 15">
            <a:extLst>
              <a:ext uri="{FF2B5EF4-FFF2-40B4-BE49-F238E27FC236}">
                <a16:creationId xmlns:a16="http://schemas.microsoft.com/office/drawing/2014/main" id="{0516C4A0-9FF8-4793-A4F0-1C61A2E81AD0}"/>
              </a:ext>
            </a:extLst>
          </p:cNvPr>
          <p:cNvGraphicFramePr>
            <a:graphicFrameLocks noGrp="1"/>
          </p:cNvGraphicFramePr>
          <p:nvPr>
            <p:extLst>
              <p:ext uri="{D42A27DB-BD31-4B8C-83A1-F6EECF244321}">
                <p14:modId xmlns:p14="http://schemas.microsoft.com/office/powerpoint/2010/main" val="3192437269"/>
              </p:ext>
            </p:extLst>
          </p:nvPr>
        </p:nvGraphicFramePr>
        <p:xfrm>
          <a:off x="2969260" y="1079593"/>
          <a:ext cx="1954530" cy="2051050"/>
        </p:xfrm>
        <a:graphic>
          <a:graphicData uri="http://schemas.openxmlformats.org/drawingml/2006/table">
            <a:tbl>
              <a:tblPr/>
              <a:tblGrid>
                <a:gridCol w="1954530">
                  <a:extLst>
                    <a:ext uri="{9D8B030D-6E8A-4147-A177-3AD203B41FA5}">
                      <a16:colId xmlns:a16="http://schemas.microsoft.com/office/drawing/2014/main" val="1933293591"/>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RPA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510521"/>
                  </a:ext>
                </a:extLst>
              </a:tr>
              <a:tr h="184150">
                <a:tc>
                  <a:txBody>
                    <a:bodyPr/>
                    <a:lstStyle/>
                    <a:p>
                      <a:pPr algn="ctr" fontAlgn="ctr"/>
                      <a:r>
                        <a:rPr lang="en-IN" sz="1100" b="0" i="0" u="none" strike="noStrike">
                          <a:solidFill>
                            <a:srgbClr val="000000"/>
                          </a:solidFill>
                          <a:effectLst/>
                          <a:latin typeface="Calibri" panose="020F0502020204030204" pitchFamily="34" charset="0"/>
                        </a:rPr>
                        <a:t>Thampan, Sreeraj</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3187297475"/>
                  </a:ext>
                </a:extLst>
              </a:tr>
              <a:tr h="184150">
                <a:tc>
                  <a:txBody>
                    <a:bodyPr/>
                    <a:lstStyle/>
                    <a:p>
                      <a:pPr algn="ctr" fontAlgn="ctr"/>
                      <a:r>
                        <a:rPr lang="en-IN" sz="1100" b="0" i="0" u="none" strike="noStrike">
                          <a:solidFill>
                            <a:srgbClr val="000000"/>
                          </a:solidFill>
                          <a:effectLst/>
                          <a:latin typeface="Calibri" panose="020F0502020204030204" pitchFamily="34" charset="0"/>
                        </a:rPr>
                        <a:t>Abi, Hannah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854969860"/>
                  </a:ext>
                </a:extLst>
              </a:tr>
              <a:tr h="184150">
                <a:tc>
                  <a:txBody>
                    <a:bodyPr/>
                    <a:lstStyle/>
                    <a:p>
                      <a:pPr algn="ctr" fontAlgn="ctr"/>
                      <a:r>
                        <a:rPr lang="en-IN" sz="1100" b="0" i="0" u="none" strike="noStrike">
                          <a:solidFill>
                            <a:srgbClr val="000000"/>
                          </a:solidFill>
                          <a:effectLst/>
                          <a:latin typeface="Calibri" panose="020F0502020204030204" pitchFamily="34" charset="0"/>
                        </a:rPr>
                        <a:t>Antony Boban, Shibin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112907613"/>
                  </a:ext>
                </a:extLst>
              </a:tr>
              <a:tr h="184150">
                <a:tc>
                  <a:txBody>
                    <a:bodyPr/>
                    <a:lstStyle/>
                    <a:p>
                      <a:pPr algn="ctr" fontAlgn="ctr"/>
                      <a:r>
                        <a:rPr lang="en-IN" sz="1100" b="0" i="0" u="none" strike="noStrike">
                          <a:solidFill>
                            <a:srgbClr val="000000"/>
                          </a:solidFill>
                          <a:effectLst/>
                          <a:latin typeface="Calibri" panose="020F0502020204030204" pitchFamily="34" charset="0"/>
                        </a:rPr>
                        <a:t>Kaiprath, Bijoy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941963082"/>
                  </a:ext>
                </a:extLst>
              </a:tr>
              <a:tr h="184150">
                <a:tc>
                  <a:txBody>
                    <a:bodyPr/>
                    <a:lstStyle/>
                    <a:p>
                      <a:pPr algn="ctr" fontAlgn="ctr"/>
                      <a:r>
                        <a:rPr lang="en-IN" sz="1100" b="0" i="0" u="none" strike="noStrike">
                          <a:solidFill>
                            <a:srgbClr val="000000"/>
                          </a:solidFill>
                          <a:effectLst/>
                          <a:latin typeface="Calibri" panose="020F0502020204030204" pitchFamily="34" charset="0"/>
                        </a:rPr>
                        <a:t>Sankar K P, Hari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374570586"/>
                  </a:ext>
                </a:extLst>
              </a:tr>
              <a:tr h="184150">
                <a:tc>
                  <a:txBody>
                    <a:bodyPr/>
                    <a:lstStyle/>
                    <a:p>
                      <a:pPr algn="ctr" fontAlgn="ctr"/>
                      <a:r>
                        <a:rPr lang="en-IN" sz="1100" b="0" i="0" u="none" strike="noStrike">
                          <a:solidFill>
                            <a:srgbClr val="000000"/>
                          </a:solidFill>
                          <a:effectLst/>
                          <a:latin typeface="Calibri" panose="020F0502020204030204" pitchFamily="34" charset="0"/>
                        </a:rPr>
                        <a:t>G K, Parvathy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839100293"/>
                  </a:ext>
                </a:extLst>
              </a:tr>
              <a:tr h="190500">
                <a:tc>
                  <a:txBody>
                    <a:bodyPr/>
                    <a:lstStyle/>
                    <a:p>
                      <a:pPr algn="ctr" fontAlgn="ctr"/>
                      <a:r>
                        <a:rPr lang="en-IN" sz="1100" b="0" i="0" u="none" strike="noStrike">
                          <a:solidFill>
                            <a:srgbClr val="000000"/>
                          </a:solidFill>
                          <a:effectLst/>
                          <a:latin typeface="Calibri" panose="020F0502020204030204" pitchFamily="34" charset="0"/>
                        </a:rPr>
                        <a:t>I, Priyamole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968614848"/>
                  </a:ext>
                </a:extLst>
              </a:tr>
              <a:tr h="184150">
                <a:tc>
                  <a:txBody>
                    <a:bodyPr/>
                    <a:lstStyle/>
                    <a:p>
                      <a:pPr algn="ctr" fontAlgn="ctr"/>
                      <a:r>
                        <a:rPr lang="en-IN" sz="1100" b="0" i="0" u="none" strike="noStrike">
                          <a:solidFill>
                            <a:srgbClr val="000000"/>
                          </a:solidFill>
                          <a:effectLst/>
                          <a:latin typeface="Calibri" panose="020F0502020204030204" pitchFamily="34" charset="0"/>
                        </a:rPr>
                        <a:t>Madhusudanan, Manjith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136485753"/>
                  </a:ext>
                </a:extLst>
              </a:tr>
              <a:tr h="190500">
                <a:tc>
                  <a:txBody>
                    <a:bodyPr/>
                    <a:lstStyle/>
                    <a:p>
                      <a:pPr algn="ctr" fontAlgn="ctr"/>
                      <a:r>
                        <a:rPr lang="en-IN" sz="1100" b="0" i="0" u="none" strike="noStrike">
                          <a:solidFill>
                            <a:srgbClr val="000000"/>
                          </a:solidFill>
                          <a:effectLst/>
                          <a:latin typeface="Calibri" panose="020F0502020204030204" pitchFamily="34" charset="0"/>
                        </a:rPr>
                        <a:t>Nizam, Subin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341167480"/>
                  </a:ext>
                </a:extLst>
              </a:tr>
              <a:tr h="190500">
                <a:tc>
                  <a:txBody>
                    <a:bodyPr/>
                    <a:lstStyle/>
                    <a:p>
                      <a:pPr algn="ctr" fontAlgn="ctr"/>
                      <a:r>
                        <a:rPr lang="en-IN" sz="1100" b="0" i="0" u="none" strike="noStrike" dirty="0">
                          <a:solidFill>
                            <a:srgbClr val="000000"/>
                          </a:solidFill>
                          <a:effectLst/>
                          <a:latin typeface="Calibri" panose="020F0502020204030204" pitchFamily="34" charset="0"/>
                        </a:rPr>
                        <a:t>Varghese, </a:t>
                      </a:r>
                      <a:r>
                        <a:rPr lang="en-IN" sz="1100" b="0" i="0" u="none" strike="noStrike" dirty="0" err="1">
                          <a:solidFill>
                            <a:srgbClr val="000000"/>
                          </a:solidFill>
                          <a:effectLst/>
                          <a:latin typeface="Calibri" panose="020F0502020204030204" pitchFamily="34" charset="0"/>
                        </a:rPr>
                        <a:t>Saj</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0067520"/>
                  </a:ext>
                </a:extLst>
              </a:tr>
            </a:tbl>
          </a:graphicData>
        </a:graphic>
      </p:graphicFrame>
      <p:graphicFrame>
        <p:nvGraphicFramePr>
          <p:cNvPr id="18" name="Table 17">
            <a:extLst>
              <a:ext uri="{FF2B5EF4-FFF2-40B4-BE49-F238E27FC236}">
                <a16:creationId xmlns:a16="http://schemas.microsoft.com/office/drawing/2014/main" id="{5A63DB96-9AF5-4825-AB81-1CAB5B669A7B}"/>
              </a:ext>
            </a:extLst>
          </p:cNvPr>
          <p:cNvGraphicFramePr>
            <a:graphicFrameLocks noGrp="1"/>
          </p:cNvGraphicFramePr>
          <p:nvPr>
            <p:extLst>
              <p:ext uri="{D42A27DB-BD31-4B8C-83A1-F6EECF244321}">
                <p14:modId xmlns:p14="http://schemas.microsoft.com/office/powerpoint/2010/main" val="721783824"/>
              </p:ext>
            </p:extLst>
          </p:nvPr>
        </p:nvGraphicFramePr>
        <p:xfrm>
          <a:off x="7247578" y="3014278"/>
          <a:ext cx="1954530" cy="3365500"/>
        </p:xfrm>
        <a:graphic>
          <a:graphicData uri="http://schemas.openxmlformats.org/drawingml/2006/table">
            <a:tbl>
              <a:tblPr/>
              <a:tblGrid>
                <a:gridCol w="1954530">
                  <a:extLst>
                    <a:ext uri="{9D8B030D-6E8A-4147-A177-3AD203B41FA5}">
                      <a16:colId xmlns:a16="http://schemas.microsoft.com/office/drawing/2014/main" val="2099927768"/>
                    </a:ext>
                  </a:extLst>
                </a:gridCol>
              </a:tblGrid>
              <a:tr h="190500">
                <a:tc>
                  <a:txBody>
                    <a:bodyPr/>
                    <a:lstStyle/>
                    <a:p>
                      <a:pPr algn="ctr" fontAlgn="ctr"/>
                      <a:r>
                        <a:rPr lang="en-IN" sz="1100" b="1" i="0" u="none" strike="noStrike" dirty="0" err="1">
                          <a:solidFill>
                            <a:srgbClr val="000000"/>
                          </a:solidFill>
                          <a:effectLst/>
                          <a:latin typeface="Calibri" panose="020F0502020204030204" pitchFamily="34" charset="0"/>
                        </a:rPr>
                        <a:t>AppSup</a:t>
                      </a:r>
                      <a:r>
                        <a:rPr lang="en-IN" sz="1100" b="1" i="0" u="none" strike="noStrike" dirty="0">
                          <a:solidFill>
                            <a:srgbClr val="000000"/>
                          </a:solidFill>
                          <a:effectLst/>
                          <a:latin typeface="Calibri" panose="020F0502020204030204" pitchFamily="34" charset="0"/>
                        </a:rPr>
                        <a:t> 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354657"/>
                  </a:ext>
                </a:extLst>
              </a:tr>
              <a:tr h="184150">
                <a:tc>
                  <a:txBody>
                    <a:bodyPr/>
                    <a:lstStyle/>
                    <a:p>
                      <a:pPr algn="ctr" fontAlgn="ctr"/>
                      <a:r>
                        <a:rPr lang="en-IN" sz="1100" b="0" i="0" u="none" strike="noStrike">
                          <a:solidFill>
                            <a:srgbClr val="000000"/>
                          </a:solidFill>
                          <a:effectLst/>
                          <a:latin typeface="Calibri" panose="020F0502020204030204" pitchFamily="34" charset="0"/>
                        </a:rPr>
                        <a:t>Sethi, Shruti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C9C9"/>
                    </a:solidFill>
                  </a:tcPr>
                </a:tc>
                <a:extLst>
                  <a:ext uri="{0D108BD9-81ED-4DB2-BD59-A6C34878D82A}">
                    <a16:rowId xmlns:a16="http://schemas.microsoft.com/office/drawing/2014/main" val="2079521765"/>
                  </a:ext>
                </a:extLst>
              </a:tr>
              <a:tr h="184150">
                <a:tc>
                  <a:txBody>
                    <a:bodyPr/>
                    <a:lstStyle/>
                    <a:p>
                      <a:pPr algn="ctr" fontAlgn="ctr"/>
                      <a:r>
                        <a:rPr lang="en-IN" sz="1100" b="0" i="0" u="none" strike="noStrike">
                          <a:solidFill>
                            <a:srgbClr val="000000"/>
                          </a:solidFill>
                          <a:effectLst/>
                          <a:latin typeface="Calibri" panose="020F0502020204030204" pitchFamily="34" charset="0"/>
                        </a:rPr>
                        <a:t>Boopathi, Sathiyendra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58723054"/>
                  </a:ext>
                </a:extLst>
              </a:tr>
              <a:tr h="184150">
                <a:tc>
                  <a:txBody>
                    <a:bodyPr/>
                    <a:lstStyle/>
                    <a:p>
                      <a:pPr algn="ctr" fontAlgn="ctr"/>
                      <a:r>
                        <a:rPr lang="en-IN" sz="1100" b="0" i="0" u="none" strike="noStrike">
                          <a:solidFill>
                            <a:srgbClr val="000000"/>
                          </a:solidFill>
                          <a:effectLst/>
                          <a:latin typeface="Calibri" panose="020F0502020204030204" pitchFamily="34" charset="0"/>
                        </a:rPr>
                        <a:t>Kumar SK, Sumith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876495"/>
                  </a:ext>
                </a:extLst>
              </a:tr>
              <a:tr h="184150">
                <a:tc>
                  <a:txBody>
                    <a:bodyPr/>
                    <a:lstStyle/>
                    <a:p>
                      <a:pPr algn="ctr" fontAlgn="ctr"/>
                      <a:r>
                        <a:rPr lang="en-IN" sz="1100" b="0" i="0" u="none" strike="noStrike" dirty="0">
                          <a:solidFill>
                            <a:srgbClr val="000000"/>
                          </a:solidFill>
                          <a:effectLst/>
                          <a:latin typeface="Calibri" panose="020F0502020204030204" pitchFamily="34" charset="0"/>
                        </a:rPr>
                        <a:t>M, Lakshmi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670458660"/>
                  </a:ext>
                </a:extLst>
              </a:tr>
              <a:tr h="184150">
                <a:tc>
                  <a:txBody>
                    <a:bodyPr/>
                    <a:lstStyle/>
                    <a:p>
                      <a:pPr algn="ctr" fontAlgn="ctr"/>
                      <a:r>
                        <a:rPr lang="en-IN" sz="1100" b="0" i="0" u="none" strike="noStrike">
                          <a:solidFill>
                            <a:srgbClr val="000000"/>
                          </a:solidFill>
                          <a:effectLst/>
                          <a:latin typeface="Calibri" panose="020F0502020204030204" pitchFamily="34" charset="0"/>
                        </a:rPr>
                        <a:t>Mitra, Risha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6604672"/>
                  </a:ext>
                </a:extLst>
              </a:tr>
              <a:tr h="184150">
                <a:tc>
                  <a:txBody>
                    <a:bodyPr/>
                    <a:lstStyle/>
                    <a:p>
                      <a:pPr algn="ctr" fontAlgn="ctr"/>
                      <a:r>
                        <a:rPr lang="en-IN" sz="1100" b="0" i="0" u="none" strike="noStrike">
                          <a:solidFill>
                            <a:srgbClr val="000000"/>
                          </a:solidFill>
                          <a:effectLst/>
                          <a:latin typeface="Calibri" panose="020F0502020204030204" pitchFamily="34" charset="0"/>
                        </a:rPr>
                        <a:t>Narayanasuresh, Akalya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887890792"/>
                  </a:ext>
                </a:extLst>
              </a:tr>
              <a:tr h="190500">
                <a:tc>
                  <a:txBody>
                    <a:bodyPr/>
                    <a:lstStyle/>
                    <a:p>
                      <a:pPr algn="ctr" fontAlgn="ctr"/>
                      <a:r>
                        <a:rPr lang="en-IN" sz="1100" b="0" i="0" u="none" strike="noStrike">
                          <a:solidFill>
                            <a:srgbClr val="000000"/>
                          </a:solidFill>
                          <a:effectLst/>
                          <a:latin typeface="Calibri" panose="020F0502020204030204" pitchFamily="34" charset="0"/>
                        </a:rPr>
                        <a:t>Satish, Raksha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86878554"/>
                  </a:ext>
                </a:extLst>
              </a:tr>
              <a:tr h="184150">
                <a:tc>
                  <a:txBody>
                    <a:bodyPr/>
                    <a:lstStyle/>
                    <a:p>
                      <a:pPr algn="ctr" fontAlgn="ctr"/>
                      <a:r>
                        <a:rPr lang="en-IN" sz="1100" b="0" i="0" u="none" strike="noStrike">
                          <a:solidFill>
                            <a:srgbClr val="000000"/>
                          </a:solidFill>
                          <a:effectLst/>
                          <a:latin typeface="Calibri" panose="020F0502020204030204" pitchFamily="34" charset="0"/>
                        </a:rPr>
                        <a:t>Nayak, Bikash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79060424"/>
                  </a:ext>
                </a:extLst>
              </a:tr>
              <a:tr h="190500">
                <a:tc>
                  <a:txBody>
                    <a:bodyPr/>
                    <a:lstStyle/>
                    <a:p>
                      <a:pPr algn="ctr" fontAlgn="ctr"/>
                      <a:r>
                        <a:rPr lang="en-IN" sz="1100" b="0" i="0" u="none" strike="noStrike" dirty="0">
                          <a:solidFill>
                            <a:srgbClr val="000000"/>
                          </a:solidFill>
                          <a:effectLst/>
                          <a:latin typeface="Calibri" panose="020F0502020204030204" pitchFamily="34" charset="0"/>
                        </a:rPr>
                        <a:t>P </a:t>
                      </a:r>
                      <a:r>
                        <a:rPr lang="en-IN" sz="1100" b="0" i="0" u="none" strike="noStrike" dirty="0" err="1">
                          <a:solidFill>
                            <a:srgbClr val="000000"/>
                          </a:solidFill>
                          <a:effectLst/>
                          <a:latin typeface="Calibri" panose="020F0502020204030204" pitchFamily="34" charset="0"/>
                        </a:rPr>
                        <a:t>P</a:t>
                      </a:r>
                      <a:r>
                        <a:rPr lang="en-IN" sz="1100" b="0" i="0" u="none" strike="noStrike" dirty="0">
                          <a:solidFill>
                            <a:srgbClr val="000000"/>
                          </a:solidFill>
                          <a:effectLst/>
                          <a:latin typeface="Calibri" panose="020F0502020204030204" pitchFamily="34" charset="0"/>
                        </a:rPr>
                        <a:t>, Prasanthkumar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273215196"/>
                  </a:ext>
                </a:extLst>
              </a:tr>
              <a:tr h="190500">
                <a:tc>
                  <a:txBody>
                    <a:bodyPr/>
                    <a:lstStyle/>
                    <a:p>
                      <a:pPr algn="ctr" fontAlgn="ctr"/>
                      <a:r>
                        <a:rPr lang="en-IN" sz="1100" b="0" i="0" u="none" strike="noStrike" dirty="0">
                          <a:solidFill>
                            <a:srgbClr val="000000"/>
                          </a:solidFill>
                          <a:effectLst/>
                          <a:latin typeface="Calibri" panose="020F0502020204030204" pitchFamily="34" charset="0"/>
                        </a:rPr>
                        <a:t>S, Navya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822629876"/>
                  </a:ext>
                </a:extLst>
              </a:tr>
              <a:tr h="190500">
                <a:tc>
                  <a:txBody>
                    <a:bodyPr/>
                    <a:lstStyle/>
                    <a:p>
                      <a:pPr algn="ctr" fontAlgn="ctr"/>
                      <a:r>
                        <a:rPr lang="en-IN" sz="1100" b="0" i="0" u="none" strike="noStrike" dirty="0">
                          <a:solidFill>
                            <a:srgbClr val="000000"/>
                          </a:solidFill>
                          <a:effectLst/>
                          <a:latin typeface="Calibri" panose="020F0502020204030204" pitchFamily="34" charset="0"/>
                        </a:rPr>
                        <a:t>Sahu, Devendra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84959327"/>
                  </a:ext>
                </a:extLst>
              </a:tr>
              <a:tr h="190500">
                <a:tc>
                  <a:txBody>
                    <a:bodyPr/>
                    <a:lstStyle/>
                    <a:p>
                      <a:pPr algn="ctr" fontAlgn="ctr"/>
                      <a:r>
                        <a:rPr lang="en-IN" sz="1100" b="0" i="0" u="none" strike="noStrike" dirty="0">
                          <a:solidFill>
                            <a:srgbClr val="000000"/>
                          </a:solidFill>
                          <a:effectLst/>
                          <a:latin typeface="Calibri" panose="020F0502020204030204" pitchFamily="34" charset="0"/>
                        </a:rPr>
                        <a:t>Singh, Manali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302823622"/>
                  </a:ext>
                </a:extLst>
              </a:tr>
              <a:tr h="190500">
                <a:tc>
                  <a:txBody>
                    <a:bodyPr/>
                    <a:lstStyle/>
                    <a:p>
                      <a:pPr algn="ctr" fontAlgn="ctr"/>
                      <a:r>
                        <a:rPr lang="en-IN" sz="1100" b="0" i="0" u="none" strike="noStrike" dirty="0">
                          <a:solidFill>
                            <a:srgbClr val="000000"/>
                          </a:solidFill>
                          <a:effectLst/>
                          <a:latin typeface="Calibri" panose="020F0502020204030204" pitchFamily="34" charset="0"/>
                        </a:rPr>
                        <a:t>A, Dikshit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761290544"/>
                  </a:ext>
                </a:extLst>
              </a:tr>
              <a:tr h="184150">
                <a:tc>
                  <a:txBody>
                    <a:bodyPr/>
                    <a:lstStyle/>
                    <a:p>
                      <a:pPr algn="ctr" fontAlgn="ctr"/>
                      <a:r>
                        <a:rPr lang="en-IN" sz="1100" b="0" i="0" u="none" strike="noStrike" dirty="0">
                          <a:solidFill>
                            <a:srgbClr val="000000"/>
                          </a:solidFill>
                          <a:effectLst/>
                          <a:latin typeface="Calibri" panose="020F0502020204030204" pitchFamily="34" charset="0"/>
                        </a:rPr>
                        <a:t>Sreekala, Sreenath 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702872030"/>
                  </a:ext>
                </a:extLst>
              </a:tr>
              <a:tr h="184150">
                <a:tc>
                  <a:txBody>
                    <a:bodyPr/>
                    <a:lstStyle/>
                    <a:p>
                      <a:pPr algn="ctr" fontAlgn="ctr"/>
                      <a:r>
                        <a:rPr lang="en-IN" sz="1100" b="0" i="0" u="none" strike="noStrike" dirty="0">
                          <a:solidFill>
                            <a:srgbClr val="000000"/>
                          </a:solidFill>
                          <a:effectLst/>
                          <a:latin typeface="Calibri" panose="020F0502020204030204" pitchFamily="34" charset="0"/>
                        </a:rPr>
                        <a:t>Srinivas, Shruthi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053312792"/>
                  </a:ext>
                </a:extLst>
              </a:tr>
              <a:tr h="184150">
                <a:tc>
                  <a:txBody>
                    <a:bodyPr/>
                    <a:lstStyle/>
                    <a:p>
                      <a:pPr algn="ctr" fontAlgn="ctr"/>
                      <a:r>
                        <a:rPr lang="en-IN" sz="1100" b="0" i="0" u="none" strike="noStrike" dirty="0">
                          <a:solidFill>
                            <a:srgbClr val="000000"/>
                          </a:solidFill>
                          <a:effectLst/>
                          <a:latin typeface="Calibri" panose="020F0502020204030204" pitchFamily="34" charset="0"/>
                        </a:rPr>
                        <a:t>S </a:t>
                      </a:r>
                      <a:r>
                        <a:rPr lang="en-IN" sz="1100" b="0" i="0" u="none" strike="noStrike" dirty="0" err="1">
                          <a:solidFill>
                            <a:srgbClr val="000000"/>
                          </a:solidFill>
                          <a:effectLst/>
                          <a:latin typeface="Calibri" panose="020F0502020204030204" pitchFamily="34" charset="0"/>
                        </a:rPr>
                        <a:t>Prabhakara</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Supreetha</a:t>
                      </a:r>
                      <a:endParaRPr lang="en-IN" sz="11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58494037"/>
                  </a:ext>
                </a:extLst>
              </a:tr>
              <a:tr h="190500">
                <a:tc>
                  <a:txBody>
                    <a:bodyPr/>
                    <a:lstStyle/>
                    <a:p>
                      <a:pPr algn="ctr" fontAlgn="ctr"/>
                      <a:r>
                        <a:rPr lang="en-IN" sz="1100" b="0" i="0" u="none" strike="noStrike" dirty="0">
                          <a:solidFill>
                            <a:srgbClr val="000000"/>
                          </a:solidFill>
                          <a:effectLst/>
                          <a:latin typeface="Calibri" panose="020F0502020204030204" pitchFamily="34" charset="0"/>
                        </a:rPr>
                        <a:t>Tripathi, Shweta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074357880"/>
                  </a:ext>
                </a:extLst>
              </a:tr>
            </a:tbl>
          </a:graphicData>
        </a:graphic>
      </p:graphicFrame>
      <p:graphicFrame>
        <p:nvGraphicFramePr>
          <p:cNvPr id="19" name="Table 18">
            <a:extLst>
              <a:ext uri="{FF2B5EF4-FFF2-40B4-BE49-F238E27FC236}">
                <a16:creationId xmlns:a16="http://schemas.microsoft.com/office/drawing/2014/main" id="{381A4F7E-0300-4024-906E-1928B4885766}"/>
              </a:ext>
            </a:extLst>
          </p:cNvPr>
          <p:cNvGraphicFramePr>
            <a:graphicFrameLocks noGrp="1"/>
          </p:cNvGraphicFramePr>
          <p:nvPr>
            <p:extLst>
              <p:ext uri="{D42A27DB-BD31-4B8C-83A1-F6EECF244321}">
                <p14:modId xmlns:p14="http://schemas.microsoft.com/office/powerpoint/2010/main" val="4228838087"/>
              </p:ext>
            </p:extLst>
          </p:nvPr>
        </p:nvGraphicFramePr>
        <p:xfrm>
          <a:off x="5124138" y="1079593"/>
          <a:ext cx="1954530" cy="2432050"/>
        </p:xfrm>
        <a:graphic>
          <a:graphicData uri="http://schemas.openxmlformats.org/drawingml/2006/table">
            <a:tbl>
              <a:tblPr/>
              <a:tblGrid>
                <a:gridCol w="1954530">
                  <a:extLst>
                    <a:ext uri="{9D8B030D-6E8A-4147-A177-3AD203B41FA5}">
                      <a16:colId xmlns:a16="http://schemas.microsoft.com/office/drawing/2014/main" val="2459900677"/>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PlatSup GW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772586"/>
                  </a:ext>
                </a:extLst>
              </a:tr>
              <a:tr h="184150">
                <a:tc>
                  <a:txBody>
                    <a:bodyPr/>
                    <a:lstStyle/>
                    <a:p>
                      <a:pPr algn="ctr" fontAlgn="ctr"/>
                      <a:r>
                        <a:rPr lang="en-IN" sz="1100" b="0" i="0" u="none" strike="noStrike">
                          <a:solidFill>
                            <a:srgbClr val="000000"/>
                          </a:solidFill>
                          <a:effectLst/>
                          <a:latin typeface="Calibri" panose="020F0502020204030204" pitchFamily="34" charset="0"/>
                        </a:rPr>
                        <a:t>C, Muthukumar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2542312087"/>
                  </a:ext>
                </a:extLst>
              </a:tr>
              <a:tr h="184150">
                <a:tc>
                  <a:txBody>
                    <a:bodyPr/>
                    <a:lstStyle/>
                    <a:p>
                      <a:pPr algn="ctr" fontAlgn="ctr"/>
                      <a:r>
                        <a:rPr lang="en-IN" sz="1100" b="0" i="0" u="none" strike="noStrike">
                          <a:solidFill>
                            <a:srgbClr val="000000"/>
                          </a:solidFill>
                          <a:effectLst/>
                          <a:latin typeface="Calibri" panose="020F0502020204030204" pitchFamily="34" charset="0"/>
                        </a:rPr>
                        <a:t>Chandran R S, Rahul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509274120"/>
                  </a:ext>
                </a:extLst>
              </a:tr>
              <a:tr h="184150">
                <a:tc>
                  <a:txBody>
                    <a:bodyPr/>
                    <a:lstStyle/>
                    <a:p>
                      <a:pPr algn="ctr" fontAlgn="ctr"/>
                      <a:r>
                        <a:rPr lang="en-IN" sz="1100" b="0" i="0" u="none" strike="noStrike" dirty="0">
                          <a:solidFill>
                            <a:srgbClr val="000000"/>
                          </a:solidFill>
                          <a:effectLst/>
                          <a:latin typeface="Calibri" panose="020F0502020204030204" pitchFamily="34" charset="0"/>
                        </a:rPr>
                        <a:t>Kandasamy, Senthil Kumar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564275601"/>
                  </a:ext>
                </a:extLst>
              </a:tr>
              <a:tr h="184150">
                <a:tc>
                  <a:txBody>
                    <a:bodyPr/>
                    <a:lstStyle/>
                    <a:p>
                      <a:pPr algn="ctr" fontAlgn="ctr"/>
                      <a:r>
                        <a:rPr lang="en-IN" sz="1100" b="0" i="0" u="none" strike="noStrike">
                          <a:solidFill>
                            <a:srgbClr val="000000"/>
                          </a:solidFill>
                          <a:effectLst/>
                          <a:latin typeface="Calibri" panose="020F0502020204030204" pitchFamily="34" charset="0"/>
                        </a:rPr>
                        <a:t>Katabathina, Sreedhar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347597669"/>
                  </a:ext>
                </a:extLst>
              </a:tr>
              <a:tr h="184150">
                <a:tc>
                  <a:txBody>
                    <a:bodyPr/>
                    <a:lstStyle/>
                    <a:p>
                      <a:pPr algn="ctr" fontAlgn="ctr"/>
                      <a:r>
                        <a:rPr lang="en-IN" sz="1100" b="0" i="0" u="none" strike="noStrike">
                          <a:solidFill>
                            <a:srgbClr val="000000"/>
                          </a:solidFill>
                          <a:effectLst/>
                          <a:latin typeface="Calibri" panose="020F0502020204030204" pitchFamily="34" charset="0"/>
                        </a:rPr>
                        <a:t>P L, Abirami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760072169"/>
                  </a:ext>
                </a:extLst>
              </a:tr>
              <a:tr h="184150">
                <a:tc>
                  <a:txBody>
                    <a:bodyPr/>
                    <a:lstStyle/>
                    <a:p>
                      <a:pPr algn="ctr" fontAlgn="ctr"/>
                      <a:r>
                        <a:rPr lang="en-IN" sz="1100" b="0" i="0" u="none" strike="noStrike">
                          <a:solidFill>
                            <a:srgbClr val="000000"/>
                          </a:solidFill>
                          <a:effectLst/>
                          <a:latin typeface="Calibri" panose="020F0502020204030204" pitchFamily="34" charset="0"/>
                        </a:rPr>
                        <a:t>Rangoonwala, Hussain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329924967"/>
                  </a:ext>
                </a:extLst>
              </a:tr>
              <a:tr h="190500">
                <a:tc>
                  <a:txBody>
                    <a:bodyPr/>
                    <a:lstStyle/>
                    <a:p>
                      <a:pPr algn="ctr" fontAlgn="ctr"/>
                      <a:r>
                        <a:rPr lang="en-IN" sz="1100" b="0" i="0" u="none" strike="noStrike">
                          <a:solidFill>
                            <a:srgbClr val="000000"/>
                          </a:solidFill>
                          <a:effectLst/>
                          <a:latin typeface="Calibri" panose="020F0502020204030204" pitchFamily="34" charset="0"/>
                        </a:rPr>
                        <a:t>Stanley, Leo</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171955653"/>
                  </a:ext>
                </a:extLst>
              </a:tr>
              <a:tr h="184150">
                <a:tc>
                  <a:txBody>
                    <a:bodyPr/>
                    <a:lstStyle/>
                    <a:p>
                      <a:pPr algn="ctr" fontAlgn="ctr"/>
                      <a:r>
                        <a:rPr lang="en-IN" sz="1100" b="0" i="0" u="none" strike="noStrike">
                          <a:solidFill>
                            <a:srgbClr val="000000"/>
                          </a:solidFill>
                          <a:effectLst/>
                          <a:latin typeface="Calibri" panose="020F0502020204030204" pitchFamily="34" charset="0"/>
                        </a:rPr>
                        <a:t>Oommen, Achu Elizabeth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1219723001"/>
                  </a:ext>
                </a:extLst>
              </a:tr>
              <a:tr h="190500">
                <a:tc>
                  <a:txBody>
                    <a:bodyPr/>
                    <a:lstStyle/>
                    <a:p>
                      <a:pPr algn="ctr" fontAlgn="ctr"/>
                      <a:r>
                        <a:rPr lang="en-IN" sz="1100" b="0" i="0" u="none" strike="noStrike">
                          <a:solidFill>
                            <a:srgbClr val="000000"/>
                          </a:solidFill>
                          <a:effectLst/>
                          <a:latin typeface="Calibri" panose="020F0502020204030204" pitchFamily="34" charset="0"/>
                        </a:rPr>
                        <a:t>T R, Jishnu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961866902"/>
                  </a:ext>
                </a:extLst>
              </a:tr>
              <a:tr h="190500">
                <a:tc>
                  <a:txBody>
                    <a:bodyPr/>
                    <a:lstStyle/>
                    <a:p>
                      <a:pPr algn="ctr" fontAlgn="ctr"/>
                      <a:r>
                        <a:rPr lang="en-IN" sz="1100" b="0" i="0" u="none" strike="noStrike">
                          <a:solidFill>
                            <a:srgbClr val="000000"/>
                          </a:solidFill>
                          <a:effectLst/>
                          <a:latin typeface="Calibri" panose="020F0502020204030204" pitchFamily="34" charset="0"/>
                        </a:rPr>
                        <a:t>Paul, Anu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3987351820"/>
                  </a:ext>
                </a:extLst>
              </a:tr>
              <a:tr h="190500">
                <a:tc>
                  <a:txBody>
                    <a:bodyPr/>
                    <a:lstStyle/>
                    <a:p>
                      <a:pPr algn="ctr" fontAlgn="ctr"/>
                      <a:r>
                        <a:rPr lang="en-IN" sz="1100" b="0" i="0" u="none" strike="noStrike">
                          <a:solidFill>
                            <a:srgbClr val="000000"/>
                          </a:solidFill>
                          <a:effectLst/>
                          <a:latin typeface="Calibri" panose="020F0502020204030204" pitchFamily="34" charset="0"/>
                        </a:rPr>
                        <a:t>Panda, Dipannita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174040771"/>
                  </a:ext>
                </a:extLst>
              </a:tr>
              <a:tr h="190500">
                <a:tc>
                  <a:txBody>
                    <a:bodyPr/>
                    <a:lstStyle/>
                    <a:p>
                      <a:pPr algn="ctr" fontAlgn="ctr"/>
                      <a:r>
                        <a:rPr lang="en-IN" sz="1100" b="0" i="0" u="none" strike="noStrike" dirty="0">
                          <a:solidFill>
                            <a:srgbClr val="000000"/>
                          </a:solidFill>
                          <a:effectLst/>
                          <a:latin typeface="Calibri" panose="020F0502020204030204" pitchFamily="34" charset="0"/>
                        </a:rPr>
                        <a:t>TK, Seethu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05646495"/>
                  </a:ext>
                </a:extLst>
              </a:tr>
            </a:tbl>
          </a:graphicData>
        </a:graphic>
      </p:graphicFrame>
      <p:graphicFrame>
        <p:nvGraphicFramePr>
          <p:cNvPr id="20" name="Table 19">
            <a:extLst>
              <a:ext uri="{FF2B5EF4-FFF2-40B4-BE49-F238E27FC236}">
                <a16:creationId xmlns:a16="http://schemas.microsoft.com/office/drawing/2014/main" id="{F28E6221-BFF7-40AC-88E0-B7C939FD616C}"/>
              </a:ext>
            </a:extLst>
          </p:cNvPr>
          <p:cNvGraphicFramePr>
            <a:graphicFrameLocks noGrp="1"/>
          </p:cNvGraphicFramePr>
          <p:nvPr>
            <p:extLst>
              <p:ext uri="{D42A27DB-BD31-4B8C-83A1-F6EECF244321}">
                <p14:modId xmlns:p14="http://schemas.microsoft.com/office/powerpoint/2010/main" val="1150088932"/>
              </p:ext>
            </p:extLst>
          </p:nvPr>
        </p:nvGraphicFramePr>
        <p:xfrm>
          <a:off x="9371018" y="2667093"/>
          <a:ext cx="1955800" cy="3556000"/>
        </p:xfrm>
        <a:graphic>
          <a:graphicData uri="http://schemas.openxmlformats.org/drawingml/2006/table">
            <a:tbl>
              <a:tblPr/>
              <a:tblGrid>
                <a:gridCol w="1955800">
                  <a:extLst>
                    <a:ext uri="{9D8B030D-6E8A-4147-A177-3AD203B41FA5}">
                      <a16:colId xmlns:a16="http://schemas.microsoft.com/office/drawing/2014/main" val="1162585867"/>
                    </a:ext>
                  </a:extLst>
                </a:gridCol>
              </a:tblGrid>
              <a:tr h="190500">
                <a:tc>
                  <a:txBody>
                    <a:bodyPr/>
                    <a:lstStyle/>
                    <a:p>
                      <a:pPr algn="ctr" fontAlgn="ctr"/>
                      <a:r>
                        <a:rPr lang="en-IN" sz="1100" b="1" i="0" u="none" strike="noStrike">
                          <a:solidFill>
                            <a:srgbClr val="000000"/>
                          </a:solidFill>
                          <a:effectLst/>
                          <a:latin typeface="Calibri" panose="020F0502020204030204" pitchFamily="34" charset="0"/>
                        </a:rPr>
                        <a:t>PlatSup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690891"/>
                  </a:ext>
                </a:extLst>
              </a:tr>
              <a:tr h="184150">
                <a:tc>
                  <a:txBody>
                    <a:bodyPr/>
                    <a:lstStyle/>
                    <a:p>
                      <a:pPr algn="ctr" fontAlgn="ctr"/>
                      <a:r>
                        <a:rPr lang="en-IN" sz="1100" b="0" i="0" u="none" strike="noStrike">
                          <a:solidFill>
                            <a:srgbClr val="000000"/>
                          </a:solidFill>
                          <a:effectLst/>
                          <a:latin typeface="Calibri" panose="020F0502020204030204" pitchFamily="34" charset="0"/>
                        </a:rPr>
                        <a:t>Ittiat, Nidhin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C9C9"/>
                    </a:solidFill>
                  </a:tcPr>
                </a:tc>
                <a:extLst>
                  <a:ext uri="{0D108BD9-81ED-4DB2-BD59-A6C34878D82A}">
                    <a16:rowId xmlns:a16="http://schemas.microsoft.com/office/drawing/2014/main" val="1613231172"/>
                  </a:ext>
                </a:extLst>
              </a:tr>
              <a:tr h="184150">
                <a:tc>
                  <a:txBody>
                    <a:bodyPr/>
                    <a:lstStyle/>
                    <a:p>
                      <a:pPr algn="ctr" fontAlgn="ctr"/>
                      <a:r>
                        <a:rPr lang="en-IN" sz="1100" b="0" i="0" u="none" strike="noStrike">
                          <a:solidFill>
                            <a:srgbClr val="000000"/>
                          </a:solidFill>
                          <a:effectLst/>
                          <a:latin typeface="Calibri" panose="020F0502020204030204" pitchFamily="34" charset="0"/>
                        </a:rPr>
                        <a:t>S V, Renjith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113296493"/>
                  </a:ext>
                </a:extLst>
              </a:tr>
              <a:tr h="184150">
                <a:tc>
                  <a:txBody>
                    <a:bodyPr/>
                    <a:lstStyle/>
                    <a:p>
                      <a:pPr algn="ctr" fontAlgn="ctr"/>
                      <a:r>
                        <a:rPr lang="en-IN" sz="1100" b="0" i="0" u="none" strike="noStrike">
                          <a:solidFill>
                            <a:srgbClr val="000000"/>
                          </a:solidFill>
                          <a:effectLst/>
                          <a:latin typeface="Calibri" panose="020F0502020204030204" pitchFamily="34" charset="0"/>
                        </a:rPr>
                        <a:t>J S, Vishnu</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094188143"/>
                  </a:ext>
                </a:extLst>
              </a:tr>
              <a:tr h="184150">
                <a:tc>
                  <a:txBody>
                    <a:bodyPr/>
                    <a:lstStyle/>
                    <a:p>
                      <a:pPr algn="ctr" fontAlgn="ctr"/>
                      <a:r>
                        <a:rPr lang="en-IN" sz="1100" b="0" i="0" u="none" strike="noStrike">
                          <a:solidFill>
                            <a:srgbClr val="000000"/>
                          </a:solidFill>
                          <a:effectLst/>
                          <a:latin typeface="Calibri" panose="020F0502020204030204" pitchFamily="34" charset="0"/>
                        </a:rPr>
                        <a:t>Joseph, Selex</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777512524"/>
                  </a:ext>
                </a:extLst>
              </a:tr>
              <a:tr h="184150">
                <a:tc>
                  <a:txBody>
                    <a:bodyPr/>
                    <a:lstStyle/>
                    <a:p>
                      <a:pPr algn="ctr" fontAlgn="ctr"/>
                      <a:r>
                        <a:rPr lang="en-IN" sz="1100" b="0" i="0" u="none" strike="noStrike">
                          <a:solidFill>
                            <a:srgbClr val="000000"/>
                          </a:solidFill>
                          <a:effectLst/>
                          <a:latin typeface="Calibri" panose="020F0502020204030204" pitchFamily="34" charset="0"/>
                        </a:rPr>
                        <a:t>Mishra, Piya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103041262"/>
                  </a:ext>
                </a:extLst>
              </a:tr>
              <a:tr h="184150">
                <a:tc>
                  <a:txBody>
                    <a:bodyPr/>
                    <a:lstStyle/>
                    <a:p>
                      <a:pPr algn="ctr" fontAlgn="ctr"/>
                      <a:r>
                        <a:rPr lang="en-IN" sz="1100" b="0" i="0" u="none" strike="noStrike">
                          <a:solidFill>
                            <a:srgbClr val="000000"/>
                          </a:solidFill>
                          <a:effectLst/>
                          <a:latin typeface="Calibri" panose="020F0502020204030204" pitchFamily="34" charset="0"/>
                        </a:rPr>
                        <a:t>Murthy, Sripada Venkata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24316433"/>
                  </a:ext>
                </a:extLst>
              </a:tr>
              <a:tr h="190500">
                <a:tc>
                  <a:txBody>
                    <a:bodyPr/>
                    <a:lstStyle/>
                    <a:p>
                      <a:pPr algn="ctr" fontAlgn="ctr"/>
                      <a:r>
                        <a:rPr lang="en-IN" sz="1100" b="0" i="0" u="none" strike="noStrike">
                          <a:solidFill>
                            <a:srgbClr val="000000"/>
                          </a:solidFill>
                          <a:effectLst/>
                          <a:latin typeface="Calibri" panose="020F0502020204030204" pitchFamily="34" charset="0"/>
                        </a:rPr>
                        <a:t>N N, Varsha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80126782"/>
                  </a:ext>
                </a:extLst>
              </a:tr>
              <a:tr h="184150">
                <a:tc>
                  <a:txBody>
                    <a:bodyPr/>
                    <a:lstStyle/>
                    <a:p>
                      <a:pPr algn="ctr" fontAlgn="ctr"/>
                      <a:r>
                        <a:rPr lang="en-IN" sz="1100" b="0" i="0" u="none" strike="noStrike">
                          <a:solidFill>
                            <a:srgbClr val="000000"/>
                          </a:solidFill>
                          <a:effectLst/>
                          <a:latin typeface="Calibri" panose="020F0502020204030204" pitchFamily="34" charset="0"/>
                        </a:rPr>
                        <a:t>Pillai, Jijomon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969979448"/>
                  </a:ext>
                </a:extLst>
              </a:tr>
              <a:tr h="190500">
                <a:tc>
                  <a:txBody>
                    <a:bodyPr/>
                    <a:lstStyle/>
                    <a:p>
                      <a:pPr algn="ctr" fontAlgn="ctr"/>
                      <a:r>
                        <a:rPr lang="en-IN" sz="1100" b="0" i="0" u="none" strike="noStrike">
                          <a:solidFill>
                            <a:srgbClr val="000000"/>
                          </a:solidFill>
                          <a:effectLst/>
                          <a:latin typeface="Calibri" panose="020F0502020204030204" pitchFamily="34" charset="0"/>
                        </a:rPr>
                        <a:t>V T, Prabish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479234877"/>
                  </a:ext>
                </a:extLst>
              </a:tr>
              <a:tr h="190500">
                <a:tc>
                  <a:txBody>
                    <a:bodyPr/>
                    <a:lstStyle/>
                    <a:p>
                      <a:pPr algn="ctr" fontAlgn="ctr"/>
                      <a:r>
                        <a:rPr lang="en-IN" sz="1100" b="0" i="0" u="none" strike="noStrike">
                          <a:solidFill>
                            <a:srgbClr val="000000"/>
                          </a:solidFill>
                          <a:effectLst/>
                          <a:latin typeface="Calibri" panose="020F0502020204030204" pitchFamily="34" charset="0"/>
                        </a:rPr>
                        <a:t>M H, Nibha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802426002"/>
                  </a:ext>
                </a:extLst>
              </a:tr>
              <a:tr h="190500">
                <a:tc>
                  <a:txBody>
                    <a:bodyPr/>
                    <a:lstStyle/>
                    <a:p>
                      <a:pPr algn="ctr" fontAlgn="ctr"/>
                      <a:r>
                        <a:rPr lang="en-IN" sz="1100" b="0" i="0" u="none" strike="noStrike">
                          <a:solidFill>
                            <a:srgbClr val="000000"/>
                          </a:solidFill>
                          <a:effectLst/>
                          <a:latin typeface="Calibri" panose="020F0502020204030204" pitchFamily="34" charset="0"/>
                        </a:rPr>
                        <a:t>M, Balamurali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724494081"/>
                  </a:ext>
                </a:extLst>
              </a:tr>
              <a:tr h="190500">
                <a:tc>
                  <a:txBody>
                    <a:bodyPr/>
                    <a:lstStyle/>
                    <a:p>
                      <a:pPr algn="ctr" fontAlgn="ctr"/>
                      <a:r>
                        <a:rPr lang="en-IN" sz="1100" b="0" i="0" u="none" strike="noStrike" dirty="0">
                          <a:solidFill>
                            <a:srgbClr val="000000"/>
                          </a:solidFill>
                          <a:effectLst/>
                          <a:latin typeface="Calibri" panose="020F0502020204030204" pitchFamily="34" charset="0"/>
                        </a:rPr>
                        <a:t>M Ghodgaonkar, Harshal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105730740"/>
                  </a:ext>
                </a:extLst>
              </a:tr>
              <a:tr h="190500">
                <a:tc>
                  <a:txBody>
                    <a:bodyPr/>
                    <a:lstStyle/>
                    <a:p>
                      <a:pPr algn="ctr" fontAlgn="ctr"/>
                      <a:r>
                        <a:rPr lang="en-IN" sz="1100" b="0" i="0" u="none" strike="noStrike">
                          <a:solidFill>
                            <a:srgbClr val="000000"/>
                          </a:solidFill>
                          <a:effectLst/>
                          <a:latin typeface="Calibri" panose="020F0502020204030204" pitchFamily="34" charset="0"/>
                        </a:rPr>
                        <a:t>Marhatta, Vishal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2560028872"/>
                  </a:ext>
                </a:extLst>
              </a:tr>
              <a:tr h="184150">
                <a:tc>
                  <a:txBody>
                    <a:bodyPr/>
                    <a:lstStyle/>
                    <a:p>
                      <a:pPr algn="ctr" fontAlgn="ctr"/>
                      <a:r>
                        <a:rPr lang="en-IN" sz="1100" b="0" i="0" u="none" strike="noStrike">
                          <a:solidFill>
                            <a:srgbClr val="000000"/>
                          </a:solidFill>
                          <a:effectLst/>
                          <a:latin typeface="Calibri" panose="020F0502020204030204" pitchFamily="34" charset="0"/>
                        </a:rPr>
                        <a:t>Nair, Rahul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3936336765"/>
                  </a:ext>
                </a:extLst>
              </a:tr>
              <a:tr h="184150">
                <a:tc>
                  <a:txBody>
                    <a:bodyPr/>
                    <a:lstStyle/>
                    <a:p>
                      <a:pPr algn="ctr" fontAlgn="ctr"/>
                      <a:r>
                        <a:rPr lang="en-IN" sz="1100" b="0" i="0" u="none" strike="noStrike">
                          <a:solidFill>
                            <a:srgbClr val="000000"/>
                          </a:solidFill>
                          <a:effectLst/>
                          <a:latin typeface="Calibri" panose="020F0502020204030204" pitchFamily="34" charset="0"/>
                        </a:rPr>
                        <a:t>S, Sabarinath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21306527"/>
                  </a:ext>
                </a:extLst>
              </a:tr>
              <a:tr h="184150">
                <a:tc>
                  <a:txBody>
                    <a:bodyPr/>
                    <a:lstStyle/>
                    <a:p>
                      <a:pPr algn="ctr" fontAlgn="ctr"/>
                      <a:r>
                        <a:rPr lang="en-IN" sz="1100" b="0" i="0" u="none" strike="noStrike">
                          <a:solidFill>
                            <a:srgbClr val="000000"/>
                          </a:solidFill>
                          <a:effectLst/>
                          <a:latin typeface="Calibri" panose="020F0502020204030204" pitchFamily="34" charset="0"/>
                        </a:rPr>
                        <a:t>Srivastava, Nitin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417157459"/>
                  </a:ext>
                </a:extLst>
              </a:tr>
              <a:tr h="190500">
                <a:tc>
                  <a:txBody>
                    <a:bodyPr/>
                    <a:lstStyle/>
                    <a:p>
                      <a:pPr algn="ctr" fontAlgn="ctr"/>
                      <a:r>
                        <a:rPr lang="en-IN" sz="1100" b="0" i="0" u="none" strike="noStrike">
                          <a:solidFill>
                            <a:srgbClr val="000000"/>
                          </a:solidFill>
                          <a:effectLst/>
                          <a:latin typeface="Calibri" panose="020F0502020204030204" pitchFamily="34" charset="0"/>
                        </a:rPr>
                        <a:t>Suman, Surbhi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EDED"/>
                    </a:solidFill>
                  </a:tcPr>
                </a:tc>
                <a:extLst>
                  <a:ext uri="{0D108BD9-81ED-4DB2-BD59-A6C34878D82A}">
                    <a16:rowId xmlns:a16="http://schemas.microsoft.com/office/drawing/2014/main" val="1928985762"/>
                  </a:ext>
                </a:extLst>
              </a:tr>
              <a:tr h="190500">
                <a:tc>
                  <a:txBody>
                    <a:bodyPr/>
                    <a:lstStyle/>
                    <a:p>
                      <a:pPr algn="ctr" fontAlgn="ctr"/>
                      <a:r>
                        <a:rPr lang="en-IN" sz="1100" b="0" i="0" u="none" strike="noStrike" dirty="0">
                          <a:solidFill>
                            <a:srgbClr val="000000"/>
                          </a:solidFill>
                          <a:effectLst/>
                          <a:latin typeface="Calibri" panose="020F0502020204030204" pitchFamily="34" charset="0"/>
                        </a:rPr>
                        <a:t>Nair, Sangeeta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040977794"/>
                  </a:ext>
                </a:extLst>
              </a:tr>
            </a:tbl>
          </a:graphicData>
        </a:graphic>
      </p:graphicFrame>
      <p:sp>
        <p:nvSpPr>
          <p:cNvPr id="21" name="TextBox 20">
            <a:extLst>
              <a:ext uri="{FF2B5EF4-FFF2-40B4-BE49-F238E27FC236}">
                <a16:creationId xmlns:a16="http://schemas.microsoft.com/office/drawing/2014/main" id="{84FEF7FA-6CEF-44A4-AC7B-DC6197589C0C}"/>
              </a:ext>
            </a:extLst>
          </p:cNvPr>
          <p:cNvSpPr txBox="1"/>
          <p:nvPr/>
        </p:nvSpPr>
        <p:spPr>
          <a:xfrm>
            <a:off x="65988" y="1081152"/>
            <a:ext cx="61092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Group</a:t>
            </a:r>
          </a:p>
        </p:txBody>
      </p:sp>
      <p:sp>
        <p:nvSpPr>
          <p:cNvPr id="22" name="TextBox 21">
            <a:extLst>
              <a:ext uri="{FF2B5EF4-FFF2-40B4-BE49-F238E27FC236}">
                <a16:creationId xmlns:a16="http://schemas.microsoft.com/office/drawing/2014/main" id="{BA7C8C56-E163-4213-A560-12430ED7284B}"/>
              </a:ext>
            </a:extLst>
          </p:cNvPr>
          <p:cNvSpPr txBox="1"/>
          <p:nvPr/>
        </p:nvSpPr>
        <p:spPr>
          <a:xfrm>
            <a:off x="76983" y="3599681"/>
            <a:ext cx="61092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Group</a:t>
            </a:r>
          </a:p>
        </p:txBody>
      </p:sp>
      <p:sp>
        <p:nvSpPr>
          <p:cNvPr id="23" name="TextBox 22">
            <a:extLst>
              <a:ext uri="{FF2B5EF4-FFF2-40B4-BE49-F238E27FC236}">
                <a16:creationId xmlns:a16="http://schemas.microsoft.com/office/drawing/2014/main" id="{4EECEDBB-CF95-47AF-ABF2-27CF041F7011}"/>
              </a:ext>
            </a:extLst>
          </p:cNvPr>
          <p:cNvSpPr txBox="1"/>
          <p:nvPr/>
        </p:nvSpPr>
        <p:spPr>
          <a:xfrm>
            <a:off x="69125" y="3789789"/>
            <a:ext cx="61092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Champ</a:t>
            </a:r>
          </a:p>
        </p:txBody>
      </p:sp>
      <p:sp>
        <p:nvSpPr>
          <p:cNvPr id="24" name="TextBox 23">
            <a:extLst>
              <a:ext uri="{FF2B5EF4-FFF2-40B4-BE49-F238E27FC236}">
                <a16:creationId xmlns:a16="http://schemas.microsoft.com/office/drawing/2014/main" id="{1B62015A-F7C0-4883-B465-3F75AA6A3785}"/>
              </a:ext>
            </a:extLst>
          </p:cNvPr>
          <p:cNvSpPr txBox="1"/>
          <p:nvPr/>
        </p:nvSpPr>
        <p:spPr>
          <a:xfrm>
            <a:off x="58129" y="1261833"/>
            <a:ext cx="61092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Champ</a:t>
            </a:r>
          </a:p>
        </p:txBody>
      </p:sp>
      <p:sp>
        <p:nvSpPr>
          <p:cNvPr id="25" name="Arrow: Right 24">
            <a:extLst>
              <a:ext uri="{FF2B5EF4-FFF2-40B4-BE49-F238E27FC236}">
                <a16:creationId xmlns:a16="http://schemas.microsoft.com/office/drawing/2014/main" id="{5D4745AB-5817-437A-9376-CEBF4E0B9EC5}"/>
              </a:ext>
            </a:extLst>
          </p:cNvPr>
          <p:cNvSpPr/>
          <p:nvPr/>
        </p:nvSpPr>
        <p:spPr>
          <a:xfrm>
            <a:off x="645472" y="1099913"/>
            <a:ext cx="159471" cy="175138"/>
          </a:xfrm>
          <a:prstGeom prst="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6" name="Arrow: Right 25">
            <a:extLst>
              <a:ext uri="{FF2B5EF4-FFF2-40B4-BE49-F238E27FC236}">
                <a16:creationId xmlns:a16="http://schemas.microsoft.com/office/drawing/2014/main" id="{8E68CC56-6AD8-49C5-BEBB-4A615B2C483A}"/>
              </a:ext>
            </a:extLst>
          </p:cNvPr>
          <p:cNvSpPr/>
          <p:nvPr/>
        </p:nvSpPr>
        <p:spPr>
          <a:xfrm>
            <a:off x="637617" y="1271167"/>
            <a:ext cx="159471" cy="175138"/>
          </a:xfrm>
          <a:prstGeom prst="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7" name="Arrow: Right 26">
            <a:extLst>
              <a:ext uri="{FF2B5EF4-FFF2-40B4-BE49-F238E27FC236}">
                <a16:creationId xmlns:a16="http://schemas.microsoft.com/office/drawing/2014/main" id="{FE7A4C58-0F62-4F8F-91E3-ACFD5B6F8135}"/>
              </a:ext>
            </a:extLst>
          </p:cNvPr>
          <p:cNvSpPr/>
          <p:nvPr/>
        </p:nvSpPr>
        <p:spPr>
          <a:xfrm>
            <a:off x="610907" y="3629440"/>
            <a:ext cx="159471" cy="175138"/>
          </a:xfrm>
          <a:prstGeom prst="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8" name="Arrow: Right 27">
            <a:extLst>
              <a:ext uri="{FF2B5EF4-FFF2-40B4-BE49-F238E27FC236}">
                <a16:creationId xmlns:a16="http://schemas.microsoft.com/office/drawing/2014/main" id="{2E94A7B8-8352-43D1-8811-42CE868BAAF3}"/>
              </a:ext>
            </a:extLst>
          </p:cNvPr>
          <p:cNvSpPr/>
          <p:nvPr/>
        </p:nvSpPr>
        <p:spPr>
          <a:xfrm>
            <a:off x="612476" y="3791267"/>
            <a:ext cx="159471" cy="175138"/>
          </a:xfrm>
          <a:prstGeom prst="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640596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BACKGROUNDINTENSITY" val="LIGHT"/>
  <p:tag name="BACKGROUNDCOLOR" val="1677721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light projection">
  <a:themeElements>
    <a:clrScheme name="Custom 1">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PowerPoint Onscreen (Widescreen).potx" id="{75E8B58E-887E-4F30-9629-7F4E33050931}" vid="{3345EBCE-7511-45BD-B56E-C8E109B63DF0}"/>
    </a:ext>
  </a:extLst>
</a:theme>
</file>

<file path=ppt/theme/theme2.xml><?xml version="1.0" encoding="utf-8"?>
<a:theme xmlns:a="http://schemas.openxmlformats.org/drawingml/2006/main" name="1_EY light projection">
  <a:themeElements>
    <a:clrScheme name="Custom 1">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PowerPoint Onscreen (Widescreen).potx" id="{75E8B58E-887E-4F30-9629-7F4E33050931}" vid="{3345EBCE-7511-45BD-B56E-C8E109B63DF0}"/>
    </a:ext>
  </a:extLst>
</a:theme>
</file>

<file path=ppt/theme/theme3.xml><?xml version="1.0" encoding="utf-8"?>
<a:theme xmlns:a="http://schemas.openxmlformats.org/drawingml/2006/main" name="Proposal Presentation Template">
  <a:themeElements>
    <a:clrScheme name="Custom 38">
      <a:dk1>
        <a:srgbClr val="000000"/>
      </a:dk1>
      <a:lt1>
        <a:srgbClr val="FFFFFF"/>
      </a:lt1>
      <a:dk2>
        <a:srgbClr val="000000"/>
      </a:dk2>
      <a:lt2>
        <a:srgbClr val="F2F2F2"/>
      </a:lt2>
      <a:accent1>
        <a:srgbClr val="808080"/>
      </a:accent1>
      <a:accent2>
        <a:srgbClr val="FFE600"/>
      </a:accent2>
      <a:accent3>
        <a:srgbClr val="FFFFFF"/>
      </a:accent3>
      <a:accent4>
        <a:srgbClr val="999999"/>
      </a:accent4>
      <a:accent5>
        <a:srgbClr val="C0C0C0"/>
      </a:accent5>
      <a:accent6>
        <a:srgbClr val="F0F0F0"/>
      </a:accent6>
      <a:hlink>
        <a:srgbClr val="336699"/>
      </a:hlink>
      <a:folHlink>
        <a:srgbClr val="336699"/>
      </a:folHlink>
    </a:clrScheme>
    <a:fontScheme name="Proposal Template for PP and Loadset">
      <a:majorFont>
        <a:latin typeface="EYInterstate"/>
        <a:ea typeface=""/>
        <a:cs typeface="Arial"/>
      </a:majorFont>
      <a:minorFont>
        <a:latin typeface="EYInterstat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EYInterstate" pitchFamily="2"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EYInterstate" pitchFamily="2" charset="0"/>
            <a:cs typeface="Arial" charset="0"/>
          </a:defRPr>
        </a:defPPr>
      </a:lstStyle>
    </a:lnDef>
  </a:objectDefaults>
  <a:extraClrSchemeLst>
    <a:extraClrScheme>
      <a:clrScheme name="Proposal Template for PP and Loadset 1">
        <a:dk1>
          <a:srgbClr val="000000"/>
        </a:dk1>
        <a:lt1>
          <a:srgbClr val="FFFFFF"/>
        </a:lt1>
        <a:dk2>
          <a:srgbClr val="000000"/>
        </a:dk2>
        <a:lt2>
          <a:srgbClr val="F2F2F2"/>
        </a:lt2>
        <a:accent1>
          <a:srgbClr val="7F7E82"/>
        </a:accent1>
        <a:accent2>
          <a:srgbClr val="FFE600"/>
        </a:accent2>
        <a:accent3>
          <a:srgbClr val="FFFFFF"/>
        </a:accent3>
        <a:accent4>
          <a:srgbClr val="000000"/>
        </a:accent4>
        <a:accent5>
          <a:srgbClr val="C0C0C1"/>
        </a:accent5>
        <a:accent6>
          <a:srgbClr val="E7D000"/>
        </a:accent6>
        <a:hlink>
          <a:srgbClr val="A5A4A7"/>
        </a:hlink>
        <a:folHlink>
          <a:srgbClr val="CCCBC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EY widescreen presentation 2015 v1">
  <a:themeElements>
    <a:clrScheme name="Custom 2">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7787</TotalTime>
  <Words>700</Words>
  <Application>Microsoft Office PowerPoint</Application>
  <PresentationFormat>Widescreen</PresentationFormat>
  <Paragraphs>232</Paragraphs>
  <Slides>5</Slides>
  <Notes>1</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20" baseType="lpstr">
      <vt:lpstr>Arial Unicode MS</vt:lpstr>
      <vt:lpstr>Arial</vt:lpstr>
      <vt:lpstr>Calibri</vt:lpstr>
      <vt:lpstr>EYInterstate</vt:lpstr>
      <vt:lpstr>EYInterstate bold</vt:lpstr>
      <vt:lpstr>EYInterstate Light</vt:lpstr>
      <vt:lpstr>EYInterstate regular</vt:lpstr>
      <vt:lpstr>Gill Sans</vt:lpstr>
      <vt:lpstr>Wingdings</vt:lpstr>
      <vt:lpstr>EY light projection</vt:lpstr>
      <vt:lpstr>1_EY light projection</vt:lpstr>
      <vt:lpstr>Proposal Presentation Template</vt:lpstr>
      <vt:lpstr>2_EY widescreen presentation 2015 v1</vt:lpstr>
      <vt:lpstr>EY_Regular_Presentation</vt:lpstr>
      <vt:lpstr>think-cell Slide</vt:lpstr>
      <vt:lpstr>AUTOMATION  - Ideate, Build &amp; Adopt </vt:lpstr>
      <vt:lpstr>Ideation lifecycle </vt:lpstr>
      <vt:lpstr>Stage gate - Approvals and Deliverables</vt:lpstr>
      <vt:lpstr>Discussed</vt:lpstr>
      <vt:lpstr>Automation Groups</vt:lpstr>
    </vt:vector>
  </TitlesOfParts>
  <Company>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Anand S S</dc:creator>
  <cp:lastModifiedBy>Anil K Singh</cp:lastModifiedBy>
  <cp:revision>988</cp:revision>
  <cp:lastPrinted>2019-11-14T17:18:59Z</cp:lastPrinted>
  <dcterms:created xsi:type="dcterms:W3CDTF">2018-10-31T10:41:39Z</dcterms:created>
  <dcterms:modified xsi:type="dcterms:W3CDTF">2020-02-26T07:06:50Z</dcterms:modified>
</cp:coreProperties>
</file>