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"/>
  </p:notesMasterIdLst>
  <p:handoutMasterIdLst>
    <p:handoutMasterId r:id="rId4"/>
  </p:handoutMasterIdLst>
  <p:sldIdLst>
    <p:sldId id="440" r:id="rId2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E5B4A-A1E1-40A7-BE85-B5F899951F93}" v="5" dt="2021-06-14T16:18:16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7594" autoAdjust="0"/>
  </p:normalViewPr>
  <p:slideViewPr>
    <p:cSldViewPr snapToGrid="0" snapToObjects="1">
      <p:cViewPr varScale="1">
        <p:scale>
          <a:sx n="78" d="100"/>
          <a:sy n="78" d="100"/>
        </p:scale>
        <p:origin x="1272" y="67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manyu Kumar" userId="2886cd41-0f4f-4011-ad6a-d9812db6a64e" providerId="ADAL" clId="{317E5B4A-A1E1-40A7-BE85-B5F899951F93}"/>
    <pc:docChg chg="undo custSel modSld">
      <pc:chgData name="Abhimanyu Kumar" userId="2886cd41-0f4f-4011-ad6a-d9812db6a64e" providerId="ADAL" clId="{317E5B4A-A1E1-40A7-BE85-B5F899951F93}" dt="2021-06-14T16:41:13.685" v="1163" actId="2165"/>
      <pc:docMkLst>
        <pc:docMk/>
      </pc:docMkLst>
      <pc:sldChg chg="modSp">
        <pc:chgData name="Abhimanyu Kumar" userId="2886cd41-0f4f-4011-ad6a-d9812db6a64e" providerId="ADAL" clId="{317E5B4A-A1E1-40A7-BE85-B5F899951F93}" dt="2021-06-14T16:41:13.685" v="1163" actId="2165"/>
        <pc:sldMkLst>
          <pc:docMk/>
          <pc:sldMk cId="0" sldId="440"/>
        </pc:sldMkLst>
        <pc:spChg chg="mod">
          <ac:chgData name="Abhimanyu Kumar" userId="2886cd41-0f4f-4011-ad6a-d9812db6a64e" providerId="ADAL" clId="{317E5B4A-A1E1-40A7-BE85-B5F899951F93}" dt="2021-06-14T16:32:10.142" v="1151" actId="20577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bhimanyu Kumar" userId="2886cd41-0f4f-4011-ad6a-d9812db6a64e" providerId="ADAL" clId="{317E5B4A-A1E1-40A7-BE85-B5F899951F93}" dt="2021-06-14T16:29:25.101" v="1045" actId="6549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bhimanyu Kumar" userId="2886cd41-0f4f-4011-ad6a-d9812db6a64e" providerId="ADAL" clId="{317E5B4A-A1E1-40A7-BE85-B5F899951F93}" dt="2021-06-14T16:32:37.863" v="1155" actId="14100"/>
          <ac:spMkLst>
            <pc:docMk/>
            <pc:sldMk cId="0" sldId="440"/>
            <ac:spMk id="26" creationId="{00000000-0000-0000-0000-000000000000}"/>
          </ac:spMkLst>
        </pc:spChg>
        <pc:spChg chg="mod">
          <ac:chgData name="Abhimanyu Kumar" userId="2886cd41-0f4f-4011-ad6a-d9812db6a64e" providerId="ADAL" clId="{317E5B4A-A1E1-40A7-BE85-B5F899951F93}" dt="2021-06-14T16:28:06.330" v="1034" actId="313"/>
          <ac:spMkLst>
            <pc:docMk/>
            <pc:sldMk cId="0" sldId="440"/>
            <ac:spMk id="27" creationId="{00000000-0000-0000-0000-000000000000}"/>
          </ac:spMkLst>
        </pc:spChg>
        <pc:graphicFrameChg chg="mod modGraphic">
          <ac:chgData name="Abhimanyu Kumar" userId="2886cd41-0f4f-4011-ad6a-d9812db6a64e" providerId="ADAL" clId="{317E5B4A-A1E1-40A7-BE85-B5F899951F93}" dt="2021-06-14T16:41:13.685" v="1163" actId="2165"/>
          <ac:graphicFrameMkLst>
            <pc:docMk/>
            <pc:sldMk cId="0" sldId="440"/>
            <ac:graphicFrameMk id="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16 May 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16 May 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16 May 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052" y="320147"/>
            <a:ext cx="9621789" cy="1158300"/>
          </a:xfrm>
          <a:prstGeom prst="rect">
            <a:avLst/>
          </a:prstGeom>
        </p:spPr>
      </p:pic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95351"/>
              </p:ext>
            </p:extLst>
          </p:nvPr>
        </p:nvGraphicFramePr>
        <p:xfrm>
          <a:off x="1390957" y="423285"/>
          <a:ext cx="3094037" cy="666803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23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Name          Abhimanyu Kumar    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59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Designation     Senior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43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59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Mobile:                    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9986393752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259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Email: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Abhimanyu.kumar3@gds.ey.com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510842" y="1772209"/>
            <a:ext cx="3042000" cy="2328862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Background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Working as Senior in the consulting practice, focusing on guidewire insurance projects. 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Joined EY in Jan 2020.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Has Bachelor of technology degree  in computer science  stream (2009).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Has total 10.45 years experience and worked on various development and manged services project with the skills of Java, Guidewire (BC &amp; CC).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Experienced in Guidewire BilingCenter &amp; ClaimCenter development project. 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Prior, I have worked with  Java, advanced java, Spring, Hibernate implementation projects for above 4 years. </a:t>
            </a: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3723342" y="1772210"/>
            <a:ext cx="3042000" cy="4291012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Professional experience</a:t>
            </a:r>
          </a:p>
          <a:p>
            <a:pPr lvl="3">
              <a:buNone/>
            </a:pPr>
            <a:r>
              <a:rPr lang="en-US" sz="900" u="sng" dirty="0">
                <a:latin typeface="EYInterstate" panose="02000503020000020004" pitchFamily="2" charset="0"/>
                <a:cs typeface="Arial" pitchFamily="34" charset="0"/>
              </a:rPr>
              <a:t>Domain Experience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More than 10 years of IT experience with UAE, USA,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Canada,UK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clients. 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Process excellent communication and organisational skills with the capability to assimilate new technology.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Adept in providing analytical support to key business Applications/Solutions.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Knowledgeable in handling Billing and  Claims Module of insurance domains.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Worked with various projects like payment system, payment Instruments, Billing Process system, Auto insurance and Claims.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Was part of a team of more then 15+ members including configuration &amp; integration development.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Worked in guidewire implementation for the producer &amp; AgenyBill cycle.</a:t>
            </a: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10842" y="4306475"/>
            <a:ext cx="3042000" cy="1737697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Java Developer with extensive knowledge in Insurance domain.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Have experience of more then 4 years in Guidewire 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BilingCenter and 1.5 Years in ClaimCenter.  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Worked extensively in configuration and integration.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Domain : Insurance, Banking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Configuration Management Tool : Tortoise SVN</a:t>
            </a: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GB" sz="900" dirty="0">
              <a:latin typeface="EYInterstate" panose="02000503020000020004" pitchFamily="2" charset="0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935841" y="1497907"/>
            <a:ext cx="3042000" cy="4546265"/>
          </a:xfrm>
        </p:spPr>
        <p:txBody>
          <a:bodyPr/>
          <a:lstStyle/>
          <a:p>
            <a:pPr lvl="1"/>
            <a:endParaRPr lang="en-GB" sz="900" dirty="0">
              <a:latin typeface="EYInterstate" panose="02000503020000020004" pitchFamily="2" charset="0"/>
            </a:endParaRPr>
          </a:p>
          <a:p>
            <a:pPr lvl="3">
              <a:buNone/>
            </a:pPr>
            <a:r>
              <a:rPr lang="en-US" sz="900" u="sng" dirty="0">
                <a:latin typeface="EYInterstate" panose="02000503020000020004" pitchFamily="2" charset="0"/>
                <a:cs typeface="Arial" pitchFamily="34" charset="0"/>
              </a:rPr>
              <a:t>Responsibilities:</a:t>
            </a:r>
            <a:endParaRPr lang="en-GB" sz="900" dirty="0">
              <a:latin typeface="EYInterstate" pitchFamily="2" charset="0"/>
            </a:endParaRP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Understanding the business requirement and functional specification documents.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Designed and developed different functionalities and modules for various systems as per the requirements.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involved in development of user interface, creating enhancements, field validations based on given requirement.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Build and unit test every scenario in development.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Defect fixing for both configuration and integration.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Involved in code refactoring for maintainability.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Involved in BilingCenter upgrade like code &amp; PCF merge.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Implementing new business requirements, debugging and fixing complex defects in the current system.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involved in creating Activity, Trouble Ticket and  Preupdate rules.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Involved in analysing business requirements in user story card, discussion on raised clarifications with BA.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Review and analyse requirements for implementing them using guidewire BilingCenter &amp; ClaimCenter.</a:t>
            </a: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6158" y="1980924"/>
            <a:ext cx="9494093" cy="4082432"/>
            <a:chOff x="392" y="1950"/>
            <a:chExt cx="5948" cy="2247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92" y="2439"/>
              <a:ext cx="19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sz="900" dirty="0">
                <a:latin typeface="EYInterstate" panose="02000503020000020004" pitchFamily="2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2" y="3230"/>
              <a:ext cx="1921" cy="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00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424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 dirty="0">
                <a:latin typeface="EYInterstate" panose="02000503020000020004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24A4AB-874C-4A0C-A7F8-E5411580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8" y="423285"/>
            <a:ext cx="543853" cy="786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4032</TotalTime>
  <Words>398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EYInterstate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Abhimanyu Kumar</cp:lastModifiedBy>
  <cp:revision>114</cp:revision>
  <dcterms:created xsi:type="dcterms:W3CDTF">2009-12-14T17:50:01Z</dcterms:created>
  <dcterms:modified xsi:type="dcterms:W3CDTF">2022-05-16T12:44:05Z</dcterms:modified>
</cp:coreProperties>
</file>