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F89DA-B714-40A5-95E7-17B667F63281}" v="4" dt="2023-10-25T19:56:28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bhit Sinha" userId="561fde5d85879cc0" providerId="LiveId" clId="{D3FF89DA-B714-40A5-95E7-17B667F63281}"/>
    <pc:docChg chg="undo custSel modSld">
      <pc:chgData name="Shobhit Sinha" userId="561fde5d85879cc0" providerId="LiveId" clId="{D3FF89DA-B714-40A5-95E7-17B667F63281}" dt="2023-10-25T20:07:39.345" v="270" actId="20577"/>
      <pc:docMkLst>
        <pc:docMk/>
      </pc:docMkLst>
      <pc:sldChg chg="addSp modSp mod">
        <pc:chgData name="Shobhit Sinha" userId="561fde5d85879cc0" providerId="LiveId" clId="{D3FF89DA-B714-40A5-95E7-17B667F63281}" dt="2023-10-25T20:07:39.345" v="270" actId="20577"/>
        <pc:sldMkLst>
          <pc:docMk/>
          <pc:sldMk cId="126631303" sldId="256"/>
        </pc:sldMkLst>
        <pc:spChg chg="add mod">
          <ac:chgData name="Shobhit Sinha" userId="561fde5d85879cc0" providerId="LiveId" clId="{D3FF89DA-B714-40A5-95E7-17B667F63281}" dt="2023-10-25T20:04:16.491" v="265" actId="1076"/>
          <ac:spMkLst>
            <pc:docMk/>
            <pc:sldMk cId="126631303" sldId="256"/>
            <ac:spMk id="3" creationId="{ECAB526E-7E6F-AC0F-A3B9-93977D523FD5}"/>
          </ac:spMkLst>
        </pc:spChg>
        <pc:spChg chg="mod">
          <ac:chgData name="Shobhit Sinha" userId="561fde5d85879cc0" providerId="LiveId" clId="{D3FF89DA-B714-40A5-95E7-17B667F63281}" dt="2023-10-25T20:07:39.345" v="270" actId="20577"/>
          <ac:spMkLst>
            <pc:docMk/>
            <pc:sldMk cId="126631303" sldId="256"/>
            <ac:spMk id="6" creationId="{B031683D-39ED-E79F-332D-61295421FC5A}"/>
          </ac:spMkLst>
        </pc:spChg>
        <pc:spChg chg="add mod">
          <ac:chgData name="Shobhit Sinha" userId="561fde5d85879cc0" providerId="LiveId" clId="{D3FF89DA-B714-40A5-95E7-17B667F63281}" dt="2023-10-25T20:04:31.872" v="266" actId="1076"/>
          <ac:spMkLst>
            <pc:docMk/>
            <pc:sldMk cId="126631303" sldId="256"/>
            <ac:spMk id="8" creationId="{A0649CB0-5054-E8D5-130C-96223ED5C064}"/>
          </ac:spMkLst>
        </pc:spChg>
        <pc:picChg chg="mod">
          <ac:chgData name="Shobhit Sinha" userId="561fde5d85879cc0" providerId="LiveId" clId="{D3FF89DA-B714-40A5-95E7-17B667F63281}" dt="2023-10-25T19:57:56.015" v="21" actId="1076"/>
          <ac:picMkLst>
            <pc:docMk/>
            <pc:sldMk cId="126631303" sldId="256"/>
            <ac:picMk id="7" creationId="{BD44A558-0925-A1D5-9DD6-459F5B5B02FB}"/>
          </ac:picMkLst>
        </pc:picChg>
      </pc:sldChg>
      <pc:sldChg chg="setBg">
        <pc:chgData name="Shobhit Sinha" userId="561fde5d85879cc0" providerId="LiveId" clId="{D3FF89DA-B714-40A5-95E7-17B667F63281}" dt="2023-10-25T19:56:28.104" v="3"/>
        <pc:sldMkLst>
          <pc:docMk/>
          <pc:sldMk cId="200221539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C902-A02B-4984-8DF3-78D9B7A7B0B5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B201-4DF3-4B6A-B704-FC76A8FD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57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C902-A02B-4984-8DF3-78D9B7A7B0B5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B201-4DF3-4B6A-B704-FC76A8FD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1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C902-A02B-4984-8DF3-78D9B7A7B0B5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B201-4DF3-4B6A-B704-FC76A8FD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C902-A02B-4984-8DF3-78D9B7A7B0B5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B201-4DF3-4B6A-B704-FC76A8FD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01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C902-A02B-4984-8DF3-78D9B7A7B0B5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B201-4DF3-4B6A-B704-FC76A8FD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40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C902-A02B-4984-8DF3-78D9B7A7B0B5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B201-4DF3-4B6A-B704-FC76A8FD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6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C902-A02B-4984-8DF3-78D9B7A7B0B5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B201-4DF3-4B6A-B704-FC76A8FD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77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C902-A02B-4984-8DF3-78D9B7A7B0B5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B201-4DF3-4B6A-B704-FC76A8FD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77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C902-A02B-4984-8DF3-78D9B7A7B0B5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B201-4DF3-4B6A-B704-FC76A8FD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17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C902-A02B-4984-8DF3-78D9B7A7B0B5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B201-4DF3-4B6A-B704-FC76A8FD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37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C902-A02B-4984-8DF3-78D9B7A7B0B5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B201-4DF3-4B6A-B704-FC76A8FD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8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9C902-A02B-4984-8DF3-78D9B7A7B0B5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1B201-4DF3-4B6A-B704-FC76A8FD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309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3CBE15-AD90-1365-3A86-D9C78913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490" y="4965290"/>
            <a:ext cx="5024283" cy="1020533"/>
          </a:xfrm>
        </p:spPr>
        <p:txBody>
          <a:bodyPr>
            <a:normAutofit/>
          </a:bodyPr>
          <a:lstStyle/>
          <a:p>
            <a:pPr algn="ctr"/>
            <a:r>
              <a:rPr lang="en-IN" sz="1600" dirty="0"/>
              <a:t>Visual Transistor Level Simulation of the 6502 CPU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D44A558-0925-A1D5-9DD6-459F5B5B02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218" b="5218"/>
          <a:stretch>
            <a:fillRect/>
          </a:stretch>
        </p:blipFill>
        <p:spPr>
          <a:xfrm>
            <a:off x="6007511" y="640249"/>
            <a:ext cx="5634345" cy="487362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31683D-39ED-E79F-332D-61295421F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4632" y="757084"/>
            <a:ext cx="6420464" cy="5111904"/>
          </a:xfrm>
        </p:spPr>
        <p:txBody>
          <a:bodyPr>
            <a:normAutofit/>
          </a:bodyPr>
          <a:lstStyle/>
          <a:p>
            <a:pPr algn="ctr"/>
            <a:endParaRPr lang="en-IN" sz="3200" dirty="0"/>
          </a:p>
          <a:p>
            <a:r>
              <a:rPr lang="en-IN" sz="4400" b="1" dirty="0"/>
              <a:t>Virtual Machine Simulating </a:t>
            </a:r>
          </a:p>
          <a:p>
            <a:r>
              <a:rPr lang="en-IN" sz="4400" b="1" dirty="0"/>
              <a:t>a 6502 Processor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B526E-7E6F-AC0F-A3B9-93977D523FD5}"/>
              </a:ext>
            </a:extLst>
          </p:cNvPr>
          <p:cNvSpPr txBox="1"/>
          <p:nvPr/>
        </p:nvSpPr>
        <p:spPr>
          <a:xfrm>
            <a:off x="-234943" y="5475556"/>
            <a:ext cx="29834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	Presented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Abhishek Raj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Shobhit Sinha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Satyam Govind Rao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49CB0-5054-E8D5-130C-96223ED5C064}"/>
              </a:ext>
            </a:extLst>
          </p:cNvPr>
          <p:cNvSpPr txBox="1"/>
          <p:nvPr/>
        </p:nvSpPr>
        <p:spPr>
          <a:xfrm>
            <a:off x="2632431" y="5513874"/>
            <a:ext cx="6192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631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96B5AF-EDC9-BC97-47AD-8848E446F718}"/>
              </a:ext>
            </a:extLst>
          </p:cNvPr>
          <p:cNvSpPr txBox="1"/>
          <p:nvPr/>
        </p:nvSpPr>
        <p:spPr>
          <a:xfrm>
            <a:off x="245806" y="176981"/>
            <a:ext cx="889819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 C++ -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implementation of the virtual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for simplifying building and compilation of the project.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 :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industry-standard development tools.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tools enhance productivity and code quality, making collaboration and debugging more efficient.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Version Controlling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GDB Debugger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for debugging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Development Environment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for writing </a:t>
            </a:r>
          </a:p>
        </p:txBody>
      </p:sp>
    </p:spTree>
    <p:extLst>
      <p:ext uri="{BB962C8B-B14F-4D97-AF65-F5344CB8AC3E}">
        <p14:creationId xmlns:p14="http://schemas.microsoft.com/office/powerpoint/2010/main" val="420924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20A605-3A4F-2ABA-161E-33582A930046}"/>
              </a:ext>
            </a:extLst>
          </p:cNvPr>
          <p:cNvSpPr txBox="1"/>
          <p:nvPr/>
        </p:nvSpPr>
        <p:spPr>
          <a:xfrm>
            <a:off x="324465" y="399859"/>
            <a:ext cx="1121860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C00000"/>
                </a:solidFill>
              </a:rPr>
              <a:t>Problem Statement</a:t>
            </a:r>
            <a:r>
              <a:rPr lang="en-GB" sz="1800" dirty="0"/>
              <a:t>:    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is to develop a software-based virtual machine capable of accurately replicating the behaviour of a 6502-like processor. This processor, known for its historical significance in early computing systems, poses a unique challenge in emulation due to its specific instruction set, addressing modes, and timing.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is to create a fully functional virtual machine capable of executing 6502 assembly code with a high degree of accuracy. This accuracy is measured by comparing the outcomes of virtual machine execution to those of an actual 6502 processor, with a target of achieving a 95% or higher instruction accuracy rate. 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emulating its instruction set, addressing modes, registers (such as the accumulator, X, and Y registers), and condition flags (e.g., negative, zero, overflow).</a:t>
            </a:r>
          </a:p>
        </p:txBody>
      </p:sp>
    </p:spTree>
    <p:extLst>
      <p:ext uri="{BB962C8B-B14F-4D97-AF65-F5344CB8AC3E}">
        <p14:creationId xmlns:p14="http://schemas.microsoft.com/office/powerpoint/2010/main" val="20022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D24342-A7B3-3AF0-EB31-259B479D6981}"/>
              </a:ext>
            </a:extLst>
          </p:cNvPr>
          <p:cNvSpPr txBox="1"/>
          <p:nvPr/>
        </p:nvSpPr>
        <p:spPr>
          <a:xfrm>
            <a:off x="235974" y="481780"/>
            <a:ext cx="11366091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Measurable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accuracy of instruction emulation will be measured by executing a wide range of 6502 assembly programs and comparing the virtual machine's output to the expected results. 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a high accuracy rate ensures that the virtual machine closely mimics the original processor's behaviour.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Achievable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project's feasibility is grounded in the utilization of modern software development practices. These practices encompass the use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version control systems, and automated testing to facilitate efficient development and maintainability. The selection of an appropriate programming language, such as C++, ensures performance and cross-platform compatibility.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relevance lies in providing a practical tool for 6502-based system emulation and debugging. This tool will be valuable to retro-computing enthusiasts, software developers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educators.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enable the running of legacy software and serve as a teaching aid for understanding early computing systems. Additionally, it contributes to the preservation of computing history.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Time-Bound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planned to be completed within a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-month timeframe, ensuring that development remains focused and timely.</a:t>
            </a:r>
          </a:p>
        </p:txBody>
      </p:sp>
    </p:spTree>
    <p:extLst>
      <p:ext uri="{BB962C8B-B14F-4D97-AF65-F5344CB8AC3E}">
        <p14:creationId xmlns:p14="http://schemas.microsoft.com/office/powerpoint/2010/main" val="182576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DFB64E-D58F-B5A1-8EE4-C972FDE13F72}"/>
              </a:ext>
            </a:extLst>
          </p:cNvPr>
          <p:cNvSpPr txBox="1"/>
          <p:nvPr/>
        </p:nvSpPr>
        <p:spPr>
          <a:xfrm>
            <a:off x="285135" y="344129"/>
            <a:ext cx="11208775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 algn="ctr"/>
            <a:endParaRPr lang="en-GB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6502 CPU instructions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functions or methods to simulate the behaviour of each 6502 instruction, including addressing modes, operand handling, and execution.</a:t>
            </a:r>
          </a:p>
          <a:p>
            <a:pPr marL="457200" indent="-457200">
              <a:buAutoNum type="arabicPeriod"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memory addressing modes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mechanisms to correctly manage various addressing modes, such as immediate, absolute, zero page, and indexed.</a:t>
            </a:r>
          </a:p>
          <a:p>
            <a:pPr marL="457200" indent="-457200">
              <a:buAutoNum type="arabicPeriod"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Emulate registers and flags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and update registers (A, X, Y) and flags (N, V, Z) according to instruction execution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input and output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interfaces for interacting with memory and registers, enabling data input and output.</a:t>
            </a:r>
          </a:p>
          <a:p>
            <a:pPr marL="457200" indent="-457200">
              <a:buAutoNum type="arabicPeriod"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 assembler for 6502 code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tool that can convert human-readable assembly code into machine code.</a:t>
            </a:r>
          </a:p>
          <a:p>
            <a:pPr marL="457200" indent="-457200">
              <a:buAutoNum type="arabicPeriod"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debugging capabilities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debugging features, including breakpoints, step-through, and memory inspection, to aid in code analysis.</a:t>
            </a:r>
          </a:p>
          <a:p>
            <a:pPr marL="457200" indent="-457200">
              <a:buAutoNum type="arabicPeriod"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loading and saving memory snapshots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save and load system states for experimentation and debugging.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52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DFDF3A-F0F2-DA15-9AFC-391515E4B75F}"/>
              </a:ext>
            </a:extLst>
          </p:cNvPr>
          <p:cNvSpPr txBox="1"/>
          <p:nvPr/>
        </p:nvSpPr>
        <p:spPr>
          <a:xfrm>
            <a:off x="245807" y="216310"/>
            <a:ext cx="10333703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  <a:p>
            <a:pPr algn="ctr"/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Performance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that the virtual machine achieves real-time or near-real-time execution for responsive user experiences.</a:t>
            </a:r>
          </a:p>
          <a:p>
            <a:pPr marL="457200" indent="-457200">
              <a:buAutoNum type="arabicPeriod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Portability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the virtual machine as a cross-platform solution to accommodate various operating systems and environments.</a:t>
            </a:r>
          </a:p>
          <a:p>
            <a:pPr marL="457200" indent="-457200">
              <a:buAutoNum type="arabicPeriod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Extensibility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the architecture to allow for future expansion and the ability to support other 6502-like processors, enabling broader applicability.</a:t>
            </a:r>
          </a:p>
        </p:txBody>
      </p:sp>
    </p:spTree>
    <p:extLst>
      <p:ext uri="{BB962C8B-B14F-4D97-AF65-F5344CB8AC3E}">
        <p14:creationId xmlns:p14="http://schemas.microsoft.com/office/powerpoint/2010/main" val="31502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9FF384-E99B-3544-1EB5-C0E83D63ED1F}"/>
              </a:ext>
            </a:extLst>
          </p:cNvPr>
          <p:cNvSpPr txBox="1"/>
          <p:nvPr/>
        </p:nvSpPr>
        <p:spPr>
          <a:xfrm>
            <a:off x="127819" y="255639"/>
            <a:ext cx="1128743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endParaRPr lang="en-GB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outline of the complete process from loading 6502 code to executing it while supporting debugging for your virtual machine simulating a 6502-like processor: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6502 Code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The user initiates the process by loading a 6502 assembly code file or binary executable into the virtual machine. 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the Virtual Machine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The virtual machine sets up its internal state, initializing registers, memory, and flags.   - Debugging features like breakpoints and step-through settings are configured based on user preferences.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Loop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The virtual machine enters an execution loop, continuously fetching and executing instructions.   - Each instruction is fetched based on the program counter (PC) and decoded.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Decoding and Execution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instruction is decoded to identify the operation and addressing mode. The virtual machine carries out the instruction, updating registers and memory as specified by the instruction's behaviour.</a:t>
            </a:r>
          </a:p>
        </p:txBody>
      </p:sp>
    </p:spTree>
    <p:extLst>
      <p:ext uri="{BB962C8B-B14F-4D97-AF65-F5344CB8AC3E}">
        <p14:creationId xmlns:p14="http://schemas.microsoft.com/office/powerpoint/2010/main" val="398287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6EB067-B388-047F-048B-4A6ED10517E3}"/>
              </a:ext>
            </a:extLst>
          </p:cNvPr>
          <p:cNvSpPr txBox="1"/>
          <p:nvPr/>
        </p:nvSpPr>
        <p:spPr>
          <a:xfrm>
            <a:off x="117987" y="294968"/>
            <a:ext cx="11611897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GB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Branching and Jumps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If the instruction involves branching or jumps (e.g., conditional branches or subroutine calls), the virtual machine correctly calculates the new PC.   - Users can monitor and control branching behaviour during debugging.</a:t>
            </a:r>
          </a:p>
          <a:p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GB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Continuation or Termination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After each instruction, the virtual machine checks for the end of the program or user-requested termination.   - If the program is not complete, execution continues from the updated PC.</a:t>
            </a:r>
          </a:p>
          <a:p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GB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Snapshots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Users have the option to save memory snapshots at any point during execution. These snapshots can be used for future reference or to restore the system to a specific state for debugging.</a:t>
            </a:r>
          </a:p>
          <a:p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GB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Completing Execution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Execution continues until the program finishes, a breakpoint is encountered, or the user decides to stop the simulation.</a:t>
            </a:r>
          </a:p>
          <a:p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GB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Reporting and User Output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virtual machine provides output to users, which may include the results of executed code, debugging information, and any errors encountered during emulation.</a:t>
            </a:r>
          </a:p>
          <a:p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en-GB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Error Handling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virtual machine must manage errors and exceptions, reporting them to the user for debugging and analysis.</a:t>
            </a:r>
          </a:p>
        </p:txBody>
      </p:sp>
    </p:spTree>
    <p:extLst>
      <p:ext uri="{BB962C8B-B14F-4D97-AF65-F5344CB8AC3E}">
        <p14:creationId xmlns:p14="http://schemas.microsoft.com/office/powerpoint/2010/main" val="298657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2A9125A-C44D-F474-C0EC-43F9BEAEF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6" y="143032"/>
            <a:ext cx="11995353" cy="656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5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AB11-EB95-8E6F-CEEE-5378476E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B523-B5CE-8313-590D-A9C76182A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810135" cy="4486275"/>
          </a:xfrm>
        </p:spPr>
        <p:txBody>
          <a:bodyPr/>
          <a:lstStyle/>
          <a:p>
            <a:r>
              <a:rPr lang="en-IN" sz="24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VMs are useful for executing code in a secure or isolated way .</a:t>
            </a:r>
            <a:endParaRPr lang="en-IN" sz="2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24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Reprodu</a:t>
            </a:r>
            <a:r>
              <a:rPr lang="en-IN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cing Behaviour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can reproduce the behaviour of some specific computer which are not in production anymore. </a:t>
            </a:r>
          </a:p>
          <a:p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It can be used to run legacy software (including retro games, older applications) which can’t run on modern processors.</a:t>
            </a:r>
            <a:endParaRPr lang="en-IN" sz="24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Hardware Prototyping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– Design and architecture modifications can be tested before actually producing the hardware.</a:t>
            </a:r>
          </a:p>
          <a:p>
            <a:r>
              <a:rPr lang="en-IN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As a learning tool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– Our VM also acts as a tool to understand and appreciate the working of the fundamentals of modern processors in general and the specifics of 6502 in particular.</a:t>
            </a:r>
          </a:p>
          <a:p>
            <a:endParaRPr lang="en-IN" sz="18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3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377</TotalTime>
  <Words>1150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Visual Transistor Level Simulation of the 6502 CPU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Transistor Level Simulation of the 6502 CPU</dc:title>
  <dc:creator>Shobhit Sinha</dc:creator>
  <cp:lastModifiedBy>Abhishek Raj</cp:lastModifiedBy>
  <cp:revision>2</cp:revision>
  <dcterms:created xsi:type="dcterms:W3CDTF">2023-10-25T13:49:58Z</dcterms:created>
  <dcterms:modified xsi:type="dcterms:W3CDTF">2023-11-02T19:01:31Z</dcterms:modified>
</cp:coreProperties>
</file>