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58" r:id="rId2"/>
    <p:sldId id="264" r:id="rId3"/>
    <p:sldId id="265" r:id="rId4"/>
    <p:sldId id="257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2"/>
  </p:normalViewPr>
  <p:slideViewPr>
    <p:cSldViewPr showGuides="1">
      <p:cViewPr varScale="1">
        <p:scale>
          <a:sx n="85" d="100"/>
          <a:sy n="85" d="100"/>
        </p:scale>
        <p:origin x="1315" y="62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7EE86-6F05-9A0C-3442-4F328039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066017" cy="437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Account and Account Type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sales by account and / or account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6C0032-092C-CC8F-0FE5-29FFD8CE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16824" cy="40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80232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24473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Nightclub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Venue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Nightclub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Venue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2CC5E1E-8FC4-5958-AD9A-12FBE499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66742"/>
              </p:ext>
            </p:extLst>
          </p:nvPr>
        </p:nvGraphicFramePr>
        <p:xfrm>
          <a:off x="1547664" y="1456357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Nightclub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Venue 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 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Nightclub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Venue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 and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9552" y="155679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total sales by account type and year…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F21187-B9D2-8223-8003-D80C32BA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346"/>
            <a:ext cx="7236296" cy="44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651F4-BA92-40D8-9255-3FB9FCAEE43F}"/>
              </a:ext>
            </a:extLst>
          </p:cNvPr>
          <p:cNvSpPr txBox="1"/>
          <p:nvPr/>
        </p:nvSpPr>
        <p:spPr>
          <a:xfrm>
            <a:off x="539552" y="1556792"/>
            <a:ext cx="826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your observations and insights about sales, sales growth, marketing and promotion effectiveness, or any other takeaways here….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224.17% is highest CAGR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Restaurant and Clubs have most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174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TradeGothic</vt:lpstr>
      <vt:lpstr>Linklaters HouseStyle</vt:lpstr>
      <vt:lpstr>PowerPoint Presentation</vt:lpstr>
      <vt:lpstr>Sales Growth by Account and Account Type </vt:lpstr>
      <vt:lpstr>Best and Worst Performing Accounts by Account Type  (5 Year CAGR)</vt:lpstr>
      <vt:lpstr>Total Sales by Account Type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Abhinav  Sharma [B TECH IN  DATA SCIENCE AND ENGINEERING - 2020]</cp:lastModifiedBy>
  <cp:revision>47</cp:revision>
  <dcterms:created xsi:type="dcterms:W3CDTF">2020-08-24T16:57:34Z</dcterms:created>
  <dcterms:modified xsi:type="dcterms:W3CDTF">2022-07-24T07:48:17Z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