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3" r:id="rId17"/>
    <p:sldId id="271" r:id="rId18"/>
    <p:sldId id="272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78549"/>
  </p:normalViewPr>
  <p:slideViewPr>
    <p:cSldViewPr snapToGrid="0" snapToObjects="1">
      <p:cViewPr varScale="1">
        <p:scale>
          <a:sx n="57" d="100"/>
          <a:sy n="57" d="100"/>
        </p:scale>
        <p:origin x="12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FA2C8-1A04-C04C-AAB5-5AEF43C22034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9FF854-EBCF-BA4F-BEA7-33B6A492E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47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854-EBCF-BA4F-BEA7-33B6A492EB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853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854-EBCF-BA4F-BEA7-33B6A492EBD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710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854-EBCF-BA4F-BEA7-33B6A492EBD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050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854-EBCF-BA4F-BEA7-33B6A492EB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66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854-EBCF-BA4F-BEA7-33B6A492EB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93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Nature of all Inputs: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Purpose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Limitations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Nature of Output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Demonstrate Changing of inputs and its effect on output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854-EBCF-BA4F-BEA7-33B6A492EB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28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linear,</a:t>
            </a:r>
            <a:r>
              <a:rPr lang="en-US" baseline="0" dirty="0"/>
              <a:t> cis and trans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854-EBCF-BA4F-BEA7-33B6A492EB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8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854-EBCF-BA4F-BEA7-33B6A492EB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072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Overlap after</a:t>
            </a:r>
            <a:r>
              <a:rPr lang="en-US" baseline="0" dirty="0"/>
              <a:t> logic is shown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854-EBCF-BA4F-BEA7-33B6A492EB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7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854-EBCF-BA4F-BEA7-33B6A492EBD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72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854-EBCF-BA4F-BEA7-33B6A492EBD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489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C5F2-8C20-4D41-A30F-E08EA3FD74AE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111D6AF-72C8-AB4F-9B8E-EA21F41603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C5F2-8C20-4D41-A30F-E08EA3FD74AE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111D6AF-72C8-AB4F-9B8E-EA21F41603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C5F2-8C20-4D41-A30F-E08EA3FD74AE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111D6AF-72C8-AB4F-9B8E-EA21F41603A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C5F2-8C20-4D41-A30F-E08EA3FD74AE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111D6AF-72C8-AB4F-9B8E-EA21F41603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C5F2-8C20-4D41-A30F-E08EA3FD74AE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111D6AF-72C8-AB4F-9B8E-EA21F41603A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C5F2-8C20-4D41-A30F-E08EA3FD74AE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111D6AF-72C8-AB4F-9B8E-EA21F41603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C5F2-8C20-4D41-A30F-E08EA3FD74AE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D6AF-72C8-AB4F-9B8E-EA21F41603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C5F2-8C20-4D41-A30F-E08EA3FD74AE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D6AF-72C8-AB4F-9B8E-EA21F41603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C5F2-8C20-4D41-A30F-E08EA3FD74AE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D6AF-72C8-AB4F-9B8E-EA21F41603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C5F2-8C20-4D41-A30F-E08EA3FD74AE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111D6AF-72C8-AB4F-9B8E-EA21F41603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C5F2-8C20-4D41-A30F-E08EA3FD74AE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111D6AF-72C8-AB4F-9B8E-EA21F41603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C5F2-8C20-4D41-A30F-E08EA3FD74AE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111D6AF-72C8-AB4F-9B8E-EA21F41603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C5F2-8C20-4D41-A30F-E08EA3FD74AE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D6AF-72C8-AB4F-9B8E-EA21F41603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C5F2-8C20-4D41-A30F-E08EA3FD74AE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D6AF-72C8-AB4F-9B8E-EA21F41603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C5F2-8C20-4D41-A30F-E08EA3FD74AE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D6AF-72C8-AB4F-9B8E-EA21F41603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C5F2-8C20-4D41-A30F-E08EA3FD74AE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111D6AF-72C8-AB4F-9B8E-EA21F41603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CC5F2-8C20-4D41-A30F-E08EA3FD74AE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111D6AF-72C8-AB4F-9B8E-EA21F4160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Peptide Splicing Program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 Chapman and Arpit Bajaj</a:t>
            </a:r>
          </a:p>
        </p:txBody>
      </p:sp>
    </p:spTree>
    <p:extLst>
      <p:ext uri="{BB962C8B-B14F-4D97-AF65-F5344CB8AC3E}">
        <p14:creationId xmlns:p14="http://schemas.microsoft.com/office/powerpoint/2010/main" val="3383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Cis and Trans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Involves recombining linearly spliced peptides</a:t>
            </a:r>
          </a:p>
          <a:p>
            <a:r>
              <a:rPr lang="en-US" dirty="0"/>
              <a:t>Only one difference:</a:t>
            </a:r>
          </a:p>
          <a:p>
            <a:pPr lvl="1"/>
            <a:r>
              <a:rPr lang="en-US" dirty="0"/>
              <a:t>For trans we concatenate all proteins in the input file before recombining</a:t>
            </a:r>
          </a:p>
          <a:p>
            <a:pPr lvl="1"/>
            <a:r>
              <a:rPr lang="en-US" dirty="0"/>
              <a:t>Cis we only </a:t>
            </a:r>
            <a:r>
              <a:rPr lang="en-US" dirty="0" err="1"/>
              <a:t>analyse</a:t>
            </a:r>
            <a:r>
              <a:rPr lang="en-US" dirty="0"/>
              <a:t> one protein at a time</a:t>
            </a:r>
          </a:p>
        </p:txBody>
      </p:sp>
    </p:spTree>
    <p:extLst>
      <p:ext uri="{BB962C8B-B14F-4D97-AF65-F5344CB8AC3E}">
        <p14:creationId xmlns:p14="http://schemas.microsoft.com/office/powerpoint/2010/main" val="1806090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Cis and Tran Spliced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92925" y="1966822"/>
            <a:ext cx="270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Starting Protein: NEDLR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89661" y="4356212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86015" y="4356212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DL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73251" y="2730612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NEDL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70974" y="2730612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NEDLR</a:t>
            </a:r>
          </a:p>
        </p:txBody>
      </p:sp>
      <p:sp>
        <p:nvSpPr>
          <p:cNvPr id="9" name="Rectangle 8"/>
          <p:cNvSpPr/>
          <p:nvPr/>
        </p:nvSpPr>
        <p:spPr>
          <a:xfrm>
            <a:off x="8095428" y="2723746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ED</a:t>
            </a:r>
          </a:p>
        </p:txBody>
      </p:sp>
      <p:sp>
        <p:nvSpPr>
          <p:cNvPr id="10" name="Rectangle 9"/>
          <p:cNvSpPr/>
          <p:nvPr/>
        </p:nvSpPr>
        <p:spPr>
          <a:xfrm>
            <a:off x="8849945" y="2723746"/>
            <a:ext cx="5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EDL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746256" y="2738293"/>
            <a:ext cx="726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EDLR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94742" y="3309736"/>
            <a:ext cx="463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297512" y="3309736"/>
            <a:ext cx="603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DLR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336757" y="3309736"/>
            <a:ext cx="431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92925" y="2711046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 Peptides: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78712" y="2738293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23674" y="2745271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NED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940736" y="4356212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NEDL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80912" y="4915770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   + DLR  = NEDLR 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716474" y="4356212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AND REVERSE: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795829" y="4356212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DL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331116" y="4356212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 NE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155257" y="4346875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 DLNE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22875" y="4899138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AND REVERSE: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53394" y="4899138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DLR  +  NE  = DLRNE  </a:t>
            </a:r>
          </a:p>
        </p:txBody>
      </p:sp>
      <p:sp>
        <p:nvSpPr>
          <p:cNvPr id="28" name="Oval 27"/>
          <p:cNvSpPr/>
          <p:nvPr/>
        </p:nvSpPr>
        <p:spPr>
          <a:xfrm>
            <a:off x="4594742" y="2745271"/>
            <a:ext cx="495668" cy="3693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5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8" grpId="0"/>
      <p:bldP spid="19" grpId="0"/>
      <p:bldP spid="22" grpId="0"/>
      <p:bldP spid="23" grpId="0"/>
      <p:bldP spid="24" grpId="0"/>
      <p:bldP spid="25" grpId="0"/>
      <p:bldP spid="26" grpId="0"/>
      <p:bldP spid="27" grpId="0"/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 of Peptide and Mass </a:t>
            </a:r>
            <a:br>
              <a:rPr lang="en-US" dirty="0"/>
            </a:br>
            <a:r>
              <a:rPr lang="en-US" dirty="0"/>
              <a:t>Data-Frame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Mass calculation is completed every time a new peptide is computed</a:t>
            </a:r>
          </a:p>
          <a:p>
            <a:r>
              <a:rPr lang="en-US" dirty="0"/>
              <a:t>The m/z values of that peptide are then calculated and stored</a:t>
            </a:r>
          </a:p>
          <a:p>
            <a:r>
              <a:rPr lang="en-US" dirty="0"/>
              <a:t>These values store for further analysis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83441" y="4380614"/>
            <a:ext cx="6454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peptideMassData</a:t>
            </a:r>
            <a:r>
              <a:rPr lang="en-US" dirty="0"/>
              <a:t> = { peptide1: [ [z1, m/z1], [z2, m/z2] ] }</a:t>
            </a:r>
          </a:p>
        </p:txBody>
      </p:sp>
    </p:spTree>
    <p:extLst>
      <p:ext uri="{BB962C8B-B14F-4D97-AF65-F5344CB8AC3E}">
        <p14:creationId xmlns:p14="http://schemas.microsoft.com/office/powerpoint/2010/main" val="566680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Pepmass</a:t>
            </a:r>
            <a:r>
              <a:rPr lang="en-US" dirty="0"/>
              <a:t>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Deletes all spliced peptides which don’t have a </a:t>
            </a:r>
            <a:br>
              <a:rPr lang="en-US" dirty="0"/>
            </a:br>
            <a:r>
              <a:rPr lang="en-US" dirty="0"/>
              <a:t>matching </a:t>
            </a:r>
            <a:r>
              <a:rPr lang="en-US" dirty="0" err="1"/>
              <a:t>pepmass</a:t>
            </a:r>
            <a:r>
              <a:rPr lang="en-US" dirty="0"/>
              <a:t> in the uploaded MGF Files</a:t>
            </a:r>
          </a:p>
          <a:p>
            <a:r>
              <a:rPr lang="en-US" dirty="0"/>
              <a:t>Relevant input variable:</a:t>
            </a:r>
          </a:p>
          <a:p>
            <a:pPr lvl="1"/>
            <a:r>
              <a:rPr lang="en-US" dirty="0"/>
              <a:t>PPM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3879" b="30393"/>
          <a:stretch/>
        </p:blipFill>
        <p:spPr>
          <a:xfrm>
            <a:off x="8918597" y="2133600"/>
            <a:ext cx="2245775" cy="3447607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9325937" y="2630971"/>
            <a:ext cx="1221858" cy="3693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71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B/Y Ion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Deleted peptides based on the number of b/y fragmented ions that appear in the spectrum.</a:t>
            </a:r>
          </a:p>
          <a:p>
            <a:r>
              <a:rPr lang="en-US" dirty="0"/>
              <a:t>Creation of b/y Ions:	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686048" y="3312837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NEDLN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41815" y="3743952"/>
            <a:ext cx="880369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 Ions </a:t>
            </a:r>
          </a:p>
        </p:txBody>
      </p:sp>
      <p:sp>
        <p:nvSpPr>
          <p:cNvPr id="6" name="Rectangle 5"/>
          <p:cNvSpPr/>
          <p:nvPr/>
        </p:nvSpPr>
        <p:spPr>
          <a:xfrm>
            <a:off x="3765805" y="4100584"/>
            <a:ext cx="35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7" name="Rectangle 6"/>
          <p:cNvSpPr/>
          <p:nvPr/>
        </p:nvSpPr>
        <p:spPr>
          <a:xfrm>
            <a:off x="3738920" y="4431332"/>
            <a:ext cx="9596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NE</a:t>
            </a:r>
          </a:p>
        </p:txBody>
      </p:sp>
      <p:sp>
        <p:nvSpPr>
          <p:cNvPr id="8" name="Rectangle 7"/>
          <p:cNvSpPr/>
          <p:nvPr/>
        </p:nvSpPr>
        <p:spPr>
          <a:xfrm>
            <a:off x="3642146" y="4749380"/>
            <a:ext cx="9596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NED</a:t>
            </a:r>
          </a:p>
        </p:txBody>
      </p:sp>
      <p:sp>
        <p:nvSpPr>
          <p:cNvPr id="9" name="Rectangle 8"/>
          <p:cNvSpPr/>
          <p:nvPr/>
        </p:nvSpPr>
        <p:spPr>
          <a:xfrm>
            <a:off x="3642146" y="5080612"/>
            <a:ext cx="9596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NEDL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912367" y="3673859"/>
            <a:ext cx="883575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 Ions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951565" y="4050669"/>
            <a:ext cx="758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EDLN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013580" y="4381417"/>
            <a:ext cx="9596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DLN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107306" y="4699465"/>
            <a:ext cx="9596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132706" y="5030697"/>
            <a:ext cx="9596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8661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2" grpId="0"/>
      <p:bldP spid="13" grpId="0"/>
      <p:bldP spid="14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B/Y Ion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8512" y="2133600"/>
            <a:ext cx="8915400" cy="3777622"/>
          </a:xfrm>
        </p:spPr>
        <p:txBody>
          <a:bodyPr/>
          <a:lstStyle/>
          <a:p>
            <a:r>
              <a:rPr lang="en-US" dirty="0"/>
              <a:t>Extracts the Ion m/z data for the matching </a:t>
            </a:r>
            <a:r>
              <a:rPr lang="en-US" dirty="0" err="1"/>
              <a:t>pepmass</a:t>
            </a:r>
            <a:endParaRPr lang="en-US" dirty="0"/>
          </a:p>
          <a:p>
            <a:r>
              <a:rPr lang="en-US" dirty="0"/>
              <a:t>Compares based on:</a:t>
            </a:r>
          </a:p>
          <a:p>
            <a:pPr lvl="1"/>
            <a:r>
              <a:rPr lang="en-US" dirty="0"/>
              <a:t>Minimum b/y Ion %</a:t>
            </a:r>
          </a:p>
          <a:p>
            <a:pPr lvl="1"/>
            <a:r>
              <a:rPr lang="en-US" dirty="0"/>
              <a:t>b/y Ion Accuracy</a:t>
            </a:r>
          </a:p>
          <a:p>
            <a:pPr marL="342900" lvl="1" indent="-342900"/>
            <a:r>
              <a:rPr lang="en-US" sz="1800" dirty="0"/>
              <a:t>If this test is satisfied, the peptide is added to</a:t>
            </a:r>
            <a:br>
              <a:rPr lang="en-US" sz="1800" dirty="0"/>
            </a:br>
            <a:r>
              <a:rPr lang="en-US" sz="1800" dirty="0"/>
              <a:t>the output file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53879" b="30393"/>
          <a:stretch/>
        </p:blipFill>
        <p:spPr>
          <a:xfrm>
            <a:off x="8664597" y="2133600"/>
            <a:ext cx="2245775" cy="3447607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9169400" y="2732386"/>
            <a:ext cx="520700" cy="317883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34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Times </a:t>
            </a:r>
            <a:r>
              <a:rPr lang="mr-IN" dirty="0"/>
              <a:t>–</a:t>
            </a:r>
            <a:r>
              <a:rPr lang="en-US" dirty="0"/>
              <a:t> Linear Only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parameters </a:t>
            </a:r>
            <a:r>
              <a:rPr lang="en-US" dirty="0">
                <a:sym typeface="Wingdings"/>
              </a:rPr>
              <a:t></a:t>
            </a:r>
            <a:endParaRPr lang="en-US" dirty="0"/>
          </a:p>
          <a:p>
            <a:r>
              <a:rPr lang="en-US" dirty="0"/>
              <a:t>Test Data (16 Cores):</a:t>
            </a:r>
          </a:p>
          <a:p>
            <a:pPr lvl="1"/>
            <a:r>
              <a:rPr lang="en-US" dirty="0" err="1"/>
              <a:t>Fasta</a:t>
            </a:r>
            <a:r>
              <a:rPr lang="en-US" dirty="0"/>
              <a:t> file contained 20170 proteins</a:t>
            </a:r>
          </a:p>
          <a:p>
            <a:pPr lvl="1"/>
            <a:r>
              <a:rPr lang="en-US" dirty="0"/>
              <a:t>MGF file was 918MB 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5403" y="1815786"/>
            <a:ext cx="4044730" cy="441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172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Times </a:t>
            </a:r>
            <a:r>
              <a:rPr lang="mr-IN" dirty="0"/>
              <a:t>–</a:t>
            </a:r>
            <a:r>
              <a:rPr lang="en-US" dirty="0"/>
              <a:t> Linear Only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724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Initial prototype without B/Y Ion Check and writing to console: </a:t>
            </a:r>
          </a:p>
          <a:p>
            <a:pPr lvl="1"/>
            <a:r>
              <a:rPr lang="en-US" dirty="0"/>
              <a:t>40 hours to run logic</a:t>
            </a:r>
          </a:p>
          <a:p>
            <a:pPr lvl="1"/>
            <a:r>
              <a:rPr lang="en-US" dirty="0"/>
              <a:t>38 mins to extract file data</a:t>
            </a:r>
          </a:p>
          <a:p>
            <a:r>
              <a:rPr lang="en-US" dirty="0"/>
              <a:t>Writing to </a:t>
            </a:r>
            <a:r>
              <a:rPr lang="en-US" dirty="0" err="1"/>
              <a:t>fasta</a:t>
            </a:r>
            <a:r>
              <a:rPr lang="en-US" dirty="0"/>
              <a:t> file and optimizing algorithm</a:t>
            </a:r>
          </a:p>
          <a:p>
            <a:pPr lvl="1"/>
            <a:r>
              <a:rPr lang="en-US" dirty="0"/>
              <a:t>7 hours to run</a:t>
            </a:r>
          </a:p>
          <a:p>
            <a:pPr lvl="1"/>
            <a:r>
              <a:rPr lang="en-US" dirty="0"/>
              <a:t>38 mins to extract file data</a:t>
            </a:r>
          </a:p>
          <a:p>
            <a:r>
              <a:rPr lang="en-US" dirty="0"/>
              <a:t>Ignoring modified duplicates when comparing </a:t>
            </a:r>
            <a:r>
              <a:rPr lang="en-US" dirty="0" err="1"/>
              <a:t>Pepmass</a:t>
            </a:r>
            <a:r>
              <a:rPr lang="en-US" dirty="0"/>
              <a:t> and uploading MGF data to a different data structure:</a:t>
            </a:r>
          </a:p>
          <a:p>
            <a:pPr lvl="1"/>
            <a:r>
              <a:rPr lang="en-US" dirty="0"/>
              <a:t>20 mins to run</a:t>
            </a:r>
          </a:p>
          <a:p>
            <a:pPr lvl="1"/>
            <a:r>
              <a:rPr lang="en-US" dirty="0"/>
              <a:t>5 mins to extract file data</a:t>
            </a:r>
          </a:p>
          <a:p>
            <a:r>
              <a:rPr lang="en-US" dirty="0"/>
              <a:t>Adding b/y Ion comparison</a:t>
            </a:r>
          </a:p>
          <a:p>
            <a:pPr lvl="1"/>
            <a:r>
              <a:rPr lang="en-US" dirty="0"/>
              <a:t>5 mins to extract file data</a:t>
            </a:r>
          </a:p>
          <a:p>
            <a:pPr lvl="1"/>
            <a:r>
              <a:rPr lang="en-US" dirty="0"/>
              <a:t>56 mins to run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126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Multiprocessing uses multiple cores to run parallel processes simultaneously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336556" y="4279900"/>
            <a:ext cx="765544" cy="62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4102100" y="3822700"/>
            <a:ext cx="546100" cy="463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089400" y="4267200"/>
            <a:ext cx="711200" cy="25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127500" y="4292212"/>
            <a:ext cx="520700" cy="4829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24138" y="4113311"/>
            <a:ext cx="927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Inputs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4789488" y="4091013"/>
            <a:ext cx="927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Linear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400550" y="4749412"/>
            <a:ext cx="927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Trans</a:t>
            </a:r>
            <a:endParaRPr lang="en-US" sz="1400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5397500" y="3680401"/>
            <a:ext cx="444500" cy="463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803900" y="3375725"/>
            <a:ext cx="927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Protein 1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5494338" y="4143803"/>
            <a:ext cx="773112" cy="1010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455444" y="4398790"/>
            <a:ext cx="812006" cy="248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267450" y="3937124"/>
            <a:ext cx="927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Protein 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267450" y="4523120"/>
            <a:ext cx="927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Protein 3</a:t>
            </a:r>
          </a:p>
        </p:txBody>
      </p:sp>
      <p:cxnSp>
        <p:nvCxnSpPr>
          <p:cNvPr id="33" name="Straight Connector 32"/>
          <p:cNvCxnSpPr>
            <a:cxnSpLocks/>
            <a:endCxn id="40" idx="1"/>
          </p:cNvCxnSpPr>
          <p:nvPr/>
        </p:nvCxnSpPr>
        <p:spPr>
          <a:xfrm>
            <a:off x="6757988" y="3529838"/>
            <a:ext cx="1226344" cy="3892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cxnSpLocks/>
            <a:endCxn id="40" idx="1"/>
          </p:cNvCxnSpPr>
          <p:nvPr/>
        </p:nvCxnSpPr>
        <p:spPr>
          <a:xfrm flipV="1">
            <a:off x="7254876" y="3919080"/>
            <a:ext cx="729456" cy="2082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cxnSpLocks/>
            <a:endCxn id="40" idx="1"/>
          </p:cNvCxnSpPr>
          <p:nvPr/>
        </p:nvCxnSpPr>
        <p:spPr>
          <a:xfrm flipV="1">
            <a:off x="7194550" y="3919080"/>
            <a:ext cx="789782" cy="7283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660900" y="3678913"/>
            <a:ext cx="927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Cis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984332" y="3657470"/>
            <a:ext cx="927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Writer</a:t>
            </a:r>
            <a:br>
              <a:rPr lang="en-US" sz="1400"/>
            </a:br>
            <a:r>
              <a:rPr lang="en-US" sz="1400"/>
              <a:t>Function</a:t>
            </a:r>
            <a:endParaRPr lang="en-US" sz="1400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8837058" y="3852787"/>
            <a:ext cx="765544" cy="62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602602" y="3605762"/>
            <a:ext cx="927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Output </a:t>
            </a:r>
            <a:r>
              <a:rPr lang="en-US" sz="1400" dirty="0" err="1"/>
              <a:t>Fasta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63154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an intensity plot to pick an accurate threshold and filter out low quality spectrum</a:t>
            </a:r>
          </a:p>
          <a:p>
            <a:r>
              <a:rPr lang="en-US"/>
              <a:t>Data analysis to test accuracy of output</a:t>
            </a:r>
            <a:endParaRPr lang="en-US" dirty="0"/>
          </a:p>
          <a:p>
            <a:r>
              <a:rPr lang="en-US" dirty="0"/>
              <a:t>Decrease trans and cis runtime for larger file sizes</a:t>
            </a:r>
          </a:p>
          <a:p>
            <a:r>
              <a:rPr lang="en-US" dirty="0"/>
              <a:t>Integration of program into </a:t>
            </a:r>
            <a:r>
              <a:rPr lang="en-US" dirty="0" err="1"/>
              <a:t>Pouya’s</a:t>
            </a:r>
            <a:r>
              <a:rPr lang="en-US" dirty="0"/>
              <a:t> research</a:t>
            </a:r>
          </a:p>
        </p:txBody>
      </p:sp>
    </p:spTree>
    <p:extLst>
      <p:ext uri="{BB962C8B-B14F-4D97-AF65-F5344CB8AC3E}">
        <p14:creationId xmlns:p14="http://schemas.microsoft.com/office/powerpoint/2010/main" val="1666528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 of program</a:t>
            </a:r>
          </a:p>
          <a:p>
            <a:pPr lvl="1"/>
            <a:r>
              <a:rPr lang="en-US" dirty="0"/>
              <a:t>to compute which of the spectrum present in an MGF file could have been formed via linear, cis or trans splicing.</a:t>
            </a:r>
          </a:p>
          <a:p>
            <a:r>
              <a:rPr lang="en-US" dirty="0"/>
              <a:t>Program is written in python</a:t>
            </a:r>
          </a:p>
          <a:p>
            <a:r>
              <a:rPr lang="en-US" dirty="0"/>
              <a:t>User Interface allows the analysis to be dynamic and easily repeatable</a:t>
            </a:r>
          </a:p>
          <a:p>
            <a:pPr lvl="1"/>
            <a:r>
              <a:rPr lang="en-US" dirty="0"/>
              <a:t>Please give us feedback regarding interface!</a:t>
            </a:r>
          </a:p>
        </p:txBody>
      </p:sp>
    </p:spTree>
    <p:extLst>
      <p:ext uri="{BB962C8B-B14F-4D97-AF65-F5344CB8AC3E}">
        <p14:creationId xmlns:p14="http://schemas.microsoft.com/office/powerpoint/2010/main" val="1207232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411200" y="1727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788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FASTA File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725486"/>
            <a:ext cx="5368260" cy="421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8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MGF File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925" y="1543493"/>
            <a:ext cx="4869309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651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</a:t>
            </a:r>
            <a:r>
              <a:rPr lang="en-US" dirty="0" err="1"/>
              <a:t>Fasta</a:t>
            </a:r>
            <a:r>
              <a:rPr lang="en-US" dirty="0"/>
              <a:t>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1905000"/>
            <a:ext cx="5040015" cy="394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788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of Program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2212"/>
          <a:stretch/>
        </p:blipFill>
        <p:spPr>
          <a:xfrm>
            <a:off x="2592926" y="1564758"/>
            <a:ext cx="4169382" cy="464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008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Completed using Git</a:t>
            </a:r>
          </a:p>
          <a:p>
            <a:r>
              <a:rPr lang="en-US" dirty="0"/>
              <a:t>Allows simultaneous programming of different functionality</a:t>
            </a:r>
          </a:p>
          <a:p>
            <a:r>
              <a:rPr lang="en-US" dirty="0"/>
              <a:t>Maintains a history of all changes made in an online repository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554" y="3484555"/>
            <a:ext cx="5857240" cy="286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528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 data from input </a:t>
            </a:r>
            <a:r>
              <a:rPr lang="en-US" dirty="0" err="1"/>
              <a:t>Fasta</a:t>
            </a:r>
            <a:r>
              <a:rPr lang="en-US" dirty="0"/>
              <a:t> and MGF files</a:t>
            </a:r>
          </a:p>
          <a:p>
            <a:r>
              <a:rPr lang="en-US" dirty="0"/>
              <a:t>Compute all possible linear, cis and trans peptides</a:t>
            </a:r>
          </a:p>
          <a:p>
            <a:r>
              <a:rPr lang="en-US" dirty="0"/>
              <a:t>Remove based on matching with MGF Data:	</a:t>
            </a:r>
          </a:p>
          <a:p>
            <a:pPr lvl="1"/>
            <a:r>
              <a:rPr lang="en-US" dirty="0" err="1"/>
              <a:t>Pepmass</a:t>
            </a:r>
            <a:endParaRPr lang="en-US" dirty="0"/>
          </a:p>
          <a:p>
            <a:pPr lvl="1"/>
            <a:r>
              <a:rPr lang="en-US" dirty="0"/>
              <a:t>B/Y Ions</a:t>
            </a:r>
          </a:p>
          <a:p>
            <a:r>
              <a:rPr lang="en-US" dirty="0"/>
              <a:t>Write final output to </a:t>
            </a:r>
            <a:r>
              <a:rPr lang="en-US" dirty="0" err="1"/>
              <a:t>Fasta</a:t>
            </a:r>
            <a:r>
              <a:rPr lang="en-US" dirty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777303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Splice Logic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21196" y="2241072"/>
            <a:ext cx="270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Starting Protein: NEDLR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01436" y="2895712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06729" y="289571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7051" y="2895712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NEDL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94774" y="2895712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NEDLR</a:t>
            </a:r>
          </a:p>
        </p:txBody>
      </p:sp>
      <p:sp>
        <p:nvSpPr>
          <p:cNvPr id="9" name="Rectangle 8"/>
          <p:cNvSpPr/>
          <p:nvPr/>
        </p:nvSpPr>
        <p:spPr>
          <a:xfrm>
            <a:off x="4952030" y="3530824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ED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06547" y="3530824"/>
            <a:ext cx="5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EDL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602858" y="3545371"/>
            <a:ext cx="726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EDLR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94281" y="4127353"/>
            <a:ext cx="463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97051" y="4127353"/>
            <a:ext cx="603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DLR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804382" y="4766411"/>
            <a:ext cx="431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LR</a:t>
            </a:r>
          </a:p>
        </p:txBody>
      </p:sp>
    </p:spTree>
    <p:extLst>
      <p:ext uri="{BB962C8B-B14F-4D97-AF65-F5344CB8AC3E}">
        <p14:creationId xmlns:p14="http://schemas.microsoft.com/office/powerpoint/2010/main" val="2021882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202</TotalTime>
  <Words>587</Words>
  <Application>Microsoft Office PowerPoint</Application>
  <PresentationFormat>Widescreen</PresentationFormat>
  <Paragraphs>148</Paragraphs>
  <Slides>20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Century Gothic</vt:lpstr>
      <vt:lpstr>Mangal</vt:lpstr>
      <vt:lpstr>Wingdings</vt:lpstr>
      <vt:lpstr>Wingdings 3</vt:lpstr>
      <vt:lpstr>Wisp</vt:lpstr>
      <vt:lpstr>Peptide Splicing Program</vt:lpstr>
      <vt:lpstr>Introduction</vt:lpstr>
      <vt:lpstr>Input FASTA File</vt:lpstr>
      <vt:lpstr>Input MGF File</vt:lpstr>
      <vt:lpstr>Output Fasta File</vt:lpstr>
      <vt:lpstr>Demonstration of Program</vt:lpstr>
      <vt:lpstr>Version Control</vt:lpstr>
      <vt:lpstr>Logic</vt:lpstr>
      <vt:lpstr>Linear Splice Logic Example</vt:lpstr>
      <vt:lpstr>Cis and Trans Logic</vt:lpstr>
      <vt:lpstr>Cis and Tran Spliced Example</vt:lpstr>
      <vt:lpstr>Creation of Peptide and Mass  Data-Frame</vt:lpstr>
      <vt:lpstr>Pepmass Comparison</vt:lpstr>
      <vt:lpstr>B/Y Ion Comparison</vt:lpstr>
      <vt:lpstr>B/Y Ion Comparison</vt:lpstr>
      <vt:lpstr>Run Times – Linear Only</vt:lpstr>
      <vt:lpstr>Run Times – Linear Only</vt:lpstr>
      <vt:lpstr>Multiprocessing</vt:lpstr>
      <vt:lpstr>Future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Peptide Splicing Program</dc:title>
  <dc:creator>Nic Chapman</dc:creator>
  <cp:lastModifiedBy>Arpit</cp:lastModifiedBy>
  <cp:revision>21</cp:revision>
  <dcterms:created xsi:type="dcterms:W3CDTF">2018-08-23T04:14:48Z</dcterms:created>
  <dcterms:modified xsi:type="dcterms:W3CDTF">2018-08-27T12:24:06Z</dcterms:modified>
</cp:coreProperties>
</file>