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8549"/>
  </p:normalViewPr>
  <p:slideViewPr>
    <p:cSldViewPr snapToGrid="0" snapToObjects="1">
      <p:cViewPr varScale="1">
        <p:scale>
          <a:sx n="60" d="100"/>
          <a:sy n="6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linear,</a:t>
            </a:r>
            <a:r>
              <a:rPr lang="en-US" baseline="0" dirty="0" smtClean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Overlap after</a:t>
            </a:r>
            <a:r>
              <a:rPr lang="en-US" baseline="0" dirty="0" smtClean="0"/>
              <a:t> logic is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Peptide Splicing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 Chapman and </a:t>
            </a:r>
            <a:r>
              <a:rPr lang="en-US" dirty="0" err="1" smtClean="0"/>
              <a:t>Arpit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and Trans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recombining linearly spliced peptides</a:t>
            </a:r>
          </a:p>
          <a:p>
            <a:r>
              <a:rPr lang="en-US" dirty="0" smtClean="0"/>
              <a:t>Only one difference:</a:t>
            </a:r>
          </a:p>
          <a:p>
            <a:pPr lvl="1"/>
            <a:r>
              <a:rPr lang="en-US" dirty="0" smtClean="0"/>
              <a:t>For trans we concatenate all proteins in the input file before recombining</a:t>
            </a:r>
          </a:p>
          <a:p>
            <a:pPr lvl="1"/>
            <a:r>
              <a:rPr lang="en-US" dirty="0" smtClean="0"/>
              <a:t>Cis we only </a:t>
            </a:r>
            <a:r>
              <a:rPr lang="en-US" dirty="0" err="1" smtClean="0"/>
              <a:t>analyse</a:t>
            </a:r>
            <a:r>
              <a:rPr lang="en-US" dirty="0" smtClean="0"/>
              <a:t> one protein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and Tran Spliced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96682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Starting Protein: NEDLR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661" y="43562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6015" y="435621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3251" y="27306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0974" y="2730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NEDLR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95428" y="272374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49945" y="2723746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46256" y="273829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EDLR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4742" y="330973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97512" y="330973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6757" y="330973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2925" y="271104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Peptides: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8712" y="27382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3674" y="27452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40736" y="43562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 NENED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0912" y="4915770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   + NEDL  = NENEDL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6474" y="435621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REVERSE: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8097" y="43562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31116" y="435621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 NE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55257" y="434687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  NEDNE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22875" y="489913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REVERSE: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3394" y="489913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NEDL  +  NE  = NEDLNE  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94742" y="2745271"/>
            <a:ext cx="49566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Peptide and </a:t>
            </a:r>
            <a:r>
              <a:rPr lang="en-US" dirty="0"/>
              <a:t>M</a:t>
            </a:r>
            <a:r>
              <a:rPr lang="en-US" dirty="0" smtClean="0"/>
              <a:t>ass </a:t>
            </a:r>
            <a:br>
              <a:rPr lang="en-US" dirty="0" smtClean="0"/>
            </a:br>
            <a:r>
              <a:rPr lang="en-US" dirty="0" smtClean="0"/>
              <a:t>Data-Frame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calculation is completed every time a new peptide is computed</a:t>
            </a:r>
          </a:p>
          <a:p>
            <a:r>
              <a:rPr lang="en-US" dirty="0" smtClean="0"/>
              <a:t>The mass of the peptide is then converted to m/z values</a:t>
            </a:r>
          </a:p>
          <a:p>
            <a:r>
              <a:rPr lang="en-US" dirty="0" smtClean="0"/>
              <a:t>These values store for further analysis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3441" y="4380614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peptideMassData</a:t>
            </a:r>
            <a:r>
              <a:rPr lang="en-US" dirty="0" smtClean="0"/>
              <a:t> = [ peptide1: [ [z1, m/z1], [z2, m/z2] ]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Pepmass</a:t>
            </a:r>
            <a:r>
              <a:rPr lang="en-US" dirty="0" smtClean="0"/>
              <a:t>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all spliced peptides which don’t have a </a:t>
            </a:r>
            <a:br>
              <a:rPr lang="en-US" dirty="0" smtClean="0"/>
            </a:br>
            <a:r>
              <a:rPr lang="en-US" dirty="0" smtClean="0"/>
              <a:t>matching </a:t>
            </a:r>
            <a:r>
              <a:rPr lang="en-US" dirty="0" err="1" smtClean="0"/>
              <a:t>pepmass</a:t>
            </a:r>
            <a:r>
              <a:rPr lang="en-US" dirty="0" smtClean="0"/>
              <a:t> in the uploaded MGF Files</a:t>
            </a:r>
          </a:p>
          <a:p>
            <a:r>
              <a:rPr lang="en-US" dirty="0" smtClean="0"/>
              <a:t>Relevant input variable:</a:t>
            </a:r>
          </a:p>
          <a:p>
            <a:pPr lvl="1"/>
            <a:r>
              <a:rPr lang="en-US" dirty="0" smtClean="0"/>
              <a:t>PPM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879" b="30393"/>
          <a:stretch/>
        </p:blipFill>
        <p:spPr>
          <a:xfrm>
            <a:off x="8918597" y="2133600"/>
            <a:ext cx="2245775" cy="3447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25937" y="2630971"/>
            <a:ext cx="12218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B/Y Ion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peptides based on the number of b/y fragmented ions that appear in the spectrum.</a:t>
            </a:r>
          </a:p>
          <a:p>
            <a:r>
              <a:rPr lang="en-US" dirty="0" smtClean="0"/>
              <a:t>Creation of b/y Ions:	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6048" y="3312837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NEDLN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1815" y="3743952"/>
            <a:ext cx="88036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Ions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5805" y="410058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8920" y="4431332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2146" y="4749380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NED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2146" y="5080612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NEDL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12367" y="3673859"/>
            <a:ext cx="88357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Ions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51565" y="4050669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EDLN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13580" y="4381417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DLN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07306" y="4699465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32706" y="5030697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B/Y 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12" y="2133600"/>
            <a:ext cx="8915400" cy="3777622"/>
          </a:xfrm>
        </p:spPr>
        <p:txBody>
          <a:bodyPr/>
          <a:lstStyle/>
          <a:p>
            <a:r>
              <a:rPr lang="en-US" dirty="0" smtClean="0"/>
              <a:t>Extracts the Ion m/z data for the matching </a:t>
            </a:r>
            <a:r>
              <a:rPr lang="en-US" dirty="0" err="1" smtClean="0"/>
              <a:t>pepmass</a:t>
            </a:r>
            <a:endParaRPr lang="en-US" dirty="0" smtClean="0"/>
          </a:p>
          <a:p>
            <a:r>
              <a:rPr lang="en-US" dirty="0"/>
              <a:t>Compares based on:</a:t>
            </a:r>
          </a:p>
          <a:p>
            <a:pPr lvl="1"/>
            <a:r>
              <a:rPr lang="en-US" dirty="0"/>
              <a:t>Minimum b/y Ion %</a:t>
            </a:r>
          </a:p>
          <a:p>
            <a:pPr lvl="1"/>
            <a:r>
              <a:rPr lang="en-US" dirty="0"/>
              <a:t>b/y Ion </a:t>
            </a:r>
            <a:r>
              <a:rPr lang="en-US" dirty="0" smtClean="0"/>
              <a:t>Accuracy</a:t>
            </a:r>
          </a:p>
          <a:p>
            <a:pPr marL="342900" lvl="1" indent="-342900"/>
            <a:r>
              <a:rPr lang="en-US" sz="1800" dirty="0"/>
              <a:t>If this test is satisfied, the peptide is added to</a:t>
            </a:r>
            <a:br>
              <a:rPr lang="en-US" sz="1800" dirty="0"/>
            </a:br>
            <a:r>
              <a:rPr lang="en-US" sz="1800" dirty="0"/>
              <a:t>the </a:t>
            </a:r>
            <a:r>
              <a:rPr lang="en-US" sz="1800" dirty="0" smtClean="0"/>
              <a:t>output 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3879" b="30393"/>
          <a:stretch/>
        </p:blipFill>
        <p:spPr>
          <a:xfrm>
            <a:off x="8664597" y="2133600"/>
            <a:ext cx="2245775" cy="3447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69400" y="2732386"/>
            <a:ext cx="520700" cy="3178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 </a:t>
            </a:r>
            <a:r>
              <a:rPr lang="mr-IN" dirty="0" smtClean="0"/>
              <a:t>–</a:t>
            </a:r>
            <a:r>
              <a:rPr lang="en-US" dirty="0" smtClean="0"/>
              <a:t> Linear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parameters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Test Data: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file contained 20170 proteins</a:t>
            </a:r>
          </a:p>
          <a:p>
            <a:pPr lvl="1"/>
            <a:r>
              <a:rPr lang="en-US" dirty="0" smtClean="0"/>
              <a:t>MGF file was 918MB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03" y="1815786"/>
            <a:ext cx="4044730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 </a:t>
            </a:r>
            <a:r>
              <a:rPr lang="mr-IN" dirty="0" smtClean="0"/>
              <a:t>–</a:t>
            </a:r>
            <a:r>
              <a:rPr lang="en-US" dirty="0" smtClean="0"/>
              <a:t> Linear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Initial prototype without B/Y Ion Check: </a:t>
            </a:r>
          </a:p>
          <a:p>
            <a:pPr lvl="1"/>
            <a:r>
              <a:rPr lang="en-US" dirty="0" smtClean="0"/>
              <a:t>40 hours to run logic</a:t>
            </a:r>
          </a:p>
          <a:p>
            <a:pPr lvl="1"/>
            <a:r>
              <a:rPr lang="en-US" dirty="0" smtClean="0"/>
              <a:t>38 mins to extract file data</a:t>
            </a:r>
          </a:p>
          <a:p>
            <a:r>
              <a:rPr lang="en-US" dirty="0" smtClean="0"/>
              <a:t>After re-</a:t>
            </a:r>
            <a:r>
              <a:rPr lang="en-US" dirty="0" err="1" smtClean="0"/>
              <a:t>organising</a:t>
            </a:r>
            <a:r>
              <a:rPr lang="en-US" dirty="0" smtClean="0"/>
              <a:t> of code:</a:t>
            </a:r>
          </a:p>
          <a:p>
            <a:pPr lvl="1"/>
            <a:r>
              <a:rPr lang="en-US" dirty="0" smtClean="0"/>
              <a:t>7 hours to run</a:t>
            </a:r>
          </a:p>
          <a:p>
            <a:pPr lvl="1"/>
            <a:r>
              <a:rPr lang="en-US" dirty="0" smtClean="0"/>
              <a:t>38 mins to extract file data</a:t>
            </a:r>
          </a:p>
          <a:p>
            <a:r>
              <a:rPr lang="en-US" dirty="0" smtClean="0"/>
              <a:t>Ignoring duplicates when comparing </a:t>
            </a:r>
            <a:r>
              <a:rPr lang="en-US" dirty="0" err="1" smtClean="0"/>
              <a:t>Pepmass</a:t>
            </a:r>
            <a:r>
              <a:rPr lang="en-US" dirty="0" smtClean="0"/>
              <a:t> and uploading MGF data:</a:t>
            </a:r>
          </a:p>
          <a:p>
            <a:pPr lvl="1"/>
            <a:r>
              <a:rPr lang="en-US" dirty="0" smtClean="0"/>
              <a:t>20 mins to run</a:t>
            </a:r>
          </a:p>
          <a:p>
            <a:pPr lvl="1"/>
            <a:r>
              <a:rPr lang="en-US" dirty="0" smtClean="0"/>
              <a:t>5 mins to extract file data</a:t>
            </a:r>
          </a:p>
          <a:p>
            <a:r>
              <a:rPr lang="en-US" dirty="0" smtClean="0"/>
              <a:t>Adding b/y Ion comparison</a:t>
            </a:r>
          </a:p>
          <a:p>
            <a:pPr lvl="1"/>
            <a:r>
              <a:rPr lang="en-US" dirty="0" smtClean="0"/>
              <a:t>5 mins to extract file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Multiprocessing uses multiple cores to run parallel processes simultaneously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36556" y="4279900"/>
            <a:ext cx="765544" cy="6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02100" y="3822700"/>
            <a:ext cx="546100" cy="4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89400" y="4267200"/>
            <a:ext cx="711200" cy="25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27500" y="4292212"/>
            <a:ext cx="520700" cy="48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4138" y="4113311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Inputs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9488" y="4091013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Linear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0550" y="4749412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Trans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97500" y="3680401"/>
            <a:ext cx="444500" cy="4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03900" y="3375725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Protein 1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94338" y="4143803"/>
            <a:ext cx="773112" cy="10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55444" y="4398790"/>
            <a:ext cx="812006" cy="248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67450" y="3937124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Protein 2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7450" y="4523120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Protein 3</a:t>
            </a:r>
            <a:endParaRPr lang="en-US" sz="1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757988" y="3529838"/>
            <a:ext cx="1140618" cy="38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54876" y="3937124"/>
            <a:ext cx="643730" cy="190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194550" y="3912102"/>
            <a:ext cx="692150" cy="73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60900" y="3678913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Cis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84332" y="3657470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Writer</a:t>
            </a:r>
            <a:br>
              <a:rPr lang="en-US" sz="1400" smtClean="0"/>
            </a:br>
            <a:r>
              <a:rPr lang="en-US" sz="1400" smtClean="0"/>
              <a:t>Function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837058" y="3852787"/>
            <a:ext cx="765544" cy="6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02602" y="3605762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</a:t>
            </a:r>
            <a:r>
              <a:rPr lang="en-US" sz="1400" dirty="0" err="1" smtClean="0"/>
              <a:t>Fasta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31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 to test accuracy of output</a:t>
            </a:r>
          </a:p>
          <a:p>
            <a:r>
              <a:rPr lang="en-US" dirty="0" smtClean="0"/>
              <a:t>Develop trans and cis functionality for larger file sizes</a:t>
            </a:r>
          </a:p>
          <a:p>
            <a:r>
              <a:rPr lang="en-US" dirty="0" smtClean="0"/>
              <a:t>Integration of program into </a:t>
            </a:r>
            <a:r>
              <a:rPr lang="en-US" dirty="0" err="1" smtClean="0"/>
              <a:t>Pouya’s</a:t>
            </a:r>
            <a:r>
              <a:rPr lang="en-US" dirty="0" smtClean="0"/>
              <a:t>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program</a:t>
            </a:r>
          </a:p>
          <a:p>
            <a:pPr lvl="1"/>
            <a:r>
              <a:rPr lang="en-US" dirty="0" smtClean="0"/>
              <a:t>to compute which of the spectrum present in an MGF file could have been formed via linear, cis or trans splicing.</a:t>
            </a:r>
          </a:p>
          <a:p>
            <a:r>
              <a:rPr lang="en-US" dirty="0" smtClean="0"/>
              <a:t>Program is written in python</a:t>
            </a:r>
          </a:p>
          <a:p>
            <a:r>
              <a:rPr lang="en-US" dirty="0" smtClean="0"/>
              <a:t>User Interface allows the analysis to be dynamic and easily repeatable</a:t>
            </a:r>
          </a:p>
          <a:p>
            <a:pPr lvl="1"/>
            <a:r>
              <a:rPr lang="en-US" dirty="0" smtClean="0"/>
              <a:t>Please give us feedback regarding interface!</a:t>
            </a:r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1200" y="172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FASTA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mgf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212"/>
          <a:stretch/>
        </p:blipFill>
        <p:spPr>
          <a:xfrm>
            <a:off x="2592926" y="1564758"/>
            <a:ext cx="4169382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using GIT</a:t>
            </a:r>
          </a:p>
          <a:p>
            <a:r>
              <a:rPr lang="en-US" dirty="0" smtClean="0"/>
              <a:t>Allows simultaneous programming of different functionality</a:t>
            </a:r>
          </a:p>
          <a:p>
            <a:r>
              <a:rPr lang="en-US" dirty="0" smtClean="0"/>
              <a:t>Maintains a history of all changes made in an online repository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54" y="3484555"/>
            <a:ext cx="5857240" cy="2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data from input </a:t>
            </a: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MGF files</a:t>
            </a:r>
          </a:p>
          <a:p>
            <a:r>
              <a:rPr lang="en-US" dirty="0" smtClean="0"/>
              <a:t>Compute </a:t>
            </a:r>
            <a:r>
              <a:rPr lang="en-US" dirty="0"/>
              <a:t>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 smtClean="0"/>
              <a:t>Write final output to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Splice Logic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1196" y="224107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Starting Protein: NEDLR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1436" y="28957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6729" y="28957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7051" y="28957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4774" y="28957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NEDLR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2030" y="353082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6547" y="353082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2858" y="354537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EDLR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94281" y="412735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7051" y="412735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DLR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4382" y="4766411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529</Words>
  <Application>Microsoft Macintosh PowerPoint</Application>
  <PresentationFormat>Widescreen</PresentationFormat>
  <Paragraphs>146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Century Gothic</vt:lpstr>
      <vt:lpstr>Mangal</vt:lpstr>
      <vt:lpstr>Wingdings</vt:lpstr>
      <vt:lpstr>Wingdings 3</vt:lpstr>
      <vt:lpstr>Arial</vt:lpstr>
      <vt:lpstr>Wisp</vt:lpstr>
      <vt:lpstr>Peptide Splicing Program</vt:lpstr>
      <vt:lpstr>Introduction</vt:lpstr>
      <vt:lpstr>Input FASTA File</vt:lpstr>
      <vt:lpstr>Input mgf File</vt:lpstr>
      <vt:lpstr>Output Fasta File</vt:lpstr>
      <vt:lpstr>Demonstration of Program</vt:lpstr>
      <vt:lpstr>Version Control</vt:lpstr>
      <vt:lpstr>Logic</vt:lpstr>
      <vt:lpstr>Linear Splice Logic Example</vt:lpstr>
      <vt:lpstr>Cis and Trans Logic</vt:lpstr>
      <vt:lpstr>Cis and Tran Spliced Example</vt:lpstr>
      <vt:lpstr>Creation of Peptide and Mass  Data-Frame</vt:lpstr>
      <vt:lpstr>Pepmass Comparison</vt:lpstr>
      <vt:lpstr>B/Y Ion Comparison</vt:lpstr>
      <vt:lpstr>B/Y Ion Comparison</vt:lpstr>
      <vt:lpstr>Run Times – Linear Only</vt:lpstr>
      <vt:lpstr>Run Times – Linear Only</vt:lpstr>
      <vt:lpstr>Multiprocessing</vt:lpstr>
      <vt:lpstr>Future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Nic Chapman</dc:creator>
  <cp:lastModifiedBy>Nic Chapman</cp:lastModifiedBy>
  <cp:revision>13</cp:revision>
  <dcterms:created xsi:type="dcterms:W3CDTF">2018-08-23T04:14:48Z</dcterms:created>
  <dcterms:modified xsi:type="dcterms:W3CDTF">2018-08-23T06:54:24Z</dcterms:modified>
</cp:coreProperties>
</file>