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76" r:id="rId9"/>
    <p:sldId id="288" r:id="rId10"/>
    <p:sldId id="287" r:id="rId11"/>
    <p:sldId id="286" r:id="rId12"/>
    <p:sldId id="289" r:id="rId13"/>
    <p:sldId id="290" r:id="rId14"/>
    <p:sldId id="278" r:id="rId15"/>
    <p:sldId id="277" r:id="rId16"/>
    <p:sldId id="280" r:id="rId17"/>
    <p:sldId id="281" r:id="rId18"/>
    <p:sldId id="292" r:id="rId19"/>
    <p:sldId id="293" r:id="rId20"/>
    <p:sldId id="282" r:id="rId21"/>
    <p:sldId id="294" r:id="rId22"/>
    <p:sldId id="295" r:id="rId23"/>
    <p:sldId id="296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78549"/>
  </p:normalViewPr>
  <p:slideViewPr>
    <p:cSldViewPr snapToGrid="0" snapToObjects="1">
      <p:cViewPr varScale="1">
        <p:scale>
          <a:sx n="60" d="100"/>
          <a:sy n="60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FA2C8-1A04-C04C-AAB5-5AEF43C22034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FF854-EBCF-BA4F-BEA7-33B6A492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4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5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6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9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Nature of all Inputs: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Purpose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Limitations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Nature of Output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Demonstrate Changing of inputs and its effect on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2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linear,</a:t>
            </a:r>
            <a:r>
              <a:rPr lang="en-US" baseline="0" dirty="0"/>
              <a:t> cis and trans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Elaborate on each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42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</a:t>
            </a:r>
            <a:r>
              <a:rPr lang="en-US" baseline="0" dirty="0" smtClean="0"/>
              <a:t> is meant by origin: which proteins the cleavages which were combined to create the peptide were from.</a:t>
            </a:r>
          </a:p>
          <a:p>
            <a:r>
              <a:rPr lang="en-US" dirty="0" smtClean="0"/>
              <a:t>Explain overlap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9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the count is not entirely accurate.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4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1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Peptide Splicing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 Chapman and Arpit Bajaj</a:t>
            </a:r>
          </a:p>
        </p:txBody>
      </p:sp>
    </p:spTree>
    <p:extLst>
      <p:ext uri="{BB962C8B-B14F-4D97-AF65-F5344CB8AC3E}">
        <p14:creationId xmlns:p14="http://schemas.microsoft.com/office/powerpoint/2010/main" val="338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 </a:t>
            </a:r>
            <a:r>
              <a:rPr lang="mr-IN" dirty="0" smtClean="0"/>
              <a:t>–</a:t>
            </a:r>
            <a:r>
              <a:rPr lang="en-US" dirty="0" smtClean="0"/>
              <a:t> Trans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Inclusion of origin protein information in trans splicing.</a:t>
            </a:r>
          </a:p>
          <a:p>
            <a:r>
              <a:rPr lang="en-US" dirty="0" smtClean="0"/>
              <a:t>Linear and cis splicing simply required a reference to the protein the peptide was derived from.</a:t>
            </a:r>
          </a:p>
          <a:p>
            <a:r>
              <a:rPr lang="en-US" dirty="0" smtClean="0"/>
              <a:t>Trans peptides are from two peptides, so different syntax required.</a:t>
            </a:r>
          </a:p>
          <a:p>
            <a:pPr lvl="1"/>
            <a:r>
              <a:rPr lang="en-US" dirty="0" smtClean="0"/>
              <a:t>Pairs of peptides separated by slash.</a:t>
            </a:r>
          </a:p>
          <a:p>
            <a:pPr lvl="1"/>
            <a:r>
              <a:rPr lang="en-US" dirty="0" smtClean="0"/>
              <a:t>Brackets refer to the location of the cleavage within the peptide (only included for cleavages of more than 5)</a:t>
            </a:r>
          </a:p>
          <a:p>
            <a:pPr lvl="1"/>
            <a:r>
              <a:rPr lang="en-US" dirty="0" smtClean="0"/>
              <a:t>“Overlap” peptides also considered trans splicing.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86" t="-3140"/>
          <a:stretch/>
        </p:blipFill>
        <p:spPr>
          <a:xfrm>
            <a:off x="3147236" y="5252477"/>
            <a:ext cx="6599274" cy="419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236" y="5815171"/>
            <a:ext cx="58166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6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 </a:t>
            </a:r>
            <a:r>
              <a:rPr lang="mr-IN" dirty="0" smtClean="0"/>
              <a:t>–</a:t>
            </a:r>
            <a:r>
              <a:rPr lang="en-US" dirty="0" smtClean="0"/>
              <a:t> Output CSV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csv files containing:</a:t>
            </a:r>
          </a:p>
          <a:p>
            <a:pPr lvl="1"/>
            <a:r>
              <a:rPr lang="en-US" dirty="0"/>
              <a:t>Proteins as headers with all peptides </a:t>
            </a:r>
            <a:r>
              <a:rPr lang="en-US" dirty="0" smtClean="0"/>
              <a:t>from </a:t>
            </a:r>
            <a:r>
              <a:rPr lang="en-US" dirty="0"/>
              <a:t>that protein listed below.</a:t>
            </a:r>
          </a:p>
          <a:p>
            <a:pPr lvl="1"/>
            <a:r>
              <a:rPr lang="en-US" dirty="0"/>
              <a:t>Peptides as header with all peptides that protein generated listed below.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801" y="3510922"/>
            <a:ext cx="2032000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6142"/>
          <a:stretch/>
        </p:blipFill>
        <p:spPr>
          <a:xfrm>
            <a:off x="6540578" y="3510922"/>
            <a:ext cx="2220649" cy="243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3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 </a:t>
            </a:r>
            <a:r>
              <a:rPr lang="mr-IN" dirty="0" smtClean="0"/>
              <a:t>–</a:t>
            </a:r>
            <a:r>
              <a:rPr lang="en-US" dirty="0" smtClean="0"/>
              <a:t> Info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2530" y="2148313"/>
            <a:ext cx="8217617" cy="3777622"/>
          </a:xfrm>
        </p:spPr>
        <p:txBody>
          <a:bodyPr/>
          <a:lstStyle/>
          <a:p>
            <a:r>
              <a:rPr lang="en-US" dirty="0" smtClean="0"/>
              <a:t>An info text file automatically prints when an output is run.</a:t>
            </a:r>
            <a:endParaRPr lang="en-US" dirty="0"/>
          </a:p>
          <a:p>
            <a:r>
              <a:rPr lang="en-US" dirty="0" smtClean="0"/>
              <a:t>It contains:</a:t>
            </a:r>
          </a:p>
          <a:p>
            <a:pPr lvl="1"/>
            <a:r>
              <a:rPr lang="en-US" dirty="0" smtClean="0"/>
              <a:t>The user selected settings.</a:t>
            </a:r>
          </a:p>
          <a:p>
            <a:pPr lvl="1"/>
            <a:r>
              <a:rPr lang="en-US" dirty="0" smtClean="0"/>
              <a:t>A count of the number of times each selected modification was found in one of the output peptides.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790" y="1692552"/>
            <a:ext cx="7272670" cy="470780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Example of Info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Proteome database as input FASTA against the following MGF files and settings:</a:t>
            </a:r>
          </a:p>
          <a:p>
            <a:pPr lvl="1"/>
            <a:r>
              <a:rPr lang="en-US" dirty="0"/>
              <a:t>A2: 7-16mers, 30%, 10ppm, 0.02Da, O(M), P(STY), +2, +</a:t>
            </a:r>
            <a:r>
              <a:rPr lang="en-US" dirty="0" smtClean="0"/>
              <a:t>3</a:t>
            </a:r>
          </a:p>
          <a:p>
            <a:pPr lvl="2"/>
            <a:r>
              <a:rPr lang="en-US" dirty="0" smtClean="0"/>
              <a:t>5.5 hours.</a:t>
            </a:r>
          </a:p>
          <a:p>
            <a:pPr lvl="1"/>
            <a:r>
              <a:rPr lang="en-US" dirty="0" smtClean="0"/>
              <a:t>BLCL</a:t>
            </a:r>
            <a:r>
              <a:rPr lang="en-US" dirty="0"/>
              <a:t>: 7-16mers, 30%, 15ppm, 0.1Da, O(M), P(STY), +2, +</a:t>
            </a:r>
            <a:r>
              <a:rPr lang="en-US" dirty="0" smtClean="0"/>
              <a:t>3</a:t>
            </a:r>
          </a:p>
          <a:p>
            <a:pPr lvl="2"/>
            <a:r>
              <a:rPr lang="en-US" dirty="0" smtClean="0"/>
              <a:t>4.5 hours</a:t>
            </a:r>
          </a:p>
          <a:p>
            <a:pPr lvl="1"/>
            <a:r>
              <a:rPr lang="en-US" dirty="0" smtClean="0"/>
              <a:t>B57: </a:t>
            </a:r>
            <a:r>
              <a:rPr lang="en-US" dirty="0"/>
              <a:t>7-15mers, 30%, 15ppm, 0.1Da, O(M), P(STY), +2, +</a:t>
            </a:r>
            <a:r>
              <a:rPr lang="en-US" dirty="0" smtClean="0"/>
              <a:t>3</a:t>
            </a:r>
          </a:p>
          <a:p>
            <a:pPr lvl="2"/>
            <a:r>
              <a:rPr lang="en-US" dirty="0" smtClean="0"/>
              <a:t>9 hours.</a:t>
            </a:r>
          </a:p>
          <a:p>
            <a:r>
              <a:rPr lang="en-US" dirty="0"/>
              <a:t>R</a:t>
            </a:r>
            <a:r>
              <a:rPr lang="en-US" dirty="0" smtClean="0"/>
              <a:t>an all reviewed proteins from </a:t>
            </a:r>
            <a:r>
              <a:rPr lang="en-US" dirty="0" err="1" smtClean="0"/>
              <a:t>Uniprot</a:t>
            </a:r>
            <a:r>
              <a:rPr lang="en-US" dirty="0" smtClean="0"/>
              <a:t> with the A2 MGF and settings above.</a:t>
            </a:r>
          </a:p>
          <a:p>
            <a:pPr lvl="1"/>
            <a:r>
              <a:rPr lang="en-US" dirty="0" smtClean="0"/>
              <a:t>Took almost exactly 4 days and produced X peptides</a:t>
            </a:r>
          </a:p>
        </p:txBody>
      </p:sp>
    </p:spTree>
    <p:extLst>
      <p:ext uri="{BB962C8B-B14F-4D97-AF65-F5344CB8AC3E}">
        <p14:creationId xmlns:p14="http://schemas.microsoft.com/office/powerpoint/2010/main" val="95343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ae in contact with MASSIVE to hopefully run the program on their system.</a:t>
            </a:r>
          </a:p>
          <a:p>
            <a:r>
              <a:rPr lang="en-US" dirty="0" smtClean="0"/>
              <a:t>Documentation</a:t>
            </a:r>
            <a:r>
              <a:rPr lang="mr-IN" dirty="0" smtClean="0"/>
              <a:t>…</a:t>
            </a:r>
            <a:r>
              <a:rPr lang="en-AU" dirty="0" smtClean="0"/>
              <a:t>..</a:t>
            </a:r>
          </a:p>
          <a:p>
            <a:r>
              <a:rPr lang="en-AU" dirty="0" smtClean="0"/>
              <a:t>Incorporation of Artificial Intelligence (discussed shortly).</a:t>
            </a:r>
            <a:endParaRPr lang="en-US" dirty="0" smtClean="0"/>
          </a:p>
          <a:p>
            <a:r>
              <a:rPr lang="en-US" dirty="0" smtClean="0"/>
              <a:t>Incorporate the program into a workflow that improves peptide recognition.</a:t>
            </a:r>
          </a:p>
        </p:txBody>
      </p:sp>
    </p:spTree>
    <p:extLst>
      <p:ext uri="{BB962C8B-B14F-4D97-AF65-F5344CB8AC3E}">
        <p14:creationId xmlns:p14="http://schemas.microsoft.com/office/powerpoint/2010/main" val="1919065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and Post Processing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6Frame Translation Pre-processing Program</a:t>
            </a:r>
          </a:p>
          <a:p>
            <a:r>
              <a:rPr lang="en-US" dirty="0" smtClean="0"/>
              <a:t>Reverse Splicer Post Processing</a:t>
            </a:r>
          </a:p>
          <a:p>
            <a:r>
              <a:rPr lang="en-US" dirty="0" smtClean="0"/>
              <a:t>Reverse MGF Post Processing</a:t>
            </a:r>
          </a:p>
          <a:p>
            <a:r>
              <a:rPr lang="en-US" dirty="0" smtClean="0"/>
              <a:t>All these programs use similar multiprocessing, interfaces and logic to the original splicing program.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94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Frame Translation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335" y="1708301"/>
            <a:ext cx="8915400" cy="3777622"/>
          </a:xfrm>
        </p:spPr>
        <p:txBody>
          <a:bodyPr/>
          <a:lstStyle/>
          <a:p>
            <a:r>
              <a:rPr lang="en-US" dirty="0" smtClean="0"/>
              <a:t>Takes an input FASTA file containing DNA sequences.</a:t>
            </a:r>
          </a:p>
          <a:p>
            <a:r>
              <a:rPr lang="en-US" dirty="0" smtClean="0"/>
              <a:t>Produces </a:t>
            </a:r>
            <a:r>
              <a:rPr lang="en-US" dirty="0"/>
              <a:t>all proteins over a minimum length that result from the 6 Frame Translation of </a:t>
            </a:r>
            <a:r>
              <a:rPr lang="en-US" dirty="0" smtClean="0"/>
              <a:t>the input sequences.</a:t>
            </a:r>
          </a:p>
          <a:p>
            <a:r>
              <a:rPr lang="en-US" dirty="0" smtClean="0"/>
              <a:t>Removes </a:t>
            </a:r>
            <a:r>
              <a:rPr lang="en-US" dirty="0"/>
              <a:t>proteins which exist as subsequences in longer proteins.</a:t>
            </a:r>
          </a:p>
          <a:p>
            <a:r>
              <a:rPr lang="en-US" dirty="0"/>
              <a:t>Aim to pass this output into our main splicing </a:t>
            </a:r>
            <a:r>
              <a:rPr lang="en-US" dirty="0" smtClean="0"/>
              <a:t>program</a:t>
            </a:r>
            <a:r>
              <a:rPr lang="en-US" dirty="0"/>
              <a:t> </a:t>
            </a:r>
            <a:r>
              <a:rPr lang="en-US" dirty="0" smtClean="0"/>
              <a:t>as proof that it can handle large data sets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004" y="3990972"/>
            <a:ext cx="4751572" cy="26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43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Frame Translation </a:t>
            </a:r>
            <a:r>
              <a:rPr lang="mr-IN" dirty="0" smtClean="0"/>
              <a:t>–</a:t>
            </a:r>
            <a:r>
              <a:rPr lang="en-US" dirty="0" smtClean="0"/>
              <a:t> Subset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Subset proteins provide no new peptides to the peptide splicing program.</a:t>
            </a:r>
          </a:p>
          <a:p>
            <a:r>
              <a:rPr lang="en-US" dirty="0" smtClean="0"/>
              <a:t>However, they do provide additional origin locations.</a:t>
            </a:r>
          </a:p>
          <a:p>
            <a:r>
              <a:rPr lang="en-US" dirty="0" smtClean="0"/>
              <a:t>Thus we included the option to print deleted subsequences.</a:t>
            </a:r>
          </a:p>
          <a:p>
            <a:r>
              <a:rPr lang="en-US" dirty="0" smtClean="0"/>
              <a:t>Also prompted us to allow the user to ignore origin data to reduce the size of the output further.</a:t>
            </a:r>
          </a:p>
        </p:txBody>
      </p:sp>
    </p:spTree>
    <p:extLst>
      <p:ext uri="{BB962C8B-B14F-4D97-AF65-F5344CB8AC3E}">
        <p14:creationId xmlns:p14="http://schemas.microsoft.com/office/powerpoint/2010/main" val="177057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Frame Translation </a:t>
            </a:r>
            <a:r>
              <a:rPr lang="mr-IN" dirty="0" smtClean="0"/>
              <a:t>–</a:t>
            </a:r>
            <a:r>
              <a:rPr lang="en-US" dirty="0" smtClean="0"/>
              <a:t> Current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ran </a:t>
            </a:r>
            <a:r>
              <a:rPr lang="en-US" dirty="0"/>
              <a:t>the </a:t>
            </a:r>
            <a:r>
              <a:rPr lang="en-US" dirty="0" smtClean="0"/>
              <a:t>B57_1_S38_Merge.fasta</a:t>
            </a:r>
          </a:p>
          <a:p>
            <a:r>
              <a:rPr lang="en-US" dirty="0" smtClean="0"/>
              <a:t>Produced an output of 73 million proteins in about 1.5 hours.</a:t>
            </a:r>
          </a:p>
          <a:p>
            <a:r>
              <a:rPr lang="en-US" dirty="0" smtClean="0"/>
              <a:t>After removing subsets this output was reduced to 15 million proteins.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ook an additional 3 hours.</a:t>
            </a:r>
          </a:p>
          <a:p>
            <a:r>
              <a:rPr lang="en-US" dirty="0" smtClean="0"/>
              <a:t>We are yet to run this </a:t>
            </a:r>
            <a:r>
              <a:rPr lang="en-US" dirty="0" smtClean="0"/>
              <a:t>through the splicing program.</a:t>
            </a:r>
          </a:p>
          <a:p>
            <a:pPr lvl="1"/>
            <a:r>
              <a:rPr lang="en-US" dirty="0" smtClean="0"/>
              <a:t>Initial tests suggest it will take 1-2 weeks on a 16 core computer.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372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program</a:t>
            </a:r>
          </a:p>
          <a:p>
            <a:pPr lvl="1"/>
            <a:r>
              <a:rPr lang="en-US" dirty="0"/>
              <a:t>to compute which of the spectrum present in an MGF file could have been formed via linear, cis or trans splicing.</a:t>
            </a:r>
          </a:p>
          <a:p>
            <a:r>
              <a:rPr lang="en-US" dirty="0"/>
              <a:t>Program is written in python</a:t>
            </a:r>
          </a:p>
          <a:p>
            <a:r>
              <a:rPr lang="en-US" dirty="0" smtClean="0"/>
              <a:t>User </a:t>
            </a:r>
            <a:r>
              <a:rPr lang="en-US" dirty="0"/>
              <a:t>Interface allows the analysis to be dynamic and easily </a:t>
            </a:r>
            <a:r>
              <a:rPr lang="en-US" dirty="0" smtClean="0"/>
              <a:t>repeatable</a:t>
            </a:r>
          </a:p>
          <a:p>
            <a:pPr marL="742950" lvl="2" indent="-342900"/>
            <a:r>
              <a:rPr lang="en-US" sz="1600" dirty="0"/>
              <a:t>Please give us feedback regarding interface!</a:t>
            </a:r>
          </a:p>
          <a:p>
            <a:r>
              <a:rPr lang="en-US" dirty="0" smtClean="0"/>
              <a:t>We have introduced a number of pre and post processing programs.</a:t>
            </a:r>
          </a:p>
          <a:p>
            <a:r>
              <a:rPr lang="en-US" dirty="0" smtClean="0"/>
              <a:t>Investigated the use or machine learning in the context of our project.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32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Splicer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503228" cy="3777622"/>
          </a:xfrm>
        </p:spPr>
        <p:txBody>
          <a:bodyPr/>
          <a:lstStyle/>
          <a:p>
            <a:r>
              <a:rPr lang="en-US" dirty="0"/>
              <a:t>Takes a FASTA file of peptides and a second FASTA file of </a:t>
            </a:r>
            <a:r>
              <a:rPr lang="en-US" dirty="0" smtClean="0"/>
              <a:t>proteins as input. </a:t>
            </a:r>
          </a:p>
          <a:p>
            <a:r>
              <a:rPr lang="en-US" dirty="0" smtClean="0"/>
              <a:t>Returns an excel file containing where </a:t>
            </a:r>
            <a:r>
              <a:rPr lang="en-US" dirty="0"/>
              <a:t>each peptide could have been produced from in the protein </a:t>
            </a:r>
            <a:r>
              <a:rPr lang="en-US" dirty="0" smtClean="0"/>
              <a:t>list.</a:t>
            </a:r>
            <a:endParaRPr lang="en-US" dirty="0"/>
          </a:p>
          <a:p>
            <a:r>
              <a:rPr lang="en-US" dirty="0"/>
              <a:t>Returns </a:t>
            </a:r>
            <a:r>
              <a:rPr lang="en-US" dirty="0" smtClean="0"/>
              <a:t>separate </a:t>
            </a:r>
            <a:r>
              <a:rPr lang="en-US" dirty="0"/>
              <a:t>outputs for linear, cis and </a:t>
            </a:r>
            <a:r>
              <a:rPr lang="en-US" dirty="0" smtClean="0"/>
              <a:t>trans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375" y="1990060"/>
            <a:ext cx="2654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76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Splicer </a:t>
            </a:r>
            <a:r>
              <a:rPr lang="mr-IN" dirty="0" smtClean="0"/>
              <a:t>–</a:t>
            </a:r>
            <a:r>
              <a:rPr lang="en-US" dirty="0" smtClean="0"/>
              <a:t> Linear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89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Splicer </a:t>
            </a:r>
            <a:r>
              <a:rPr lang="mr-IN" dirty="0" smtClean="0"/>
              <a:t>–</a:t>
            </a:r>
            <a:r>
              <a:rPr lang="en-US" dirty="0" smtClean="0"/>
              <a:t> Cis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82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Splicer </a:t>
            </a:r>
            <a:r>
              <a:rPr lang="mr-IN" dirty="0" smtClean="0"/>
              <a:t>–</a:t>
            </a:r>
            <a:r>
              <a:rPr lang="en-US" dirty="0" smtClean="0"/>
              <a:t> Trans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29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MGF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an MGF file and FASTA file of peptides as input.</a:t>
            </a:r>
          </a:p>
          <a:p>
            <a:r>
              <a:rPr lang="en-US" dirty="0" smtClean="0"/>
              <a:t>For each peptide, it computes which spectra in the MGF file match based on b/y ion and precursor mass comparison.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98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11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on These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FASTA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25486"/>
            <a:ext cx="5368260" cy="42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MGF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543493"/>
            <a:ext cx="486930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5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smtClean="0"/>
              <a:t>FASTA </a:t>
            </a:r>
            <a:r>
              <a:rPr lang="en-US" dirty="0"/>
              <a:t>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905000"/>
            <a:ext cx="5040015" cy="39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8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232" y="1616763"/>
            <a:ext cx="4379145" cy="4865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601" y="1616763"/>
            <a:ext cx="4349951" cy="486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data from input </a:t>
            </a:r>
            <a:r>
              <a:rPr lang="en-US" dirty="0" err="1"/>
              <a:t>Fasta</a:t>
            </a:r>
            <a:r>
              <a:rPr lang="en-US" dirty="0"/>
              <a:t> and MGF files</a:t>
            </a:r>
          </a:p>
          <a:p>
            <a:r>
              <a:rPr lang="en-US" dirty="0"/>
              <a:t>Compute all possible linear, cis and trans peptides</a:t>
            </a:r>
          </a:p>
          <a:p>
            <a:r>
              <a:rPr lang="en-US" dirty="0"/>
              <a:t>Remove based on matching with MGF Data:	</a:t>
            </a:r>
          </a:p>
          <a:p>
            <a:pPr lvl="1"/>
            <a:r>
              <a:rPr lang="en-US" dirty="0" err="1"/>
              <a:t>Pepmass</a:t>
            </a:r>
            <a:endParaRPr lang="en-US" dirty="0"/>
          </a:p>
          <a:p>
            <a:pPr lvl="1"/>
            <a:r>
              <a:rPr lang="en-US" dirty="0"/>
              <a:t>B/Y Ions</a:t>
            </a:r>
          </a:p>
          <a:p>
            <a:r>
              <a:rPr lang="en-US" dirty="0"/>
              <a:t>Write final output to 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77730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113" y="1399953"/>
            <a:ext cx="8915400" cy="55643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Upload of multiple FASTA files.</a:t>
            </a:r>
          </a:p>
          <a:p>
            <a:r>
              <a:rPr lang="en-US" dirty="0" smtClean="0"/>
              <a:t>Produce output without input MGF file.</a:t>
            </a:r>
          </a:p>
          <a:p>
            <a:r>
              <a:rPr lang="en-US" dirty="0" smtClean="0"/>
              <a:t>Max modification per peptide input.</a:t>
            </a:r>
          </a:p>
          <a:p>
            <a:r>
              <a:rPr lang="en-US" dirty="0" smtClean="0"/>
              <a:t>New b/y ion comparison algorithm.</a:t>
            </a:r>
          </a:p>
          <a:p>
            <a:r>
              <a:rPr lang="en-US" dirty="0" smtClean="0"/>
              <a:t>Allow user to input the output file name.</a:t>
            </a:r>
          </a:p>
          <a:p>
            <a:r>
              <a:rPr lang="en-US" dirty="0" smtClean="0"/>
              <a:t>Added a progress bar which represents the proportion of the output completed.</a:t>
            </a:r>
          </a:p>
          <a:p>
            <a:r>
              <a:rPr lang="en-US" dirty="0" smtClean="0"/>
              <a:t>Ensured linear peptides aren’t present in cis splicing, and linear and cis aren’t present in trans.</a:t>
            </a:r>
          </a:p>
          <a:p>
            <a:r>
              <a:rPr lang="en-US" dirty="0" smtClean="0"/>
              <a:t>Added multiprocessing for trans splicing.</a:t>
            </a:r>
          </a:p>
          <a:p>
            <a:r>
              <a:rPr lang="en-US" dirty="0" smtClean="0"/>
              <a:t>Removal of all peptides that exceed max monoisotopic mass of MGF file before MGF comparison occurs.</a:t>
            </a:r>
          </a:p>
          <a:p>
            <a:r>
              <a:rPr lang="en-US" dirty="0" smtClean="0"/>
              <a:t>Check that input FASTA file has less than 2000 amino acids in total if trans selected.</a:t>
            </a:r>
          </a:p>
          <a:p>
            <a:r>
              <a:rPr lang="en-US" dirty="0" smtClean="0"/>
              <a:t>Process generation changes and multiple outputs when memory threshold is reached.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 </a:t>
            </a:r>
            <a:r>
              <a:rPr lang="mr-IN" dirty="0" smtClean="0"/>
              <a:t>–</a:t>
            </a:r>
            <a:r>
              <a:rPr lang="en-US" dirty="0" smtClean="0"/>
              <a:t> Custom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1218" y="1857155"/>
            <a:ext cx="6273393" cy="3777622"/>
          </a:xfrm>
        </p:spPr>
        <p:txBody>
          <a:bodyPr/>
          <a:lstStyle/>
          <a:p>
            <a:r>
              <a:rPr lang="en-US" dirty="0" smtClean="0"/>
              <a:t>Enables the user to create their own modifications.</a:t>
            </a:r>
          </a:p>
          <a:p>
            <a:r>
              <a:rPr lang="en-US" dirty="0" smtClean="0"/>
              <a:t>Selecting ”Custom Mod” from the drop down box opens a new window.</a:t>
            </a:r>
          </a:p>
          <a:p>
            <a:r>
              <a:rPr lang="en-US" dirty="0" smtClean="0"/>
              <a:t>The new mod is added to the list if all information has been input correctly.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38" y="1905000"/>
            <a:ext cx="2680928" cy="4687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7" y="3888064"/>
            <a:ext cx="4096726" cy="26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984</Words>
  <Application>Microsoft Macintosh PowerPoint</Application>
  <PresentationFormat>Widescreen</PresentationFormat>
  <Paragraphs>123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Century Gothic</vt:lpstr>
      <vt:lpstr>Mangal</vt:lpstr>
      <vt:lpstr>Wingdings 3</vt:lpstr>
      <vt:lpstr>Arial</vt:lpstr>
      <vt:lpstr>Wisp</vt:lpstr>
      <vt:lpstr>Peptide Splicing Program</vt:lpstr>
      <vt:lpstr>Introduction</vt:lpstr>
      <vt:lpstr>Input FASTA File</vt:lpstr>
      <vt:lpstr>Input MGF File</vt:lpstr>
      <vt:lpstr>Output FASTA File</vt:lpstr>
      <vt:lpstr>Demonstration of Program</vt:lpstr>
      <vt:lpstr>Flow of Program</vt:lpstr>
      <vt:lpstr>New Functions</vt:lpstr>
      <vt:lpstr>New Functions – Custom Modifications</vt:lpstr>
      <vt:lpstr>New Functions – Trans Origins</vt:lpstr>
      <vt:lpstr>New Functions – Output CSV Files</vt:lpstr>
      <vt:lpstr>New Functions – Info File</vt:lpstr>
      <vt:lpstr>Example of Info File</vt:lpstr>
      <vt:lpstr>Current Tests</vt:lpstr>
      <vt:lpstr>Future Work</vt:lpstr>
      <vt:lpstr>Pre and Post Processing Programs</vt:lpstr>
      <vt:lpstr>6 Frame Translation Program</vt:lpstr>
      <vt:lpstr>6 Frame Translation – Subset Deletion</vt:lpstr>
      <vt:lpstr>6 Frame Translation – Current Tests</vt:lpstr>
      <vt:lpstr>Reverse Splicer</vt:lpstr>
      <vt:lpstr>Reverse Splicer – Linear Output</vt:lpstr>
      <vt:lpstr>Reverse Splicer – Cis Output</vt:lpstr>
      <vt:lpstr>Reverse Splicer – Trans Output</vt:lpstr>
      <vt:lpstr>Reverse MGF</vt:lpstr>
      <vt:lpstr>Machine Learning</vt:lpstr>
      <vt:lpstr>Future Work on These Programs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Peptide Splicing Program</dc:title>
  <dc:creator>Arpit</dc:creator>
  <cp:lastModifiedBy>Nic Chapman</cp:lastModifiedBy>
  <cp:revision>19</cp:revision>
  <dcterms:created xsi:type="dcterms:W3CDTF">2018-08-27T12:28:46Z</dcterms:created>
  <dcterms:modified xsi:type="dcterms:W3CDTF">2019-03-27T04:29:46Z</dcterms:modified>
</cp:coreProperties>
</file>