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9"/>
  </p:notesMasterIdLst>
  <p:sldIdLst>
    <p:sldId id="256" r:id="rId2"/>
    <p:sldId id="279" r:id="rId3"/>
    <p:sldId id="257" r:id="rId4"/>
    <p:sldId id="258" r:id="rId5"/>
    <p:sldId id="259" r:id="rId6"/>
    <p:sldId id="263" r:id="rId7"/>
    <p:sldId id="260" r:id="rId8"/>
    <p:sldId id="262" r:id="rId9"/>
    <p:sldId id="276" r:id="rId10"/>
    <p:sldId id="278" r:id="rId11"/>
    <p:sldId id="277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/>
    <p:restoredTop sz="78561"/>
  </p:normalViewPr>
  <p:slideViewPr>
    <p:cSldViewPr snapToGrid="0" snapToObjects="1">
      <p:cViewPr varScale="1">
        <p:scale>
          <a:sx n="60" d="100"/>
          <a:sy n="6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FA2C8-1A04-C04C-AAB5-5AEF43C22034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F854-EBCF-BA4F-BEA7-33B6A492E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Nature of all Inputs: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Nature of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Demonstrate Changing of inputs and its effect on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linear,</a:t>
            </a:r>
            <a:r>
              <a:rPr lang="en-US" baseline="0" dirty="0"/>
              <a:t> cis and 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F854-EBCF-BA4F-BEA7-33B6A492E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C5F2-8C20-4D41-A30F-E08EA3FD74AE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11D6AF-72C8-AB4F-9B8E-EA21F41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Peptide Splicing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 Chapman and Arpit Bajaj</a:t>
            </a:r>
          </a:p>
        </p:txBody>
      </p:sp>
    </p:spTree>
    <p:extLst>
      <p:ext uri="{BB962C8B-B14F-4D97-AF65-F5344CB8AC3E}">
        <p14:creationId xmlns:p14="http://schemas.microsoft.com/office/powerpoint/2010/main" val="338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Proteome database as input FASTA against the following MGF files and settings:</a:t>
            </a:r>
          </a:p>
          <a:p>
            <a:pPr lvl="1"/>
            <a:r>
              <a:rPr lang="en-US" dirty="0"/>
              <a:t>A2: 7-16mers, 30%, 10ppm, 0.02Da,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5.5 hours.</a:t>
            </a:r>
          </a:p>
          <a:p>
            <a:pPr lvl="1"/>
            <a:r>
              <a:rPr lang="en-US" dirty="0" smtClean="0"/>
              <a:t>BLCL</a:t>
            </a:r>
            <a:r>
              <a:rPr lang="en-US" dirty="0"/>
              <a:t>: 7-16mers, 30%, 15ppm, 0.1Da,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4.5 hours</a:t>
            </a:r>
          </a:p>
          <a:p>
            <a:pPr lvl="1"/>
            <a:r>
              <a:rPr lang="en-US" dirty="0" smtClean="0"/>
              <a:t>B57: </a:t>
            </a:r>
            <a:r>
              <a:rPr lang="en-US" dirty="0"/>
              <a:t>7-15mers, 30%, 15ppm, 0.1Da, O(M), P(STY), +2, +</a:t>
            </a:r>
            <a:r>
              <a:rPr lang="en-US" dirty="0" smtClean="0"/>
              <a:t>3</a:t>
            </a:r>
          </a:p>
          <a:p>
            <a:pPr lvl="2"/>
            <a:r>
              <a:rPr lang="en-US" dirty="0" smtClean="0"/>
              <a:t>9 hours.</a:t>
            </a:r>
          </a:p>
          <a:p>
            <a:r>
              <a:rPr lang="en-US" dirty="0"/>
              <a:t>R</a:t>
            </a:r>
            <a:r>
              <a:rPr lang="en-US" dirty="0" smtClean="0"/>
              <a:t>an all reviewed proteins from </a:t>
            </a:r>
            <a:r>
              <a:rPr lang="en-US" dirty="0" err="1" smtClean="0"/>
              <a:t>Uniprot</a:t>
            </a:r>
            <a:r>
              <a:rPr lang="en-US" dirty="0" smtClean="0"/>
              <a:t> with the A2 MGF and settings above.</a:t>
            </a:r>
          </a:p>
          <a:p>
            <a:pPr lvl="1"/>
            <a:r>
              <a:rPr lang="en-US" dirty="0" smtClean="0"/>
              <a:t>Took almost exactly 4 days and produced X peptides</a:t>
            </a:r>
          </a:p>
        </p:txBody>
      </p:sp>
    </p:spTree>
    <p:extLst>
      <p:ext uri="{BB962C8B-B14F-4D97-AF65-F5344CB8AC3E}">
        <p14:creationId xmlns:p14="http://schemas.microsoft.com/office/powerpoint/2010/main" val="95343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in contact with MASSIVE to hopefully run the program on their computer.</a:t>
            </a:r>
          </a:p>
          <a:p>
            <a:r>
              <a:rPr lang="en-US" dirty="0" smtClean="0"/>
              <a:t>Documentation</a:t>
            </a:r>
            <a:r>
              <a:rPr lang="mr-IN" dirty="0" smtClean="0"/>
              <a:t>…</a:t>
            </a:r>
            <a:r>
              <a:rPr lang="en-AU" dirty="0" smtClean="0"/>
              <a:t>..</a:t>
            </a:r>
          </a:p>
          <a:p>
            <a:r>
              <a:rPr lang="en-AU" dirty="0" smtClean="0"/>
              <a:t>Incorporation of Artificial Intelligence (discussed shortly).</a:t>
            </a:r>
            <a:endParaRPr lang="en-US" dirty="0" smtClean="0"/>
          </a:p>
          <a:p>
            <a:r>
              <a:rPr lang="en-US" dirty="0" smtClean="0"/>
              <a:t>Show that using our program before input to PEAKS and other proteomics software yields better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and Post Processing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6Frame Translation Pre-processing Program</a:t>
            </a:r>
          </a:p>
          <a:p>
            <a:r>
              <a:rPr lang="en-US" dirty="0" smtClean="0"/>
              <a:t>Reverse Splicer Post Processing</a:t>
            </a:r>
          </a:p>
          <a:p>
            <a:r>
              <a:rPr lang="en-US" dirty="0" smtClean="0"/>
              <a:t>Reverse MGF Post Processing</a:t>
            </a:r>
          </a:p>
          <a:p>
            <a:r>
              <a:rPr lang="en-US" dirty="0" smtClean="0"/>
              <a:t>All these programs use similar multiprocessing, interfaces and logic to the original splicing program.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Frame Translation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54866"/>
            <a:ext cx="8915400" cy="3777622"/>
          </a:xfrm>
        </p:spPr>
        <p:txBody>
          <a:bodyPr/>
          <a:lstStyle/>
          <a:p>
            <a:r>
              <a:rPr lang="en-US" dirty="0" smtClean="0"/>
              <a:t>Takes an input FASTA file containing DNA sequences.</a:t>
            </a:r>
          </a:p>
          <a:p>
            <a:r>
              <a:rPr lang="en-US" dirty="0" smtClean="0"/>
              <a:t>Produces </a:t>
            </a:r>
            <a:r>
              <a:rPr lang="en-US" dirty="0"/>
              <a:t>all proteins over a minimum length that result from the 6 Frame Translation of </a:t>
            </a:r>
            <a:r>
              <a:rPr lang="en-US" dirty="0" smtClean="0"/>
              <a:t>the input sequences.</a:t>
            </a:r>
          </a:p>
          <a:p>
            <a:r>
              <a:rPr lang="en-US" dirty="0" smtClean="0"/>
              <a:t>Removes </a:t>
            </a:r>
            <a:r>
              <a:rPr lang="en-US" dirty="0"/>
              <a:t>proteins which exist as subsequences in longer proteins.</a:t>
            </a:r>
          </a:p>
          <a:p>
            <a:r>
              <a:rPr lang="en-US" dirty="0"/>
              <a:t>Aim to pass this output into our main splicing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prorgam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Splicer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FASTA file of peptides and a second FASTA file of </a:t>
            </a:r>
            <a:r>
              <a:rPr lang="en-US" dirty="0" smtClean="0"/>
              <a:t>proteins as input. </a:t>
            </a:r>
          </a:p>
          <a:p>
            <a:r>
              <a:rPr lang="en-US" dirty="0" smtClean="0"/>
              <a:t>Returns an excel file containing where </a:t>
            </a:r>
            <a:r>
              <a:rPr lang="en-US" dirty="0"/>
              <a:t>each peptide could have been produced from in the protein </a:t>
            </a:r>
            <a:r>
              <a:rPr lang="en-US" dirty="0" smtClean="0"/>
              <a:t>list.</a:t>
            </a:r>
            <a:endParaRPr lang="en-US" dirty="0"/>
          </a:p>
          <a:p>
            <a:r>
              <a:rPr lang="en-US" dirty="0"/>
              <a:t>Returns </a:t>
            </a:r>
            <a:r>
              <a:rPr lang="en-US" dirty="0" smtClean="0"/>
              <a:t>separate </a:t>
            </a:r>
            <a:r>
              <a:rPr lang="en-US" dirty="0"/>
              <a:t>outputs for linear, cis and </a:t>
            </a:r>
            <a:r>
              <a:rPr lang="en-US" dirty="0" smtClean="0"/>
              <a:t>trans.</a:t>
            </a:r>
          </a:p>
          <a:p>
            <a:r>
              <a:rPr lang="en-US" dirty="0" smtClean="0"/>
              <a:t>Example of output needed for each splice type.</a:t>
            </a:r>
          </a:p>
          <a:p>
            <a:r>
              <a:rPr lang="en-US" dirty="0" smtClean="0"/>
              <a:t>Example of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7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MGF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an MGF file and FASTA file of peptides as input.</a:t>
            </a:r>
          </a:p>
          <a:p>
            <a:r>
              <a:rPr lang="en-US" dirty="0" smtClean="0"/>
              <a:t>For each peptide, it computes which spectra in the MGF file match based on b/y ion and precursor mass comparison.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1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on These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Pre and Post Processing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program</a:t>
            </a:r>
          </a:p>
          <a:p>
            <a:pPr lvl="1"/>
            <a:r>
              <a:rPr lang="en-US" dirty="0"/>
              <a:t>to compute which of the spectrum present in an MGF file could have been formed via linear, cis or trans splicing.</a:t>
            </a:r>
          </a:p>
          <a:p>
            <a:r>
              <a:rPr lang="en-US" dirty="0"/>
              <a:t>Program is written in python</a:t>
            </a:r>
          </a:p>
          <a:p>
            <a:r>
              <a:rPr lang="en-US" dirty="0" smtClean="0"/>
              <a:t>User </a:t>
            </a:r>
            <a:r>
              <a:rPr lang="en-US" dirty="0"/>
              <a:t>Interface allows the analysis to be dynamic and easily </a:t>
            </a:r>
            <a:r>
              <a:rPr lang="en-US" dirty="0" smtClean="0"/>
              <a:t>repeatable</a:t>
            </a:r>
          </a:p>
          <a:p>
            <a:pPr marL="742950" lvl="2" indent="-342900"/>
            <a:r>
              <a:rPr lang="en-US" sz="1600" dirty="0"/>
              <a:t>Please give us feedback regarding interface!</a:t>
            </a:r>
          </a:p>
          <a:p>
            <a:r>
              <a:rPr lang="en-US" dirty="0" smtClean="0"/>
              <a:t>We have introduced a number of pre and post processing programs.</a:t>
            </a:r>
          </a:p>
          <a:p>
            <a:r>
              <a:rPr lang="en-US" dirty="0" smtClean="0"/>
              <a:t>Investigated the use or machine learning in the context of our project.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FASTA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25486"/>
            <a:ext cx="5368260" cy="4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MGF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543493"/>
            <a:ext cx="48693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FASTA </a:t>
            </a:r>
            <a:r>
              <a:rPr lang="en-US" dirty="0"/>
              <a:t>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040015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24" y="1621938"/>
            <a:ext cx="3676150" cy="4084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401"/>
          <a:stretch/>
        </p:blipFill>
        <p:spPr>
          <a:xfrm>
            <a:off x="6185773" y="1589591"/>
            <a:ext cx="3766301" cy="41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data from input </a:t>
            </a:r>
            <a:r>
              <a:rPr lang="en-US" dirty="0" err="1"/>
              <a:t>Fasta</a:t>
            </a:r>
            <a:r>
              <a:rPr lang="en-US" dirty="0"/>
              <a:t> and MGF files</a:t>
            </a:r>
          </a:p>
          <a:p>
            <a:r>
              <a:rPr lang="en-US" dirty="0"/>
              <a:t>Compute all possible linear, cis and trans peptides</a:t>
            </a:r>
          </a:p>
          <a:p>
            <a:r>
              <a:rPr lang="en-US" dirty="0"/>
              <a:t>Remove based on matching with MGF Data:	</a:t>
            </a:r>
          </a:p>
          <a:p>
            <a:pPr lvl="1"/>
            <a:r>
              <a:rPr lang="en-US" dirty="0" err="1"/>
              <a:t>Pepmass</a:t>
            </a:r>
            <a:endParaRPr lang="en-US" dirty="0"/>
          </a:p>
          <a:p>
            <a:pPr lvl="1"/>
            <a:r>
              <a:rPr lang="en-US" dirty="0"/>
              <a:t>B/Y Ions</a:t>
            </a:r>
          </a:p>
          <a:p>
            <a:r>
              <a:rPr lang="en-US" dirty="0"/>
              <a:t>Write final output to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7773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00" y="1293628"/>
            <a:ext cx="8915400" cy="55643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Upload of multiple FASTA files.</a:t>
            </a:r>
          </a:p>
          <a:p>
            <a:r>
              <a:rPr lang="en-US" dirty="0" smtClean="0"/>
              <a:t>Produce output without input MGF file.</a:t>
            </a:r>
          </a:p>
          <a:p>
            <a:r>
              <a:rPr lang="en-US" dirty="0" smtClean="0"/>
              <a:t>Output csv files containing:</a:t>
            </a:r>
          </a:p>
          <a:p>
            <a:pPr lvl="1"/>
            <a:r>
              <a:rPr lang="en-US" dirty="0"/>
              <a:t>Proteins as headers with all peptides from that protein listed </a:t>
            </a:r>
            <a:r>
              <a:rPr lang="en-US" dirty="0" smtClean="0"/>
              <a:t>below.</a:t>
            </a:r>
            <a:endParaRPr lang="en-US" dirty="0"/>
          </a:p>
          <a:p>
            <a:pPr lvl="1"/>
            <a:r>
              <a:rPr lang="en-US" dirty="0"/>
              <a:t>Peptides as header with all peptides that protein generated listed below.</a:t>
            </a:r>
          </a:p>
          <a:p>
            <a:r>
              <a:rPr lang="en-US" dirty="0" smtClean="0"/>
              <a:t>Inclusion of origin protein information in trans splicing.</a:t>
            </a:r>
            <a:endParaRPr lang="en-US" dirty="0"/>
          </a:p>
          <a:p>
            <a:r>
              <a:rPr lang="en-US" dirty="0" smtClean="0"/>
              <a:t>Max modification per peptide input.</a:t>
            </a:r>
          </a:p>
          <a:p>
            <a:r>
              <a:rPr lang="en-US" dirty="0" smtClean="0"/>
              <a:t>New b/y ion comparison algorithm.</a:t>
            </a:r>
          </a:p>
          <a:p>
            <a:r>
              <a:rPr lang="en-US" dirty="0" smtClean="0"/>
              <a:t>Allow user to add custom modifications.</a:t>
            </a:r>
          </a:p>
          <a:p>
            <a:r>
              <a:rPr lang="en-US" dirty="0" smtClean="0"/>
              <a:t>Allow user to input the output file name.</a:t>
            </a:r>
          </a:p>
          <a:p>
            <a:r>
              <a:rPr lang="en-US" dirty="0" smtClean="0"/>
              <a:t>Added a progress bar which represents the proportion of the output completed.</a:t>
            </a:r>
          </a:p>
          <a:p>
            <a:r>
              <a:rPr lang="en-US" dirty="0" smtClean="0"/>
              <a:t>Ensured linear peptides aren’t present in cis splicing, and linear and cis aren’t present in trans.</a:t>
            </a:r>
          </a:p>
          <a:p>
            <a:r>
              <a:rPr lang="en-US" dirty="0" smtClean="0"/>
              <a:t>Added multiprocessing for trans splicing.</a:t>
            </a:r>
          </a:p>
          <a:p>
            <a:r>
              <a:rPr lang="en-US" dirty="0" smtClean="0"/>
              <a:t>Removal of all peptides that exceed max monoisotopic mass of MGF file before MGF comparison occurs.</a:t>
            </a:r>
          </a:p>
          <a:p>
            <a:r>
              <a:rPr lang="en-US" dirty="0" smtClean="0"/>
              <a:t>Check that input FASTA file has less than 2000 amino acids in total if trans selected.</a:t>
            </a:r>
          </a:p>
          <a:p>
            <a:r>
              <a:rPr lang="en-US" dirty="0" smtClean="0"/>
              <a:t>Returns an info file containing the settings, and details of how many times a given modification was found in the output peptides.</a:t>
            </a:r>
          </a:p>
          <a:p>
            <a:r>
              <a:rPr lang="en-US" dirty="0" smtClean="0"/>
              <a:t>Process generation changes and multiple outputs when memory threshold is reached.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7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687</Words>
  <Application>Microsoft Macintosh PowerPoint</Application>
  <PresentationFormat>Widescreen</PresentationFormat>
  <Paragraphs>89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Mangal</vt:lpstr>
      <vt:lpstr>Wingdings 3</vt:lpstr>
      <vt:lpstr>Arial</vt:lpstr>
      <vt:lpstr>Wisp</vt:lpstr>
      <vt:lpstr>Peptide Splicing Program</vt:lpstr>
      <vt:lpstr>New Pre and Post Processing Programs</vt:lpstr>
      <vt:lpstr>Introduction</vt:lpstr>
      <vt:lpstr>Input FASTA File</vt:lpstr>
      <vt:lpstr>Input MGF File</vt:lpstr>
      <vt:lpstr>Output FASTA File</vt:lpstr>
      <vt:lpstr>Demonstration of Program</vt:lpstr>
      <vt:lpstr>Flow of Program</vt:lpstr>
      <vt:lpstr>New Functions</vt:lpstr>
      <vt:lpstr>Current Tests</vt:lpstr>
      <vt:lpstr>Future Work</vt:lpstr>
      <vt:lpstr>Pre and Post Processing Programs</vt:lpstr>
      <vt:lpstr>6 Frame Translation Program</vt:lpstr>
      <vt:lpstr>Reverse Splicer</vt:lpstr>
      <vt:lpstr>Reverse MGF</vt:lpstr>
      <vt:lpstr>Machine Learning</vt:lpstr>
      <vt:lpstr>Future Work on These Programs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Peptide Splicing Program</dc:title>
  <dc:creator>Arpit</dc:creator>
  <cp:lastModifiedBy>Nic Chapman</cp:lastModifiedBy>
  <cp:revision>11</cp:revision>
  <dcterms:created xsi:type="dcterms:W3CDTF">2018-08-27T12:28:46Z</dcterms:created>
  <dcterms:modified xsi:type="dcterms:W3CDTF">2019-03-25T23:50:39Z</dcterms:modified>
</cp:coreProperties>
</file>