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0" r:id="rId1"/>
  </p:sldMasterIdLst>
  <p:notesMasterIdLst>
    <p:notesMasterId r:id="rId18"/>
  </p:notesMasterIdLst>
  <p:sldIdLst>
    <p:sldId id="261" r:id="rId2"/>
    <p:sldId id="257" r:id="rId3"/>
    <p:sldId id="256" r:id="rId4"/>
    <p:sldId id="258" r:id="rId5"/>
    <p:sldId id="259" r:id="rId6"/>
    <p:sldId id="260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1"/>
  </p:normalViewPr>
  <p:slideViewPr>
    <p:cSldViewPr snapToGrid="0" snapToObjects="1">
      <p:cViewPr varScale="1">
        <p:scale>
          <a:sx n="116" d="100"/>
          <a:sy n="116" d="100"/>
        </p:scale>
        <p:origin x="2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C8849-3BE9-9B41-BF6B-66654F89F063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36B3A-760A-4F47-923C-1D3C46903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36B3A-760A-4F47-923C-1D3C46903C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52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7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784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6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66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0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5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41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6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25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4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3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3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8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40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ev/peps/pep-0008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thonclock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python.org/downloads/window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Strong, dynamic typing</a:t>
            </a:r>
          </a:p>
          <a:p>
            <a:r>
              <a:rPr lang="en-US" dirty="0" smtClean="0"/>
              <a:t>a=5</a:t>
            </a:r>
          </a:p>
          <a:p>
            <a:r>
              <a:rPr lang="en-US" dirty="0" smtClean="0"/>
              <a:t>a=“welcome!”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NOT FOLLOWING </a:t>
            </a:r>
            <a:r>
              <a:rPr lang="en-US" dirty="0" smtClean="0">
                <a:hlinkClick r:id="rId2"/>
              </a:rPr>
              <a:t>PEP-8</a:t>
            </a:r>
            <a:endParaRPr lang="en-US" dirty="0" smtClean="0"/>
          </a:p>
          <a:p>
            <a:r>
              <a:rPr lang="en-US" dirty="0" smtClean="0"/>
              <a:t>a = 5</a:t>
            </a:r>
          </a:p>
          <a:p>
            <a:r>
              <a:rPr lang="en-US" dirty="0" smtClean="0"/>
              <a:t>a = “Welcome!”</a:t>
            </a:r>
          </a:p>
          <a:p>
            <a:r>
              <a:rPr lang="en-US" dirty="0" smtClean="0"/>
              <a:t>b = “6”</a:t>
            </a:r>
          </a:p>
          <a:p>
            <a:r>
              <a:rPr lang="en-US" dirty="0" smtClean="0"/>
              <a:t>c = 6</a:t>
            </a:r>
          </a:p>
          <a:p>
            <a:r>
              <a:rPr lang="en-US" dirty="0" smtClean="0"/>
              <a:t>a + b     </a:t>
            </a:r>
            <a:r>
              <a:rPr lang="en-US" dirty="0"/>
              <a:t>✓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+ c     ✗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96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 = “5”</a:t>
            </a:r>
          </a:p>
          <a:p>
            <a:r>
              <a:rPr lang="en-US" dirty="0" smtClean="0"/>
              <a:t>d  = </a:t>
            </a:r>
            <a:r>
              <a:rPr lang="en-US" dirty="0" err="1" smtClean="0"/>
              <a:t>int</a:t>
            </a:r>
            <a:r>
              <a:rPr lang="en-US" dirty="0" smtClean="0"/>
              <a:t>(a)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c,d</a:t>
            </a:r>
            <a:endParaRPr lang="en-US" dirty="0" smtClean="0"/>
          </a:p>
          <a:p>
            <a:r>
              <a:rPr lang="en-US" dirty="0" smtClean="0"/>
              <a:t>print type</a:t>
            </a:r>
            <a:r>
              <a:rPr lang="de-DE" dirty="0" smtClean="0"/>
              <a:t>(c) , type(d)</a:t>
            </a:r>
          </a:p>
          <a:p>
            <a:r>
              <a:rPr lang="de-DE" dirty="0" err="1" smtClean="0"/>
              <a:t>j</a:t>
            </a:r>
            <a:r>
              <a:rPr lang="de-DE" dirty="0" smtClean="0"/>
              <a:t> = None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07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and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k, j = 4, 6</a:t>
            </a:r>
          </a:p>
          <a:p>
            <a:r>
              <a:rPr lang="en-US" dirty="0" smtClean="0"/>
              <a:t>k*j</a:t>
            </a:r>
          </a:p>
          <a:p>
            <a:r>
              <a:rPr lang="en-US" dirty="0" err="1" smtClean="0"/>
              <a:t>k+j</a:t>
            </a:r>
            <a:endParaRPr lang="en-US" dirty="0" smtClean="0"/>
          </a:p>
          <a:p>
            <a:r>
              <a:rPr lang="en-US" dirty="0" smtClean="0"/>
              <a:t>k-j</a:t>
            </a:r>
          </a:p>
          <a:p>
            <a:r>
              <a:rPr lang="en-US" dirty="0" smtClean="0"/>
              <a:t>k**j</a:t>
            </a:r>
          </a:p>
          <a:p>
            <a:r>
              <a:rPr lang="en-US" dirty="0" smtClean="0"/>
              <a:t>k&lt;j</a:t>
            </a:r>
          </a:p>
          <a:p>
            <a:r>
              <a:rPr lang="en-US" dirty="0" smtClean="0"/>
              <a:t>k ==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== b:</a:t>
            </a:r>
            <a:br>
              <a:rPr lang="en-US" dirty="0" smtClean="0"/>
            </a:br>
            <a:r>
              <a:rPr lang="en-US" dirty="0" smtClean="0"/>
              <a:t>    print “Equal!”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elif</a:t>
            </a:r>
            <a:r>
              <a:rPr lang="en-US" dirty="0" smtClean="0"/>
              <a:t> a &lt; b:</a:t>
            </a:r>
            <a:br>
              <a:rPr lang="en-US" dirty="0" smtClean="0"/>
            </a:br>
            <a:r>
              <a:rPr lang="en-US" dirty="0" smtClean="0"/>
              <a:t>    print “Lesser!”</a:t>
            </a:r>
            <a:br>
              <a:rPr lang="en-US" dirty="0" smtClean="0"/>
            </a:br>
            <a:r>
              <a:rPr lang="en-US" dirty="0" smtClean="0"/>
              <a:t>else:</a:t>
            </a:r>
            <a:br>
              <a:rPr lang="en-US" dirty="0" smtClean="0"/>
            </a:br>
            <a:r>
              <a:rPr lang="en-US" dirty="0" smtClean="0"/>
              <a:t>    print “Greater!”</a:t>
            </a:r>
          </a:p>
        </p:txBody>
      </p:sp>
    </p:spTree>
    <p:extLst>
      <p:ext uri="{BB962C8B-B14F-4D97-AF65-F5344CB8AC3E}">
        <p14:creationId xmlns:p14="http://schemas.microsoft.com/office/powerpoint/2010/main" val="8618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For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- for </a:t>
            </a:r>
            <a:r>
              <a:rPr lang="en-US" dirty="0" err="1" smtClean="0"/>
              <a:t>i</a:t>
            </a:r>
            <a:r>
              <a:rPr lang="en-US" dirty="0" smtClean="0"/>
              <a:t> in range(2,11):</a:t>
            </a:r>
            <a:br>
              <a:rPr lang="en-US" dirty="0" smtClean="0"/>
            </a:br>
            <a:r>
              <a:rPr lang="en-US" dirty="0" smtClean="0"/>
              <a:t>       print </a:t>
            </a:r>
            <a:r>
              <a:rPr lang="en-US" dirty="0" err="1" smtClean="0"/>
              <a:t>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for </a:t>
            </a:r>
            <a:r>
              <a:rPr lang="en-US" dirty="0" err="1" smtClean="0"/>
              <a:t>i</a:t>
            </a:r>
            <a:r>
              <a:rPr lang="en-US" dirty="0" smtClean="0"/>
              <a:t> in range(1,11,2):</a:t>
            </a:r>
            <a:br>
              <a:rPr lang="en-US" dirty="0" smtClean="0"/>
            </a:br>
            <a:r>
              <a:rPr lang="en-US" dirty="0" smtClean="0"/>
              <a:t>    print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u="sng" dirty="0" smtClean="0"/>
              <a:t>While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a = 1</a:t>
            </a:r>
            <a:br>
              <a:rPr lang="en-US" dirty="0" smtClean="0"/>
            </a:br>
            <a:r>
              <a:rPr lang="en-US" dirty="0" smtClean="0"/>
              <a:t>while a &lt; 10:</a:t>
            </a:r>
            <a:br>
              <a:rPr lang="en-US" dirty="0" smtClean="0"/>
            </a:br>
            <a:r>
              <a:rPr lang="en-US" dirty="0" smtClean="0"/>
              <a:t>    print a</a:t>
            </a:r>
            <a:br>
              <a:rPr lang="en-US" dirty="0" smtClean="0"/>
            </a:br>
            <a:r>
              <a:rPr lang="en-US" dirty="0" smtClean="0"/>
              <a:t>    a = a + 1</a:t>
            </a:r>
          </a:p>
        </p:txBody>
      </p:sp>
    </p:spTree>
    <p:extLst>
      <p:ext uri="{BB962C8B-B14F-4D97-AF65-F5344CB8AC3E}">
        <p14:creationId xmlns:p14="http://schemas.microsoft.com/office/powerpoint/2010/main" val="5074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Arrays</a:t>
            </a:r>
          </a:p>
          <a:p>
            <a:r>
              <a:rPr lang="en-US" dirty="0" smtClean="0"/>
              <a:t>a = []</a:t>
            </a:r>
          </a:p>
          <a:p>
            <a:r>
              <a:rPr lang="en-US" dirty="0" smtClean="0"/>
              <a:t>a = [1,2,3,4,5]</a:t>
            </a:r>
          </a:p>
          <a:p>
            <a:r>
              <a:rPr lang="en-US" dirty="0" smtClean="0"/>
              <a:t>b = [“Apple”, ”Carrot”, ”Radish”] </a:t>
            </a:r>
          </a:p>
          <a:p>
            <a:r>
              <a:rPr lang="en-US" dirty="0" err="1" smtClean="0"/>
              <a:t>a+b</a:t>
            </a:r>
            <a:endParaRPr lang="en-US" dirty="0" smtClean="0"/>
          </a:p>
          <a:p>
            <a:r>
              <a:rPr lang="en-US" dirty="0" smtClean="0"/>
              <a:t>a[1]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a:</a:t>
            </a:r>
            <a:br>
              <a:rPr lang="en-US" dirty="0" smtClean="0"/>
            </a:br>
            <a:r>
              <a:rPr lang="en-US" dirty="0" smtClean="0"/>
              <a:t>    print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</a:t>
            </a:r>
            <a:r>
              <a:rPr lang="en-US" dirty="0" err="1" smtClean="0"/>
              <a:t>len</a:t>
            </a:r>
            <a:r>
              <a:rPr lang="en-US" dirty="0" smtClean="0"/>
              <a:t>(a)):</a:t>
            </a:r>
            <a:br>
              <a:rPr lang="en-US" dirty="0" smtClean="0"/>
            </a:br>
            <a:r>
              <a:rPr lang="en-US" dirty="0" smtClean="0"/>
              <a:t>    print a[</a:t>
            </a:r>
            <a:r>
              <a:rPr lang="en-US" dirty="0" err="1" smtClean="0"/>
              <a:t>i</a:t>
            </a:r>
            <a:r>
              <a:rPr lang="en-US" dirty="0"/>
              <a:t>]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Key-value pairs</a:t>
            </a:r>
          </a:p>
          <a:p>
            <a:r>
              <a:rPr lang="en-US" dirty="0" err="1" smtClean="0"/>
              <a:t>dictI</a:t>
            </a:r>
            <a:r>
              <a:rPr lang="en-US" dirty="0" smtClean="0"/>
              <a:t> = {“1”:”Harry”, “2”:”Ron”, “3”:”Hermione”}</a:t>
            </a:r>
          </a:p>
          <a:p>
            <a:r>
              <a:rPr lang="en-US" dirty="0" err="1" smtClean="0"/>
              <a:t>dictI</a:t>
            </a:r>
            <a:r>
              <a:rPr lang="en-US" dirty="0" smtClean="0"/>
              <a:t>[“2”]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29" y="1425478"/>
            <a:ext cx="11706340" cy="3642280"/>
          </a:xfrm>
        </p:spPr>
        <p:txBody>
          <a:bodyPr/>
          <a:lstStyle/>
          <a:p>
            <a:r>
              <a:rPr lang="en-US" smtClean="0"/>
              <a:t>GOOD MORNING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Abhiram</a:t>
            </a:r>
            <a:r>
              <a:rPr lang="en-US" dirty="0" smtClean="0"/>
              <a:t> R</a:t>
            </a:r>
          </a:p>
          <a:p>
            <a:r>
              <a:rPr lang="en-US" dirty="0" smtClean="0"/>
              <a:t>Senior Developer @ Blue Jeans Network</a:t>
            </a:r>
          </a:p>
          <a:p>
            <a:r>
              <a:rPr lang="en-US" dirty="0" smtClean="0"/>
              <a:t>abhiii5459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398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WHY ANOTHER PROGRAMMING LANGUAGE?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pre-work and ease of shipping</a:t>
            </a:r>
          </a:p>
          <a:p>
            <a:r>
              <a:rPr lang="en-US" dirty="0" smtClean="0"/>
              <a:t>Built-in data structures  - tuples </a:t>
            </a:r>
            <a:r>
              <a:rPr lang="en-US" dirty="0"/>
              <a:t>(immutable arrays), lists (resizable arrays) and dictionaries (hash tables).</a:t>
            </a:r>
            <a:endParaRPr lang="en-US" dirty="0" smtClean="0"/>
          </a:p>
          <a:p>
            <a:r>
              <a:rPr lang="en-US" dirty="0" smtClean="0"/>
              <a:t>Vast applications (sometimes much more preferred than others)</a:t>
            </a:r>
          </a:p>
          <a:p>
            <a:r>
              <a:rPr lang="en-US" dirty="0" smtClean="0"/>
              <a:t>Extensive standard Library (regex, Math, Network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Great beginner language</a:t>
            </a:r>
          </a:p>
          <a:p>
            <a:r>
              <a:rPr lang="en-US" dirty="0" smtClean="0"/>
              <a:t>COMMUNITY!!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Hisstory</a:t>
            </a:r>
            <a:r>
              <a:rPr lang="en-US" dirty="0" smtClean="0"/>
              <a:t> of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Implementation began in Dec 1989</a:t>
            </a:r>
          </a:p>
          <a:p>
            <a:r>
              <a:rPr lang="en-US" dirty="0" smtClean="0"/>
              <a:t>Python 1.0 - </a:t>
            </a:r>
            <a:r>
              <a:rPr lang="en-US" dirty="0"/>
              <a:t>January </a:t>
            </a:r>
            <a:r>
              <a:rPr lang="en-US" dirty="0" smtClean="0"/>
              <a:t>1994</a:t>
            </a:r>
          </a:p>
          <a:p>
            <a:r>
              <a:rPr lang="en-US" dirty="0" smtClean="0"/>
              <a:t>Python 2.0 - </a:t>
            </a:r>
            <a:r>
              <a:rPr lang="en-US" dirty="0"/>
              <a:t>October 16, </a:t>
            </a:r>
            <a:r>
              <a:rPr lang="en-US" dirty="0" smtClean="0"/>
              <a:t>2000</a:t>
            </a:r>
          </a:p>
          <a:p>
            <a:r>
              <a:rPr lang="en-US" dirty="0" smtClean="0"/>
              <a:t>Python 2.5 - </a:t>
            </a:r>
            <a:r>
              <a:rPr lang="is-IS" dirty="0" smtClean="0"/>
              <a:t>September </a:t>
            </a:r>
            <a:r>
              <a:rPr lang="is-IS" dirty="0"/>
              <a:t>19, </a:t>
            </a:r>
            <a:r>
              <a:rPr lang="is-IS" dirty="0" smtClean="0"/>
              <a:t>2006</a:t>
            </a:r>
          </a:p>
          <a:p>
            <a:r>
              <a:rPr lang="en-US" dirty="0"/>
              <a:t>Python 2.6 - October 1, 2008</a:t>
            </a:r>
          </a:p>
          <a:p>
            <a:r>
              <a:rPr lang="en-US" dirty="0" smtClean="0"/>
              <a:t>Python 2.7 - July </a:t>
            </a:r>
            <a:r>
              <a:rPr lang="en-US" dirty="0"/>
              <a:t>3, </a:t>
            </a:r>
            <a:r>
              <a:rPr lang="en-US" dirty="0" smtClean="0"/>
              <a:t>2010</a:t>
            </a:r>
          </a:p>
          <a:p>
            <a:r>
              <a:rPr lang="en-US" dirty="0"/>
              <a:t>Python 3.0 - December 3, </a:t>
            </a:r>
            <a:r>
              <a:rPr lang="en-US" dirty="0" smtClean="0"/>
              <a:t>2008</a:t>
            </a:r>
            <a:br>
              <a:rPr lang="en-US" dirty="0" smtClean="0"/>
            </a:br>
            <a:r>
              <a:rPr lang="is-IS" dirty="0" smtClean="0"/>
              <a:t>…</a:t>
            </a:r>
          </a:p>
          <a:p>
            <a:r>
              <a:rPr lang="en-US" dirty="0" smtClean="0"/>
              <a:t>Python 3.6 – December 23, 2016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://pythonclock.org/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>
                <a:hlinkClick r:id="rId3"/>
              </a:rPr>
              <a:t>–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://www.python.org/downloads/windows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Download 32-bit or 64-bit and Install. </a:t>
            </a:r>
          </a:p>
          <a:p>
            <a:pPr lvl="1"/>
            <a:r>
              <a:rPr lang="en-US" dirty="0" smtClean="0"/>
              <a:t>Add C:\Python27\bin to your $PATH variable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Linux /Mac</a:t>
            </a:r>
          </a:p>
          <a:p>
            <a:pPr lvl="1"/>
            <a:r>
              <a:rPr lang="en-US" dirty="0" smtClean="0"/>
              <a:t>Ubuntu , Fedora and OSX all come with Python pre-installed .</a:t>
            </a:r>
          </a:p>
          <a:p>
            <a:pPr lvl="1"/>
            <a:r>
              <a:rPr lang="en-US" dirty="0" smtClean="0"/>
              <a:t>3.x will need to be installed separately.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braces</a:t>
            </a:r>
          </a:p>
          <a:p>
            <a:r>
              <a:rPr lang="en-US" dirty="0" smtClean="0"/>
              <a:t>Indentation (spaces or tabs)</a:t>
            </a:r>
          </a:p>
          <a:p>
            <a:r>
              <a:rPr lang="en-US" dirty="0" smtClean="0"/>
              <a:t>Maintain consistency!</a:t>
            </a:r>
          </a:p>
          <a:p>
            <a:r>
              <a:rPr lang="en-US" dirty="0" smtClean="0"/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7554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532</TotalTime>
  <Words>326</Words>
  <Application>Microsoft Macintosh PowerPoint</Application>
  <PresentationFormat>Widescreen</PresentationFormat>
  <Paragraphs>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Corbel</vt:lpstr>
      <vt:lpstr>Wingdings</vt:lpstr>
      <vt:lpstr>Arial</vt:lpstr>
      <vt:lpstr>Depth</vt:lpstr>
      <vt:lpstr>PowerPoint Presentation</vt:lpstr>
      <vt:lpstr>GOOD MORNING</vt:lpstr>
      <vt:lpstr>PowerPoint Presentation</vt:lpstr>
      <vt:lpstr>Who am I?</vt:lpstr>
      <vt:lpstr>WHY ANOTHER PROGRAMMING LANGUAGE?</vt:lpstr>
      <vt:lpstr>PowerPoint Presentation</vt:lpstr>
      <vt:lpstr>Hisstory of Python </vt:lpstr>
      <vt:lpstr>Python Installation</vt:lpstr>
      <vt:lpstr>Syntax</vt:lpstr>
      <vt:lpstr>Variables</vt:lpstr>
      <vt:lpstr>Variables</vt:lpstr>
      <vt:lpstr>Arithmetic and relational operators</vt:lpstr>
      <vt:lpstr>Conditional statements</vt:lpstr>
      <vt:lpstr>Loops</vt:lpstr>
      <vt:lpstr>Lists</vt:lpstr>
      <vt:lpstr>Dictionaries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2017-04-21T16:31:28Z</dcterms:created>
  <dcterms:modified xsi:type="dcterms:W3CDTF">2017-04-22T01:23:52Z</dcterms:modified>
</cp:coreProperties>
</file>