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6243-7371-4F5A-942C-0472E95A0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12E60-7F7F-4EE1-B776-068EC398B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011AA-86CC-4958-A7CD-EB3065D7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BBD7-028B-4F48-B55A-4603BC6E953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7FF54-6952-4EF6-AB08-1639AF4D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54C69-79FD-4ADC-ADBA-5C18C795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CE15-C42E-46DA-B8A6-61274A09C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68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D303-8252-49E2-8520-F2EEF873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4F7C9-B992-4E2E-86A1-298E450F6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28C4C-E5CC-420F-9A84-97CD6502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BBD7-028B-4F48-B55A-4603BC6E953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546B-2117-4857-8509-909A5EA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CAFB-E2C7-4AC3-89ED-835070D0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CE15-C42E-46DA-B8A6-61274A09C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6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F57BE-30D6-4C09-BA6E-6D031FB6E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46178-56CD-43E3-B1A6-C52FB432F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7AC9B-F990-4D96-9EE5-82021C72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BBD7-028B-4F48-B55A-4603BC6E953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42A8-E7EC-447B-A117-372F15AE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739F-D21B-46E6-B57D-08071D34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CE15-C42E-46DA-B8A6-61274A09C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5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AC78-5691-429F-A5BF-A07462E3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1D45-89E6-459E-A862-DE6D2E62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89372-CDCB-48BC-B9E7-1C57C237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BBD7-028B-4F48-B55A-4603BC6E953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E535D-090B-4599-8EEF-7971E26B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926CB-815C-489B-9742-2FBE6E6E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CE15-C42E-46DA-B8A6-61274A09C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791B-CF07-45C9-A635-47630B20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07A5-7372-4152-9225-611B7D69F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FD61-127E-4246-9A95-21FE4625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BBD7-028B-4F48-B55A-4603BC6E953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C72A-5E30-4BA2-94B6-0464A3A6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3D0DA-A198-4893-ABF3-C807B7DB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CE15-C42E-46DA-B8A6-61274A09C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9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8011-D6EC-4660-B747-BD9C3626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A7B8-473E-4F02-A5F2-42B0B16C5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6EABB-9DA0-4E1F-A32E-9C5CE8AE3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CC0BE-F4A0-44C5-83B5-BC8DFDD6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BBD7-028B-4F48-B55A-4603BC6E953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8A069-6AAE-4A94-BE2B-16FD003A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5234-559D-4F6E-AECE-A3A7BF1D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CE15-C42E-46DA-B8A6-61274A09C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80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9377-2D58-4D98-8A75-5CA2EC2D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C5DF7-1199-4697-967C-2DCBB47E6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60288-7F2B-4F0E-AEEF-F212DB03D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C1F0B-1EDB-43EA-B40F-C290BA7FE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30BF3-1665-4DB9-A55C-BDB3DE379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67F72-AD8D-4188-B847-E09904D7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BBD7-028B-4F48-B55A-4603BC6E953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A1B7A-B788-4512-A68A-B074E9F3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ED73D-D36A-467D-B841-F5637D08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CE15-C42E-46DA-B8A6-61274A09C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90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BC6B-09E4-4174-BB45-E3E0ED9C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F8898-DD98-43A0-AD32-A0ADB1C3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BBD7-028B-4F48-B55A-4603BC6E953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F0906-569B-42C7-8DEC-5D34F398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ACE1C-D617-4E58-AC20-9DE86DD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CE15-C42E-46DA-B8A6-61274A09C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79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26512-1B23-4249-8E35-653C848B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BBD7-028B-4F48-B55A-4603BC6E953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0B731-FA3D-416F-8DA5-D40F6FBA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EC4D3-CEC4-4160-9BBF-CA17D5C2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CE15-C42E-46DA-B8A6-61274A09C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8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F026-41FE-4625-B767-A933383E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99DF-6A4F-4CB2-991E-9B6B896EC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A2085-BBFC-4BB5-9817-23009B06E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C69FB-5CF5-4F9B-A87E-33030B8E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BBD7-028B-4F48-B55A-4603BC6E953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16729-DA98-4B11-91F1-DD8F794E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534DD-5F12-4EF9-9412-6889A7E0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CE15-C42E-46DA-B8A6-61274A09C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80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5E3-2AA8-4F30-A2E4-61D54076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212A3-718C-4446-B178-C379CBF54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68564-DD55-4B74-8A9B-07CE24CFC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18051-CAEC-4C48-A266-5AB3CB7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BBD7-028B-4F48-B55A-4603BC6E953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BD57-67AF-4F67-8D47-9D1C740C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7A25C-24A9-4243-83F2-19D68C12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CE15-C42E-46DA-B8A6-61274A09C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25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DCC3E-5650-4D6B-8D11-D358BEAC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DACD-011A-4463-9EA0-90285110B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05A0C-8BE7-48F5-8E9C-D3BF2414D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BBD7-028B-4F48-B55A-4603BC6E953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89419-F928-4C71-847A-06AE0AF46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8FA2-DA30-4F06-AD0A-80076F787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CE15-C42E-46DA-B8A6-61274A09C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3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BFFBB4-2B87-4C76-99A6-5D9E88F86487}"/>
              </a:ext>
            </a:extLst>
          </p:cNvPr>
          <p:cNvSpPr/>
          <p:nvPr/>
        </p:nvSpPr>
        <p:spPr>
          <a:xfrm>
            <a:off x="278298" y="942313"/>
            <a:ext cx="4982816" cy="88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KPIs (</a:t>
            </a:r>
            <a:r>
              <a:rPr lang="en-IN" dirty="0" err="1"/>
              <a:t>Networth</a:t>
            </a:r>
            <a:r>
              <a:rPr lang="en-IN" dirty="0"/>
              <a:t>, Income, Savings and Expense %)C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C38AA9-80BD-4E48-9CE2-2E3EDFEA5EC2}"/>
              </a:ext>
            </a:extLst>
          </p:cNvPr>
          <p:cNvSpPr/>
          <p:nvPr/>
        </p:nvSpPr>
        <p:spPr>
          <a:xfrm>
            <a:off x="5473147" y="212035"/>
            <a:ext cx="6440555" cy="4638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Timeline Selection (Years and months)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DEBF8-DF09-4810-8D7E-DFEBAAEE4127}"/>
              </a:ext>
            </a:extLst>
          </p:cNvPr>
          <p:cNvSpPr/>
          <p:nvPr/>
        </p:nvSpPr>
        <p:spPr>
          <a:xfrm>
            <a:off x="278296" y="2107096"/>
            <a:ext cx="4982816" cy="1027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Alltime</a:t>
            </a:r>
            <a:r>
              <a:rPr lang="en-IN" dirty="0"/>
              <a:t>: KPIs (</a:t>
            </a:r>
            <a:r>
              <a:rPr lang="en-IN" dirty="0" err="1"/>
              <a:t>Networth</a:t>
            </a:r>
            <a:r>
              <a:rPr lang="en-IN" dirty="0"/>
              <a:t>, Income, Savings and Expense %)C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19025-5D6F-4934-815E-E8D429020FB2}"/>
              </a:ext>
            </a:extLst>
          </p:cNvPr>
          <p:cNvSpPr/>
          <p:nvPr/>
        </p:nvSpPr>
        <p:spPr>
          <a:xfrm>
            <a:off x="278297" y="212034"/>
            <a:ext cx="4982816" cy="4638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255A19-B3AC-4D71-995C-8835230C352C}"/>
              </a:ext>
            </a:extLst>
          </p:cNvPr>
          <p:cNvSpPr/>
          <p:nvPr/>
        </p:nvSpPr>
        <p:spPr>
          <a:xfrm>
            <a:off x="278296" y="3525078"/>
            <a:ext cx="2464904" cy="306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Expense Breakdown 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1A4FEA-3C19-4C98-B086-71C62A7A9F8A}"/>
              </a:ext>
            </a:extLst>
          </p:cNvPr>
          <p:cNvSpPr/>
          <p:nvPr/>
        </p:nvSpPr>
        <p:spPr>
          <a:xfrm>
            <a:off x="2888974" y="3525078"/>
            <a:ext cx="2372138" cy="306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Savings Breakdown 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F08A4-AC8F-41B2-B9F4-CEAF559EE19C}"/>
              </a:ext>
            </a:extLst>
          </p:cNvPr>
          <p:cNvSpPr/>
          <p:nvPr/>
        </p:nvSpPr>
        <p:spPr>
          <a:xfrm>
            <a:off x="5473148" y="942313"/>
            <a:ext cx="6440554" cy="2191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Expense % , Savings % with Change in Income MOM %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F5747-CF8B-456F-914E-5A0F2E5ED626}"/>
              </a:ext>
            </a:extLst>
          </p:cNvPr>
          <p:cNvSpPr/>
          <p:nvPr/>
        </p:nvSpPr>
        <p:spPr>
          <a:xfrm>
            <a:off x="5539554" y="3525077"/>
            <a:ext cx="6374148" cy="3061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Detailed Statement	</a:t>
            </a:r>
          </a:p>
        </p:txBody>
      </p:sp>
    </p:spTree>
    <p:extLst>
      <p:ext uri="{BB962C8B-B14F-4D97-AF65-F5344CB8AC3E}">
        <p14:creationId xmlns:p14="http://schemas.microsoft.com/office/powerpoint/2010/main" val="285021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Sharma</dc:creator>
  <cp:lastModifiedBy>Abhishek Sharma</cp:lastModifiedBy>
  <cp:revision>1</cp:revision>
  <dcterms:created xsi:type="dcterms:W3CDTF">2021-11-18T11:39:43Z</dcterms:created>
  <dcterms:modified xsi:type="dcterms:W3CDTF">2021-11-18T11:43:27Z</dcterms:modified>
</cp:coreProperties>
</file>