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948-2A22-476F-B76B-D8FA4837C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CDDC-2A31-46CA-B535-261E086ED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6D43-5581-46FC-A5C3-E7ABEE4D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EA5B-062A-45BF-A85F-37F9E95B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C69C-5B44-466A-B062-42581D1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CB05-79EB-462E-840B-3977F89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3B056-5BA7-4E61-8D4D-8409A364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D9B1-E6BB-4427-A29C-FC79817C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29DF-12F3-4181-B3E3-6E3DD81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F236-BB17-4DEA-A4A9-FC353D2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0EC0E-8749-45A2-A1AD-4E300378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309DE-F997-4D9E-B572-D14C9E2DB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5F99-F869-4802-B919-24E74262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6FEC-16DC-4B19-A45B-B1902A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4443-79B4-48E1-9216-40EEB79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D99-3CBD-4F9C-855B-DC3A1228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FB25-3758-4161-A036-106F326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14DF-4163-461B-8348-6DB46529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4EB4-22F6-4B7B-81F5-99788ADE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B32F-D95F-44B5-9D19-DE65DA79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A3A-F288-4EF3-B45C-79A5DCF9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CD7A-B12E-459B-8666-DA1CC4CF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EB1A-7BF2-45F9-AD82-54E65A7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5C52-09D4-4A71-B773-FEF81725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C91C-9F0F-469F-8ABB-9EBCEB8B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F247-6D82-4526-9CB3-05C16FD9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85FD-E5CB-4B63-817D-3B0BE238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3133-B6C6-4E2B-85C4-805D0BF2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C157-C6E2-4D99-9D6E-10E044D2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189B-DB39-4E4A-9746-10608009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5487-F599-4A5B-8B25-C8D487B3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8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42A4-3EB1-473E-B368-F668C6ED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E7FF-C1CA-4915-AC6F-9185218A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AC75D-33CF-4C4C-A4AB-6BDFC9FD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70768-8ABB-4F19-A976-EBBDAC693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3061-B5C0-4EF5-A469-0F79D9FAA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F6992-00B7-465A-AAB3-43C21E27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4967B-3252-49A6-B674-595DB441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AFA1-6F43-47A6-9F1C-C006A50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4A15-60A3-4936-BB0C-706CAAFD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25D22-7714-420D-9E02-21AF2D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F21-9142-4187-A544-A8840EF9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A7B-E7FC-416D-9ED4-C8DCAB06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B1A2-762D-4C0D-9FF7-C665A5C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0E33B-FC36-44CB-B924-FB1644EC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6D154-B4C8-4B44-98AE-0B8F6FC7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97A-7D64-4372-B719-D4E8A280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3AF0-1EF5-4694-BCE7-D209EA19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10F4-B534-4B4D-9DE7-05633B06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C74A-D47B-410C-9550-2AD68180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68F0-E3FB-4852-B311-A1DAE958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5C42-16A3-4A2F-9AB8-C2E1EA11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2A40-517A-4F39-A634-4DF7AD8C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79E7B-BD7C-45A0-AA7C-AEA9D04F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3E1C3-99A9-49DC-8EEA-D3D3F767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AF9D-D4AA-4D18-8DC3-5D3A6F8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8C3F7-EF25-4373-A941-628486EB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5B3FB-58E4-4FCB-8E4F-34C356EC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489D-612B-4EC8-8E3F-518DA8BE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483E2-7212-4062-9874-E9AA099B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5433-0FB5-47C4-B347-A4F50A86D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B04E-1E2E-443A-B579-6EAE9A791E89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C125-9532-426C-9EDB-84A87717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85C3-4849-40AC-9B8A-916C584C7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4169-675D-4A41-A55C-85DA40D82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2A17-E61E-4C4A-BC8B-02744768B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56C5-6DB4-44DF-AF92-62BB23D6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56B5-268E-48AD-B68B-E48F687C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1</cp:revision>
  <dcterms:created xsi:type="dcterms:W3CDTF">2021-11-19T07:37:42Z</dcterms:created>
  <dcterms:modified xsi:type="dcterms:W3CDTF">2021-11-19T07:38:30Z</dcterms:modified>
</cp:coreProperties>
</file>