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CA177E-37A3-411C-9AD8-CE711EC18E3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8D9664-6A07-4DB3-ADBD-612F385256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11-11-2021 14:43:29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E59ACB9-2311-4490-87C5-2CA08DCED6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2021-11-11T09:13:29Z</dcterms:created>
  <dcterms:modified xsi:type="dcterms:W3CDTF">2021-11-11T09:13:29Z</dcterms:modified>
</cp:coreProperties>
</file>