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1" r:id="rId5"/>
    <p:sldId id="262" r:id="rId6"/>
    <p:sldId id="265" r:id="rId7"/>
    <p:sldId id="263" r:id="rId8"/>
    <p:sldId id="264" r:id="rId9"/>
    <p:sldId id="266" r:id="rId10"/>
    <p:sldId id="267" r:id="rId11"/>
    <p:sldId id="270" r:id="rId12"/>
    <p:sldId id="271" r:id="rId13"/>
    <p:sldId id="269" r:id="rId14"/>
    <p:sldId id="272" r:id="rId15"/>
    <p:sldId id="268"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04" y="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32.749"/>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54.59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55.95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57.14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58.40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59.905"/>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01.152"/>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02.192"/>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03.34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04.88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06.285"/>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34.021"/>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07.333"/>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08.334"/>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09.511"/>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10.62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11.790"/>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12.98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14.193"/>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15.308"/>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16.516"/>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3:17.507"/>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35.168"/>
    </inkml:context>
    <inkml:brush xml:id="br0">
      <inkml:brushProperty name="width" value="0.35" units="cm"/>
      <inkml:brushProperty name="height" value="0.35" units="cm"/>
      <inkml:brushProperty name="color" value="#FFFFFF"/>
    </inkml:brush>
  </inkml:definitions>
  <inkml:trace contextRef="#ctx0" brushRef="#br0">1 0 24575</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36.327"/>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40.318"/>
    </inkml:context>
    <inkml:brush xml:id="br0">
      <inkml:brushProperty name="width" value="0.35" units="cm"/>
      <inkml:brushProperty name="height" value="0.35" units="cm"/>
      <inkml:brushProperty name="color" value="#FFFFFF"/>
    </inkml:brush>
  </inkml:definitions>
  <inkml:trace contextRef="#ctx0" brushRef="#br0">0 0 24575</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41.410"/>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42.972"/>
    </inkml:context>
    <inkml:brush xml:id="br0">
      <inkml:brushProperty name="width" value="0.35" units="cm"/>
      <inkml:brushProperty name="height" value="0.35" units="cm"/>
      <inkml:brushProperty name="color" value="#FFFFFF"/>
    </inkml:brush>
  </inkml:definitions>
  <inkml:trace contextRef="#ctx0" brushRef="#br0">1 0 24575,'0'0'-8191</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52.331"/>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9-08T05:02:53.422"/>
    </inkml:context>
    <inkml:brush xml:id="br0">
      <inkml:brushProperty name="width" value="0.35" units="cm"/>
      <inkml:brushProperty name="height" value="0.35" units="cm"/>
      <inkml:brushProperty name="color" value="#FFFFFF"/>
    </inkml:brush>
  </inkml:definitions>
  <inkml:trace contextRef="#ctx0" brushRef="#br0">0 0 24575,'0'0'-8191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32987318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18656260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87429910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27654523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00858617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192722915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345306915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32948088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3286859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7A1C1A5-3EFC-43DC-B506-9B0DF0327782}" type="datetimeFigureOut">
              <a:rPr lang="en-IN" smtClean="0"/>
              <a:t>08-09-2025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42441686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7A1C1A5-3EFC-43DC-B506-9B0DF0327782}"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13421652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7A1C1A5-3EFC-43DC-B506-9B0DF0327782}" type="datetimeFigureOut">
              <a:rPr lang="en-IN" smtClean="0"/>
              <a:t>08-09-2025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41500369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7A1C1A5-3EFC-43DC-B506-9B0DF0327782}" type="datetimeFigureOut">
              <a:rPr lang="en-IN" smtClean="0"/>
              <a:t>08-09-2025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29139056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7A1C1A5-3EFC-43DC-B506-9B0DF0327782}" type="datetimeFigureOut">
              <a:rPr lang="en-IN" smtClean="0"/>
              <a:t>08-09-2025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41404247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7A1C1A5-3EFC-43DC-B506-9B0DF0327782}"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25281769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37A1C1A5-3EFC-43DC-B506-9B0DF0327782}" type="datetimeFigureOut">
              <a:rPr lang="en-IN" smtClean="0"/>
              <a:t>08-09-2025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367CF3E5-7246-4FB4-9BBF-9382A0344F42}" type="slidenum">
              <a:rPr lang="en-IN" smtClean="0"/>
              <a:t>‹#›</a:t>
            </a:fld>
            <a:endParaRPr lang="en-IN"/>
          </a:p>
        </p:txBody>
      </p:sp>
    </p:spTree>
    <p:extLst>
      <p:ext uri="{BB962C8B-B14F-4D97-AF65-F5344CB8AC3E}">
        <p14:creationId xmlns:p14="http://schemas.microsoft.com/office/powerpoint/2010/main" val="20984723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37A1C1A5-3EFC-43DC-B506-9B0DF0327782}" type="datetimeFigureOut">
              <a:rPr lang="en-IN" smtClean="0"/>
              <a:t>08-09-2025</a:t>
            </a:fld>
            <a:endParaRPr lang="en-IN"/>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367CF3E5-7246-4FB4-9BBF-9382A0344F42}" type="slidenum">
              <a:rPr lang="en-IN" smtClean="0"/>
              <a:t>‹#›</a:t>
            </a:fld>
            <a:endParaRPr lang="en-IN"/>
          </a:p>
        </p:txBody>
      </p:sp>
    </p:spTree>
    <p:extLst>
      <p:ext uri="{BB962C8B-B14F-4D97-AF65-F5344CB8AC3E}">
        <p14:creationId xmlns:p14="http://schemas.microsoft.com/office/powerpoint/2010/main" val="254138904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hyperlink" Target="https://github.com/abhiinandan37/EcommAutomation_Capstone.git"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3" Type="http://schemas.openxmlformats.org/officeDocument/2006/relationships/customXml" Target="../ink/ink9.xml"/><Relationship Id="rId18" Type="http://schemas.openxmlformats.org/officeDocument/2006/relationships/customXml" Target="../ink/ink14.xml"/><Relationship Id="rId26" Type="http://schemas.openxmlformats.org/officeDocument/2006/relationships/customXml" Target="../ink/ink22.xml"/><Relationship Id="rId3" Type="http://schemas.openxmlformats.org/officeDocument/2006/relationships/image" Target="../media/image12.png"/><Relationship Id="rId21" Type="http://schemas.openxmlformats.org/officeDocument/2006/relationships/customXml" Target="../ink/ink17.xml"/><Relationship Id="rId7" Type="http://schemas.openxmlformats.org/officeDocument/2006/relationships/customXml" Target="../ink/ink3.xml"/><Relationship Id="rId12" Type="http://schemas.openxmlformats.org/officeDocument/2006/relationships/customXml" Target="../ink/ink8.xml"/><Relationship Id="rId17" Type="http://schemas.openxmlformats.org/officeDocument/2006/relationships/customXml" Target="../ink/ink13.xml"/><Relationship Id="rId25" Type="http://schemas.openxmlformats.org/officeDocument/2006/relationships/customXml" Target="../ink/ink21.xml"/><Relationship Id="rId33" Type="http://schemas.openxmlformats.org/officeDocument/2006/relationships/customXml" Target="../ink/ink29.xml"/><Relationship Id="rId2" Type="http://schemas.openxmlformats.org/officeDocument/2006/relationships/image" Target="../media/image11.png"/><Relationship Id="rId16" Type="http://schemas.openxmlformats.org/officeDocument/2006/relationships/customXml" Target="../ink/ink12.xml"/><Relationship Id="rId20" Type="http://schemas.openxmlformats.org/officeDocument/2006/relationships/customXml" Target="../ink/ink16.xml"/><Relationship Id="rId29" Type="http://schemas.openxmlformats.org/officeDocument/2006/relationships/customXml" Target="../ink/ink25.xml"/><Relationship Id="rId1" Type="http://schemas.openxmlformats.org/officeDocument/2006/relationships/slideLayout" Target="../slideLayouts/slideLayout2.xml"/><Relationship Id="rId6" Type="http://schemas.openxmlformats.org/officeDocument/2006/relationships/customXml" Target="../ink/ink2.xml"/><Relationship Id="rId11" Type="http://schemas.openxmlformats.org/officeDocument/2006/relationships/customXml" Target="../ink/ink7.xml"/><Relationship Id="rId24" Type="http://schemas.openxmlformats.org/officeDocument/2006/relationships/customXml" Target="../ink/ink20.xml"/><Relationship Id="rId32" Type="http://schemas.openxmlformats.org/officeDocument/2006/relationships/customXml" Target="../ink/ink28.xml"/><Relationship Id="rId5" Type="http://schemas.openxmlformats.org/officeDocument/2006/relationships/image" Target="../media/image13.png"/><Relationship Id="rId15" Type="http://schemas.openxmlformats.org/officeDocument/2006/relationships/customXml" Target="../ink/ink11.xml"/><Relationship Id="rId23" Type="http://schemas.openxmlformats.org/officeDocument/2006/relationships/customXml" Target="../ink/ink19.xml"/><Relationship Id="rId28" Type="http://schemas.openxmlformats.org/officeDocument/2006/relationships/customXml" Target="../ink/ink24.xml"/><Relationship Id="rId10" Type="http://schemas.openxmlformats.org/officeDocument/2006/relationships/customXml" Target="../ink/ink6.xml"/><Relationship Id="rId19" Type="http://schemas.openxmlformats.org/officeDocument/2006/relationships/customXml" Target="../ink/ink15.xml"/><Relationship Id="rId31" Type="http://schemas.openxmlformats.org/officeDocument/2006/relationships/customXml" Target="../ink/ink27.xml"/><Relationship Id="rId4" Type="http://schemas.openxmlformats.org/officeDocument/2006/relationships/customXml" Target="../ink/ink1.xml"/><Relationship Id="rId9" Type="http://schemas.openxmlformats.org/officeDocument/2006/relationships/customXml" Target="../ink/ink5.xml"/><Relationship Id="rId14" Type="http://schemas.openxmlformats.org/officeDocument/2006/relationships/customXml" Target="../ink/ink10.xml"/><Relationship Id="rId22" Type="http://schemas.openxmlformats.org/officeDocument/2006/relationships/customXml" Target="../ink/ink18.xml"/><Relationship Id="rId27" Type="http://schemas.openxmlformats.org/officeDocument/2006/relationships/customXml" Target="../ink/ink23.xml"/><Relationship Id="rId30" Type="http://schemas.openxmlformats.org/officeDocument/2006/relationships/customXml" Target="../ink/ink26.xml"/><Relationship Id="rId8" Type="http://schemas.openxmlformats.org/officeDocument/2006/relationships/customXml" Target="../ink/ink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D1CECF-B2FC-EF41-B764-18845D45D72A}"/>
              </a:ext>
            </a:extLst>
          </p:cNvPr>
          <p:cNvSpPr>
            <a:spLocks noGrp="1"/>
          </p:cNvSpPr>
          <p:nvPr>
            <p:ph type="ctrTitle"/>
          </p:nvPr>
        </p:nvSpPr>
        <p:spPr/>
        <p:txBody>
          <a:bodyPr/>
          <a:lstStyle/>
          <a:p>
            <a:r>
              <a:rPr lang="en-IN" dirty="0"/>
              <a:t>Wipro</a:t>
            </a:r>
          </a:p>
        </p:txBody>
      </p:sp>
      <p:sp>
        <p:nvSpPr>
          <p:cNvPr id="3" name="Subtitle 2">
            <a:extLst>
              <a:ext uri="{FF2B5EF4-FFF2-40B4-BE49-F238E27FC236}">
                <a16:creationId xmlns:a16="http://schemas.microsoft.com/office/drawing/2014/main" id="{85A42AA4-0A6F-8C06-823C-4357B7C1E354}"/>
              </a:ext>
            </a:extLst>
          </p:cNvPr>
          <p:cNvSpPr>
            <a:spLocks noGrp="1"/>
          </p:cNvSpPr>
          <p:nvPr>
            <p:ph type="subTitle" idx="1"/>
          </p:nvPr>
        </p:nvSpPr>
        <p:spPr>
          <a:xfrm>
            <a:off x="1507066" y="4050833"/>
            <a:ext cx="8256693" cy="1096899"/>
          </a:xfrm>
        </p:spPr>
        <p:txBody>
          <a:bodyPr>
            <a:normAutofit lnSpcReduction="10000"/>
          </a:bodyPr>
          <a:lstStyle/>
          <a:p>
            <a:r>
              <a:rPr lang="en-IN" dirty="0"/>
              <a:t>Capstone Project Presentation </a:t>
            </a:r>
          </a:p>
          <a:p>
            <a:r>
              <a:rPr lang="en-IN" dirty="0"/>
              <a:t>by Abhinandan Ballav</a:t>
            </a:r>
          </a:p>
          <a:p>
            <a:r>
              <a:rPr lang="en-IN"/>
              <a:t>Superset Id: 4580921</a:t>
            </a:r>
            <a:endParaRPr lang="en-IN" dirty="0"/>
          </a:p>
        </p:txBody>
      </p:sp>
    </p:spTree>
    <p:extLst>
      <p:ext uri="{BB962C8B-B14F-4D97-AF65-F5344CB8AC3E}">
        <p14:creationId xmlns:p14="http://schemas.microsoft.com/office/powerpoint/2010/main" val="30646191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1FCDDB-EE5F-1F18-EFCA-D358F0AE822F}"/>
              </a:ext>
            </a:extLst>
          </p:cNvPr>
          <p:cNvSpPr>
            <a:spLocks noGrp="1"/>
          </p:cNvSpPr>
          <p:nvPr>
            <p:ph type="title"/>
          </p:nvPr>
        </p:nvSpPr>
        <p:spPr>
          <a:xfrm>
            <a:off x="677334" y="609600"/>
            <a:ext cx="8596668" cy="711200"/>
          </a:xfrm>
        </p:spPr>
        <p:txBody>
          <a:bodyPr/>
          <a:lstStyle/>
          <a:p>
            <a:r>
              <a:rPr lang="en-IN" dirty="0"/>
              <a:t>TestNG Extent Report Snapshot</a:t>
            </a:r>
          </a:p>
        </p:txBody>
      </p:sp>
      <p:pic>
        <p:nvPicPr>
          <p:cNvPr id="5" name="Content Placeholder 4">
            <a:extLst>
              <a:ext uri="{FF2B5EF4-FFF2-40B4-BE49-F238E27FC236}">
                <a16:creationId xmlns:a16="http://schemas.microsoft.com/office/drawing/2014/main" id="{84023044-4599-B590-D7AB-88CCBF1E2C54}"/>
              </a:ext>
            </a:extLst>
          </p:cNvPr>
          <p:cNvPicPr>
            <a:picLocks noGrp="1" noChangeAspect="1"/>
          </p:cNvPicPr>
          <p:nvPr>
            <p:ph idx="1"/>
          </p:nvPr>
        </p:nvPicPr>
        <p:blipFill>
          <a:blip r:embed="rId2"/>
          <a:stretch>
            <a:fillRect/>
          </a:stretch>
        </p:blipFill>
        <p:spPr>
          <a:xfrm>
            <a:off x="254000" y="1442721"/>
            <a:ext cx="10078720" cy="4216400"/>
          </a:xfrm>
          <a:prstGeom prst="rect">
            <a:avLst/>
          </a:prstGeom>
        </p:spPr>
      </p:pic>
    </p:spTree>
    <p:extLst>
      <p:ext uri="{BB962C8B-B14F-4D97-AF65-F5344CB8AC3E}">
        <p14:creationId xmlns:p14="http://schemas.microsoft.com/office/powerpoint/2010/main" val="12066616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F9F6C2-40C8-BF4A-11ED-4CBD56AEFE7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77C40F-2CE2-F7E8-3E32-AFDA0F48A996}"/>
              </a:ext>
            </a:extLst>
          </p:cNvPr>
          <p:cNvSpPr>
            <a:spLocks noGrp="1"/>
          </p:cNvSpPr>
          <p:nvPr>
            <p:ph type="title"/>
          </p:nvPr>
        </p:nvSpPr>
        <p:spPr>
          <a:xfrm>
            <a:off x="362638" y="609600"/>
            <a:ext cx="8911364" cy="711200"/>
          </a:xfrm>
        </p:spPr>
        <p:txBody>
          <a:bodyPr>
            <a:normAutofit/>
          </a:bodyPr>
          <a:lstStyle/>
          <a:p>
            <a:r>
              <a:rPr lang="en-IN" dirty="0"/>
              <a:t>Cucumber Report with Scenario Details -1 </a:t>
            </a:r>
          </a:p>
        </p:txBody>
      </p:sp>
      <p:pic>
        <p:nvPicPr>
          <p:cNvPr id="7" name="Content Placeholder 6">
            <a:extLst>
              <a:ext uri="{FF2B5EF4-FFF2-40B4-BE49-F238E27FC236}">
                <a16:creationId xmlns:a16="http://schemas.microsoft.com/office/drawing/2014/main" id="{C84E6571-806C-23B2-1E9F-3A2B71D76F46}"/>
              </a:ext>
            </a:extLst>
          </p:cNvPr>
          <p:cNvPicPr>
            <a:picLocks noGrp="1" noChangeAspect="1"/>
          </p:cNvPicPr>
          <p:nvPr>
            <p:ph idx="1"/>
          </p:nvPr>
        </p:nvPicPr>
        <p:blipFill>
          <a:blip r:embed="rId2"/>
          <a:stretch>
            <a:fillRect/>
          </a:stretch>
        </p:blipFill>
        <p:spPr>
          <a:xfrm>
            <a:off x="362638" y="1534160"/>
            <a:ext cx="9004882" cy="4507865"/>
          </a:xfrm>
          <a:prstGeom prst="rect">
            <a:avLst/>
          </a:prstGeom>
        </p:spPr>
      </p:pic>
    </p:spTree>
    <p:extLst>
      <p:ext uri="{BB962C8B-B14F-4D97-AF65-F5344CB8AC3E}">
        <p14:creationId xmlns:p14="http://schemas.microsoft.com/office/powerpoint/2010/main" val="38252984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712E4C-CB0D-478C-F5F3-E8B157D595F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9F91E3-8351-235B-1F75-8C95E63E8F80}"/>
              </a:ext>
            </a:extLst>
          </p:cNvPr>
          <p:cNvSpPr>
            <a:spLocks noGrp="1"/>
          </p:cNvSpPr>
          <p:nvPr>
            <p:ph type="title"/>
          </p:nvPr>
        </p:nvSpPr>
        <p:spPr>
          <a:xfrm>
            <a:off x="362638" y="609600"/>
            <a:ext cx="8911364" cy="711200"/>
          </a:xfrm>
        </p:spPr>
        <p:txBody>
          <a:bodyPr>
            <a:normAutofit/>
          </a:bodyPr>
          <a:lstStyle/>
          <a:p>
            <a:r>
              <a:rPr lang="en-IN" dirty="0"/>
              <a:t>Cucumber Report with Scenario Details -2 </a:t>
            </a:r>
          </a:p>
        </p:txBody>
      </p:sp>
      <p:pic>
        <p:nvPicPr>
          <p:cNvPr id="4" name="Picture 3">
            <a:extLst>
              <a:ext uri="{FF2B5EF4-FFF2-40B4-BE49-F238E27FC236}">
                <a16:creationId xmlns:a16="http://schemas.microsoft.com/office/drawing/2014/main" id="{FBD9E6EE-7F7D-B7FF-912B-E2788E695164}"/>
              </a:ext>
            </a:extLst>
          </p:cNvPr>
          <p:cNvPicPr>
            <a:picLocks noChangeAspect="1"/>
          </p:cNvPicPr>
          <p:nvPr/>
        </p:nvPicPr>
        <p:blipFill>
          <a:blip r:embed="rId2"/>
          <a:stretch>
            <a:fillRect/>
          </a:stretch>
        </p:blipFill>
        <p:spPr>
          <a:xfrm>
            <a:off x="606479" y="1532148"/>
            <a:ext cx="9370642" cy="4159464"/>
          </a:xfrm>
          <a:prstGeom prst="rect">
            <a:avLst/>
          </a:prstGeom>
        </p:spPr>
      </p:pic>
    </p:spTree>
    <p:extLst>
      <p:ext uri="{BB962C8B-B14F-4D97-AF65-F5344CB8AC3E}">
        <p14:creationId xmlns:p14="http://schemas.microsoft.com/office/powerpoint/2010/main" val="9781302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F5A9D-6D97-E69F-ACDB-94732CB9841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E42A80C-5112-05E9-EB98-827FA572745A}"/>
              </a:ext>
            </a:extLst>
          </p:cNvPr>
          <p:cNvSpPr>
            <a:spLocks noGrp="1"/>
          </p:cNvSpPr>
          <p:nvPr>
            <p:ph type="title"/>
          </p:nvPr>
        </p:nvSpPr>
        <p:spPr>
          <a:xfrm>
            <a:off x="677334" y="142240"/>
            <a:ext cx="8596668" cy="674398"/>
          </a:xfrm>
        </p:spPr>
        <p:txBody>
          <a:bodyPr/>
          <a:lstStyle/>
          <a:p>
            <a:r>
              <a:rPr lang="en-IN" dirty="0"/>
              <a:t>Github Repository Snapshot</a:t>
            </a:r>
          </a:p>
        </p:txBody>
      </p:sp>
      <p:sp>
        <p:nvSpPr>
          <p:cNvPr id="4" name="Content Placeholder 3">
            <a:extLst>
              <a:ext uri="{FF2B5EF4-FFF2-40B4-BE49-F238E27FC236}">
                <a16:creationId xmlns:a16="http://schemas.microsoft.com/office/drawing/2014/main" id="{C4A5EA34-BE22-1E5E-C8B3-727CC760DD5F}"/>
              </a:ext>
            </a:extLst>
          </p:cNvPr>
          <p:cNvSpPr>
            <a:spLocks noGrp="1"/>
          </p:cNvSpPr>
          <p:nvPr>
            <p:ph idx="1"/>
          </p:nvPr>
        </p:nvSpPr>
        <p:spPr>
          <a:xfrm>
            <a:off x="677334" y="914401"/>
            <a:ext cx="8596668" cy="253999"/>
          </a:xfrm>
        </p:spPr>
        <p:txBody>
          <a:bodyPr>
            <a:normAutofit fontScale="70000" lnSpcReduction="20000"/>
          </a:bodyPr>
          <a:lstStyle/>
          <a:p>
            <a:pPr marL="0" indent="0">
              <a:buNone/>
            </a:pPr>
            <a:r>
              <a:rPr lang="en-IN" dirty="0"/>
              <a:t>Repo Link : </a:t>
            </a:r>
            <a:r>
              <a:rPr lang="en-IN" dirty="0">
                <a:hlinkClick r:id="rId2"/>
              </a:rPr>
              <a:t>https://github.com/abhiinandan37/EcommAutomation_Capstone.git</a:t>
            </a:r>
            <a:endParaRPr lang="en-IN" dirty="0"/>
          </a:p>
        </p:txBody>
      </p:sp>
      <p:pic>
        <p:nvPicPr>
          <p:cNvPr id="7" name="Picture 6">
            <a:extLst>
              <a:ext uri="{FF2B5EF4-FFF2-40B4-BE49-F238E27FC236}">
                <a16:creationId xmlns:a16="http://schemas.microsoft.com/office/drawing/2014/main" id="{3837DE22-3DCA-0F9A-C52A-7A6378D31FD6}"/>
              </a:ext>
            </a:extLst>
          </p:cNvPr>
          <p:cNvPicPr>
            <a:picLocks noChangeAspect="1"/>
          </p:cNvPicPr>
          <p:nvPr/>
        </p:nvPicPr>
        <p:blipFill>
          <a:blip r:embed="rId3"/>
          <a:stretch>
            <a:fillRect/>
          </a:stretch>
        </p:blipFill>
        <p:spPr>
          <a:xfrm>
            <a:off x="677333" y="1266163"/>
            <a:ext cx="9015307" cy="5065703"/>
          </a:xfrm>
          <a:prstGeom prst="rect">
            <a:avLst/>
          </a:prstGeom>
        </p:spPr>
      </p:pic>
    </p:spTree>
    <p:extLst>
      <p:ext uri="{BB962C8B-B14F-4D97-AF65-F5344CB8AC3E}">
        <p14:creationId xmlns:p14="http://schemas.microsoft.com/office/powerpoint/2010/main" val="97000356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B61624-C39B-8579-F84A-C626E87BC5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592F3-98BC-9C82-CD44-6E01E9443C02}"/>
              </a:ext>
            </a:extLst>
          </p:cNvPr>
          <p:cNvSpPr>
            <a:spLocks noGrp="1"/>
          </p:cNvSpPr>
          <p:nvPr>
            <p:ph type="title"/>
          </p:nvPr>
        </p:nvSpPr>
        <p:spPr>
          <a:xfrm>
            <a:off x="677334" y="142240"/>
            <a:ext cx="8596668" cy="674398"/>
          </a:xfrm>
        </p:spPr>
        <p:txBody>
          <a:bodyPr/>
          <a:lstStyle/>
          <a:p>
            <a:r>
              <a:rPr lang="en-IN" dirty="0"/>
              <a:t>Jenkins build running Snapshot</a:t>
            </a:r>
          </a:p>
        </p:txBody>
      </p:sp>
      <p:pic>
        <p:nvPicPr>
          <p:cNvPr id="6" name="Content Placeholder 5">
            <a:extLst>
              <a:ext uri="{FF2B5EF4-FFF2-40B4-BE49-F238E27FC236}">
                <a16:creationId xmlns:a16="http://schemas.microsoft.com/office/drawing/2014/main" id="{D13ADFE0-7635-FA98-E984-C832E42EDE02}"/>
              </a:ext>
            </a:extLst>
          </p:cNvPr>
          <p:cNvPicPr>
            <a:picLocks noGrp="1" noChangeAspect="1"/>
          </p:cNvPicPr>
          <p:nvPr>
            <p:ph idx="1"/>
          </p:nvPr>
        </p:nvPicPr>
        <p:blipFill>
          <a:blip r:embed="rId2"/>
          <a:stretch>
            <a:fillRect/>
          </a:stretch>
        </p:blipFill>
        <p:spPr>
          <a:xfrm>
            <a:off x="553336" y="816638"/>
            <a:ext cx="8720666" cy="2724122"/>
          </a:xfrm>
          <a:prstGeom prst="rect">
            <a:avLst/>
          </a:prstGeom>
        </p:spPr>
      </p:pic>
      <p:pic>
        <p:nvPicPr>
          <p:cNvPr id="9" name="Picture 8">
            <a:extLst>
              <a:ext uri="{FF2B5EF4-FFF2-40B4-BE49-F238E27FC236}">
                <a16:creationId xmlns:a16="http://schemas.microsoft.com/office/drawing/2014/main" id="{FF468E24-93D5-AFD6-BD5D-614D492A81C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73" y="3540760"/>
            <a:ext cx="9272629" cy="3012424"/>
          </a:xfrm>
          <a:prstGeom prst="rect">
            <a:avLst/>
          </a:prstGeom>
        </p:spPr>
      </p:pic>
      <p:grpSp>
        <p:nvGrpSpPr>
          <p:cNvPr id="53" name="Group 52">
            <a:extLst>
              <a:ext uri="{FF2B5EF4-FFF2-40B4-BE49-F238E27FC236}">
                <a16:creationId xmlns:a16="http://schemas.microsoft.com/office/drawing/2014/main" id="{BC0543C8-175C-A3C7-5ECC-A9EF5E754F9F}"/>
              </a:ext>
            </a:extLst>
          </p:cNvPr>
          <p:cNvGrpSpPr/>
          <p:nvPr/>
        </p:nvGrpSpPr>
        <p:grpSpPr>
          <a:xfrm>
            <a:off x="2986680" y="3972560"/>
            <a:ext cx="1656360" cy="101880"/>
            <a:chOff x="2986680" y="3972560"/>
            <a:chExt cx="1656360" cy="101880"/>
          </a:xfrm>
        </p:grpSpPr>
        <mc:AlternateContent xmlns:mc="http://schemas.openxmlformats.org/markup-compatibility/2006">
          <mc:Choice xmlns:p14="http://schemas.microsoft.com/office/powerpoint/2010/main" Requires="p14">
            <p:contentPart p14:bwMode="auto" r:id="rId4">
              <p14:nvContentPartPr>
                <p14:cNvPr id="5" name="Ink 4">
                  <a:extLst>
                    <a:ext uri="{FF2B5EF4-FFF2-40B4-BE49-F238E27FC236}">
                      <a16:creationId xmlns:a16="http://schemas.microsoft.com/office/drawing/2014/main" id="{D8013B51-B7A4-AF44-719F-29987B416247}"/>
                    </a:ext>
                  </a:extLst>
                </p14:cNvPr>
                <p14:cNvContentPartPr/>
                <p14:nvPr/>
              </p14:nvContentPartPr>
              <p14:xfrm>
                <a:off x="2986680" y="4043480"/>
                <a:ext cx="360" cy="360"/>
              </p14:xfrm>
            </p:contentPart>
          </mc:Choice>
          <mc:Fallback>
            <p:pic>
              <p:nvPicPr>
                <p:cNvPr id="5" name="Ink 4">
                  <a:extLst>
                    <a:ext uri="{FF2B5EF4-FFF2-40B4-BE49-F238E27FC236}">
                      <a16:creationId xmlns:a16="http://schemas.microsoft.com/office/drawing/2014/main" id="{D8013B51-B7A4-AF44-719F-29987B416247}"/>
                    </a:ext>
                  </a:extLst>
                </p:cNvPr>
                <p:cNvPicPr/>
                <p:nvPr/>
              </p:nvPicPr>
              <p:blipFill>
                <a:blip r:embed="rId5"/>
                <a:stretch>
                  <a:fillRect/>
                </a:stretch>
              </p:blipFill>
              <p:spPr>
                <a:xfrm>
                  <a:off x="2924040" y="39804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6">
              <p14:nvContentPartPr>
                <p14:cNvPr id="7" name="Ink 6">
                  <a:extLst>
                    <a:ext uri="{FF2B5EF4-FFF2-40B4-BE49-F238E27FC236}">
                      <a16:creationId xmlns:a16="http://schemas.microsoft.com/office/drawing/2014/main" id="{3FC4812B-824B-7BDF-6C4C-A3CA5C00D9C2}"/>
                    </a:ext>
                  </a:extLst>
                </p14:cNvPr>
                <p14:cNvContentPartPr/>
                <p14:nvPr/>
              </p14:nvContentPartPr>
              <p14:xfrm>
                <a:off x="3047880" y="4043480"/>
                <a:ext cx="360" cy="360"/>
              </p14:xfrm>
            </p:contentPart>
          </mc:Choice>
          <mc:Fallback>
            <p:pic>
              <p:nvPicPr>
                <p:cNvPr id="7" name="Ink 6">
                  <a:extLst>
                    <a:ext uri="{FF2B5EF4-FFF2-40B4-BE49-F238E27FC236}">
                      <a16:creationId xmlns:a16="http://schemas.microsoft.com/office/drawing/2014/main" id="{3FC4812B-824B-7BDF-6C4C-A3CA5C00D9C2}"/>
                    </a:ext>
                  </a:extLst>
                </p:cNvPr>
                <p:cNvPicPr/>
                <p:nvPr/>
              </p:nvPicPr>
              <p:blipFill>
                <a:blip r:embed="rId5"/>
                <a:stretch>
                  <a:fillRect/>
                </a:stretch>
              </p:blipFill>
              <p:spPr>
                <a:xfrm>
                  <a:off x="2984880" y="39804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7">
              <p14:nvContentPartPr>
                <p14:cNvPr id="8" name="Ink 7">
                  <a:extLst>
                    <a:ext uri="{FF2B5EF4-FFF2-40B4-BE49-F238E27FC236}">
                      <a16:creationId xmlns:a16="http://schemas.microsoft.com/office/drawing/2014/main" id="{79924433-64CC-7523-9C56-127ED6593470}"/>
                    </a:ext>
                  </a:extLst>
                </p14:cNvPr>
                <p14:cNvContentPartPr/>
                <p14:nvPr/>
              </p14:nvContentPartPr>
              <p14:xfrm>
                <a:off x="3128880" y="4043480"/>
                <a:ext cx="360" cy="360"/>
              </p14:xfrm>
            </p:contentPart>
          </mc:Choice>
          <mc:Fallback>
            <p:pic>
              <p:nvPicPr>
                <p:cNvPr id="8" name="Ink 7">
                  <a:extLst>
                    <a:ext uri="{FF2B5EF4-FFF2-40B4-BE49-F238E27FC236}">
                      <a16:creationId xmlns:a16="http://schemas.microsoft.com/office/drawing/2014/main" id="{79924433-64CC-7523-9C56-127ED6593470}"/>
                    </a:ext>
                  </a:extLst>
                </p:cNvPr>
                <p:cNvPicPr/>
                <p:nvPr/>
              </p:nvPicPr>
              <p:blipFill>
                <a:blip r:embed="rId5"/>
                <a:stretch>
                  <a:fillRect/>
                </a:stretch>
              </p:blipFill>
              <p:spPr>
                <a:xfrm>
                  <a:off x="3066240" y="39804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8">
              <p14:nvContentPartPr>
                <p14:cNvPr id="11" name="Ink 10">
                  <a:extLst>
                    <a:ext uri="{FF2B5EF4-FFF2-40B4-BE49-F238E27FC236}">
                      <a16:creationId xmlns:a16="http://schemas.microsoft.com/office/drawing/2014/main" id="{FEDD6470-0461-367A-DCCB-4B5E13632254}"/>
                    </a:ext>
                  </a:extLst>
                </p14:cNvPr>
                <p14:cNvContentPartPr/>
                <p14:nvPr/>
              </p14:nvContentPartPr>
              <p14:xfrm>
                <a:off x="3200520" y="4043480"/>
                <a:ext cx="360" cy="360"/>
              </p14:xfrm>
            </p:contentPart>
          </mc:Choice>
          <mc:Fallback>
            <p:pic>
              <p:nvPicPr>
                <p:cNvPr id="11" name="Ink 10">
                  <a:extLst>
                    <a:ext uri="{FF2B5EF4-FFF2-40B4-BE49-F238E27FC236}">
                      <a16:creationId xmlns:a16="http://schemas.microsoft.com/office/drawing/2014/main" id="{FEDD6470-0461-367A-DCCB-4B5E13632254}"/>
                    </a:ext>
                  </a:extLst>
                </p:cNvPr>
                <p:cNvPicPr/>
                <p:nvPr/>
              </p:nvPicPr>
              <p:blipFill>
                <a:blip r:embed="rId5"/>
                <a:stretch>
                  <a:fillRect/>
                </a:stretch>
              </p:blipFill>
              <p:spPr>
                <a:xfrm>
                  <a:off x="3137520" y="39804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9">
              <p14:nvContentPartPr>
                <p14:cNvPr id="13" name="Ink 12">
                  <a:extLst>
                    <a:ext uri="{FF2B5EF4-FFF2-40B4-BE49-F238E27FC236}">
                      <a16:creationId xmlns:a16="http://schemas.microsoft.com/office/drawing/2014/main" id="{CC8CB1A4-529F-49A2-F42A-2F3FA3D98E43}"/>
                    </a:ext>
                  </a:extLst>
                </p14:cNvPr>
                <p14:cNvContentPartPr/>
                <p14:nvPr/>
              </p14:nvContentPartPr>
              <p14:xfrm>
                <a:off x="3240840" y="4043480"/>
                <a:ext cx="360" cy="360"/>
              </p14:xfrm>
            </p:contentPart>
          </mc:Choice>
          <mc:Fallback>
            <p:pic>
              <p:nvPicPr>
                <p:cNvPr id="13" name="Ink 12">
                  <a:extLst>
                    <a:ext uri="{FF2B5EF4-FFF2-40B4-BE49-F238E27FC236}">
                      <a16:creationId xmlns:a16="http://schemas.microsoft.com/office/drawing/2014/main" id="{CC8CB1A4-529F-49A2-F42A-2F3FA3D98E43}"/>
                    </a:ext>
                  </a:extLst>
                </p:cNvPr>
                <p:cNvPicPr/>
                <p:nvPr/>
              </p:nvPicPr>
              <p:blipFill>
                <a:blip r:embed="rId5"/>
                <a:stretch>
                  <a:fillRect/>
                </a:stretch>
              </p:blipFill>
              <p:spPr>
                <a:xfrm>
                  <a:off x="3177840" y="39804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0">
              <p14:nvContentPartPr>
                <p14:cNvPr id="14" name="Ink 13">
                  <a:extLst>
                    <a:ext uri="{FF2B5EF4-FFF2-40B4-BE49-F238E27FC236}">
                      <a16:creationId xmlns:a16="http://schemas.microsoft.com/office/drawing/2014/main" id="{5785D868-1BB2-AC9B-B777-83C55912DF35}"/>
                    </a:ext>
                  </a:extLst>
                </p14:cNvPr>
                <p14:cNvContentPartPr/>
                <p14:nvPr/>
              </p14:nvContentPartPr>
              <p14:xfrm>
                <a:off x="3301680" y="4023320"/>
                <a:ext cx="360" cy="360"/>
              </p14:xfrm>
            </p:contentPart>
          </mc:Choice>
          <mc:Fallback>
            <p:pic>
              <p:nvPicPr>
                <p:cNvPr id="14" name="Ink 13">
                  <a:extLst>
                    <a:ext uri="{FF2B5EF4-FFF2-40B4-BE49-F238E27FC236}">
                      <a16:creationId xmlns:a16="http://schemas.microsoft.com/office/drawing/2014/main" id="{5785D868-1BB2-AC9B-B777-83C55912DF35}"/>
                    </a:ext>
                  </a:extLst>
                </p:cNvPr>
                <p:cNvPicPr/>
                <p:nvPr/>
              </p:nvPicPr>
              <p:blipFill>
                <a:blip r:embed="rId5"/>
                <a:stretch>
                  <a:fillRect/>
                </a:stretch>
              </p:blipFill>
              <p:spPr>
                <a:xfrm>
                  <a:off x="3239040" y="39603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1">
              <p14:nvContentPartPr>
                <p14:cNvPr id="16" name="Ink 15">
                  <a:extLst>
                    <a:ext uri="{FF2B5EF4-FFF2-40B4-BE49-F238E27FC236}">
                      <a16:creationId xmlns:a16="http://schemas.microsoft.com/office/drawing/2014/main" id="{631158CA-FFEF-69B7-D29C-B7CA45F1F35A}"/>
                    </a:ext>
                  </a:extLst>
                </p14:cNvPr>
                <p14:cNvContentPartPr/>
                <p14:nvPr/>
              </p14:nvContentPartPr>
              <p14:xfrm>
                <a:off x="3332280" y="4033760"/>
                <a:ext cx="360" cy="360"/>
              </p14:xfrm>
            </p:contentPart>
          </mc:Choice>
          <mc:Fallback>
            <p:pic>
              <p:nvPicPr>
                <p:cNvPr id="16" name="Ink 15">
                  <a:extLst>
                    <a:ext uri="{FF2B5EF4-FFF2-40B4-BE49-F238E27FC236}">
                      <a16:creationId xmlns:a16="http://schemas.microsoft.com/office/drawing/2014/main" id="{631158CA-FFEF-69B7-D29C-B7CA45F1F35A}"/>
                    </a:ext>
                  </a:extLst>
                </p:cNvPr>
                <p:cNvPicPr/>
                <p:nvPr/>
              </p:nvPicPr>
              <p:blipFill>
                <a:blip r:embed="rId5"/>
                <a:stretch>
                  <a:fillRect/>
                </a:stretch>
              </p:blipFill>
              <p:spPr>
                <a:xfrm>
                  <a:off x="3269640" y="397076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2">
              <p14:nvContentPartPr>
                <p14:cNvPr id="18" name="Ink 17">
                  <a:extLst>
                    <a:ext uri="{FF2B5EF4-FFF2-40B4-BE49-F238E27FC236}">
                      <a16:creationId xmlns:a16="http://schemas.microsoft.com/office/drawing/2014/main" id="{3CDFDCE2-2296-95F8-4B08-0A4E44D25CD6}"/>
                    </a:ext>
                  </a:extLst>
                </p14:cNvPr>
                <p14:cNvContentPartPr/>
                <p14:nvPr/>
              </p14:nvContentPartPr>
              <p14:xfrm>
                <a:off x="3424080" y="4033760"/>
                <a:ext cx="360" cy="360"/>
              </p14:xfrm>
            </p:contentPart>
          </mc:Choice>
          <mc:Fallback>
            <p:pic>
              <p:nvPicPr>
                <p:cNvPr id="18" name="Ink 17">
                  <a:extLst>
                    <a:ext uri="{FF2B5EF4-FFF2-40B4-BE49-F238E27FC236}">
                      <a16:creationId xmlns:a16="http://schemas.microsoft.com/office/drawing/2014/main" id="{3CDFDCE2-2296-95F8-4B08-0A4E44D25CD6}"/>
                    </a:ext>
                  </a:extLst>
                </p:cNvPr>
                <p:cNvPicPr/>
                <p:nvPr/>
              </p:nvPicPr>
              <p:blipFill>
                <a:blip r:embed="rId5"/>
                <a:stretch>
                  <a:fillRect/>
                </a:stretch>
              </p:blipFill>
              <p:spPr>
                <a:xfrm>
                  <a:off x="3361080" y="397076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3">
              <p14:nvContentPartPr>
                <p14:cNvPr id="19" name="Ink 18">
                  <a:extLst>
                    <a:ext uri="{FF2B5EF4-FFF2-40B4-BE49-F238E27FC236}">
                      <a16:creationId xmlns:a16="http://schemas.microsoft.com/office/drawing/2014/main" id="{D8EE43E9-492D-9F37-BBA7-5B6E3788E7C5}"/>
                    </a:ext>
                  </a:extLst>
                </p14:cNvPr>
                <p14:cNvContentPartPr/>
                <p14:nvPr/>
              </p14:nvContentPartPr>
              <p14:xfrm>
                <a:off x="3484560" y="4023320"/>
                <a:ext cx="360" cy="360"/>
              </p14:xfrm>
            </p:contentPart>
          </mc:Choice>
          <mc:Fallback>
            <p:pic>
              <p:nvPicPr>
                <p:cNvPr id="19" name="Ink 18">
                  <a:extLst>
                    <a:ext uri="{FF2B5EF4-FFF2-40B4-BE49-F238E27FC236}">
                      <a16:creationId xmlns:a16="http://schemas.microsoft.com/office/drawing/2014/main" id="{D8EE43E9-492D-9F37-BBA7-5B6E3788E7C5}"/>
                    </a:ext>
                  </a:extLst>
                </p:cNvPr>
                <p:cNvPicPr/>
                <p:nvPr/>
              </p:nvPicPr>
              <p:blipFill>
                <a:blip r:embed="rId5"/>
                <a:stretch>
                  <a:fillRect/>
                </a:stretch>
              </p:blipFill>
              <p:spPr>
                <a:xfrm>
                  <a:off x="3421560" y="39603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4">
              <p14:nvContentPartPr>
                <p14:cNvPr id="21" name="Ink 20">
                  <a:extLst>
                    <a:ext uri="{FF2B5EF4-FFF2-40B4-BE49-F238E27FC236}">
                      <a16:creationId xmlns:a16="http://schemas.microsoft.com/office/drawing/2014/main" id="{1034AE3D-B501-81CB-DF3D-643F51990D07}"/>
                    </a:ext>
                  </a:extLst>
                </p14:cNvPr>
                <p14:cNvContentPartPr/>
                <p14:nvPr/>
              </p14:nvContentPartPr>
              <p14:xfrm>
                <a:off x="3514800" y="4023320"/>
                <a:ext cx="360" cy="360"/>
              </p14:xfrm>
            </p:contentPart>
          </mc:Choice>
          <mc:Fallback>
            <p:pic>
              <p:nvPicPr>
                <p:cNvPr id="21" name="Ink 20">
                  <a:extLst>
                    <a:ext uri="{FF2B5EF4-FFF2-40B4-BE49-F238E27FC236}">
                      <a16:creationId xmlns:a16="http://schemas.microsoft.com/office/drawing/2014/main" id="{1034AE3D-B501-81CB-DF3D-643F51990D07}"/>
                    </a:ext>
                  </a:extLst>
                </p:cNvPr>
                <p:cNvPicPr/>
                <p:nvPr/>
              </p:nvPicPr>
              <p:blipFill>
                <a:blip r:embed="rId5"/>
                <a:stretch>
                  <a:fillRect/>
                </a:stretch>
              </p:blipFill>
              <p:spPr>
                <a:xfrm>
                  <a:off x="3452160" y="39603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5">
              <p14:nvContentPartPr>
                <p14:cNvPr id="23" name="Ink 22">
                  <a:extLst>
                    <a:ext uri="{FF2B5EF4-FFF2-40B4-BE49-F238E27FC236}">
                      <a16:creationId xmlns:a16="http://schemas.microsoft.com/office/drawing/2014/main" id="{7786A97A-E627-C8EF-BE1A-B0BAB382738F}"/>
                    </a:ext>
                  </a:extLst>
                </p14:cNvPr>
                <p14:cNvContentPartPr/>
                <p14:nvPr/>
              </p14:nvContentPartPr>
              <p14:xfrm>
                <a:off x="3586440" y="4023320"/>
                <a:ext cx="360" cy="360"/>
              </p14:xfrm>
            </p:contentPart>
          </mc:Choice>
          <mc:Fallback>
            <p:pic>
              <p:nvPicPr>
                <p:cNvPr id="23" name="Ink 22">
                  <a:extLst>
                    <a:ext uri="{FF2B5EF4-FFF2-40B4-BE49-F238E27FC236}">
                      <a16:creationId xmlns:a16="http://schemas.microsoft.com/office/drawing/2014/main" id="{7786A97A-E627-C8EF-BE1A-B0BAB382738F}"/>
                    </a:ext>
                  </a:extLst>
                </p:cNvPr>
                <p:cNvPicPr/>
                <p:nvPr/>
              </p:nvPicPr>
              <p:blipFill>
                <a:blip r:embed="rId5"/>
                <a:stretch>
                  <a:fillRect/>
                </a:stretch>
              </p:blipFill>
              <p:spPr>
                <a:xfrm>
                  <a:off x="3523440" y="39603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6">
              <p14:nvContentPartPr>
                <p14:cNvPr id="25" name="Ink 24">
                  <a:extLst>
                    <a:ext uri="{FF2B5EF4-FFF2-40B4-BE49-F238E27FC236}">
                      <a16:creationId xmlns:a16="http://schemas.microsoft.com/office/drawing/2014/main" id="{D9F4C564-54C6-15D7-19EA-5572600BE69A}"/>
                    </a:ext>
                  </a:extLst>
                </p14:cNvPr>
                <p14:cNvContentPartPr/>
                <p14:nvPr/>
              </p14:nvContentPartPr>
              <p14:xfrm>
                <a:off x="3626760" y="4023320"/>
                <a:ext cx="360" cy="360"/>
              </p14:xfrm>
            </p:contentPart>
          </mc:Choice>
          <mc:Fallback>
            <p:pic>
              <p:nvPicPr>
                <p:cNvPr id="25" name="Ink 24">
                  <a:extLst>
                    <a:ext uri="{FF2B5EF4-FFF2-40B4-BE49-F238E27FC236}">
                      <a16:creationId xmlns:a16="http://schemas.microsoft.com/office/drawing/2014/main" id="{D9F4C564-54C6-15D7-19EA-5572600BE69A}"/>
                    </a:ext>
                  </a:extLst>
                </p:cNvPr>
                <p:cNvPicPr/>
                <p:nvPr/>
              </p:nvPicPr>
              <p:blipFill>
                <a:blip r:embed="rId5"/>
                <a:stretch>
                  <a:fillRect/>
                </a:stretch>
              </p:blipFill>
              <p:spPr>
                <a:xfrm>
                  <a:off x="3563760" y="39603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7">
              <p14:nvContentPartPr>
                <p14:cNvPr id="27" name="Ink 26">
                  <a:extLst>
                    <a:ext uri="{FF2B5EF4-FFF2-40B4-BE49-F238E27FC236}">
                      <a16:creationId xmlns:a16="http://schemas.microsoft.com/office/drawing/2014/main" id="{4BE202D7-63F0-C40A-A5FD-186241943886}"/>
                    </a:ext>
                  </a:extLst>
                </p14:cNvPr>
                <p14:cNvContentPartPr/>
                <p14:nvPr/>
              </p14:nvContentPartPr>
              <p14:xfrm>
                <a:off x="3677880" y="4012880"/>
                <a:ext cx="360" cy="360"/>
              </p14:xfrm>
            </p:contentPart>
          </mc:Choice>
          <mc:Fallback>
            <p:pic>
              <p:nvPicPr>
                <p:cNvPr id="27" name="Ink 26">
                  <a:extLst>
                    <a:ext uri="{FF2B5EF4-FFF2-40B4-BE49-F238E27FC236}">
                      <a16:creationId xmlns:a16="http://schemas.microsoft.com/office/drawing/2014/main" id="{4BE202D7-63F0-C40A-A5FD-186241943886}"/>
                    </a:ext>
                  </a:extLst>
                </p:cNvPr>
                <p:cNvPicPr/>
                <p:nvPr/>
              </p:nvPicPr>
              <p:blipFill>
                <a:blip r:embed="rId5"/>
                <a:stretch>
                  <a:fillRect/>
                </a:stretch>
              </p:blipFill>
              <p:spPr>
                <a:xfrm>
                  <a:off x="3615240" y="39498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8">
              <p14:nvContentPartPr>
                <p14:cNvPr id="29" name="Ink 28">
                  <a:extLst>
                    <a:ext uri="{FF2B5EF4-FFF2-40B4-BE49-F238E27FC236}">
                      <a16:creationId xmlns:a16="http://schemas.microsoft.com/office/drawing/2014/main" id="{219A7AA5-A156-0A42-2853-5353E1DB6FF2}"/>
                    </a:ext>
                  </a:extLst>
                </p14:cNvPr>
                <p14:cNvContentPartPr/>
                <p14:nvPr/>
              </p14:nvContentPartPr>
              <p14:xfrm>
                <a:off x="3698040" y="4012880"/>
                <a:ext cx="360" cy="360"/>
              </p14:xfrm>
            </p:contentPart>
          </mc:Choice>
          <mc:Fallback>
            <p:pic>
              <p:nvPicPr>
                <p:cNvPr id="29" name="Ink 28">
                  <a:extLst>
                    <a:ext uri="{FF2B5EF4-FFF2-40B4-BE49-F238E27FC236}">
                      <a16:creationId xmlns:a16="http://schemas.microsoft.com/office/drawing/2014/main" id="{219A7AA5-A156-0A42-2853-5353E1DB6FF2}"/>
                    </a:ext>
                  </a:extLst>
                </p:cNvPr>
                <p:cNvPicPr/>
                <p:nvPr/>
              </p:nvPicPr>
              <p:blipFill>
                <a:blip r:embed="rId5"/>
                <a:stretch>
                  <a:fillRect/>
                </a:stretch>
              </p:blipFill>
              <p:spPr>
                <a:xfrm>
                  <a:off x="3635400" y="39498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19">
              <p14:nvContentPartPr>
                <p14:cNvPr id="30" name="Ink 29">
                  <a:extLst>
                    <a:ext uri="{FF2B5EF4-FFF2-40B4-BE49-F238E27FC236}">
                      <a16:creationId xmlns:a16="http://schemas.microsoft.com/office/drawing/2014/main" id="{82C48A5E-C288-E505-3942-680FBAD96264}"/>
                    </a:ext>
                  </a:extLst>
                </p14:cNvPr>
                <p14:cNvContentPartPr/>
                <p14:nvPr/>
              </p14:nvContentPartPr>
              <p14:xfrm>
                <a:off x="3748800" y="4012880"/>
                <a:ext cx="360" cy="360"/>
              </p14:xfrm>
            </p:contentPart>
          </mc:Choice>
          <mc:Fallback>
            <p:pic>
              <p:nvPicPr>
                <p:cNvPr id="30" name="Ink 29">
                  <a:extLst>
                    <a:ext uri="{FF2B5EF4-FFF2-40B4-BE49-F238E27FC236}">
                      <a16:creationId xmlns:a16="http://schemas.microsoft.com/office/drawing/2014/main" id="{82C48A5E-C288-E505-3942-680FBAD96264}"/>
                    </a:ext>
                  </a:extLst>
                </p:cNvPr>
                <p:cNvPicPr/>
                <p:nvPr/>
              </p:nvPicPr>
              <p:blipFill>
                <a:blip r:embed="rId5"/>
                <a:stretch>
                  <a:fillRect/>
                </a:stretch>
              </p:blipFill>
              <p:spPr>
                <a:xfrm>
                  <a:off x="3686160" y="39498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0">
              <p14:nvContentPartPr>
                <p14:cNvPr id="31" name="Ink 30">
                  <a:extLst>
                    <a:ext uri="{FF2B5EF4-FFF2-40B4-BE49-F238E27FC236}">
                      <a16:creationId xmlns:a16="http://schemas.microsoft.com/office/drawing/2014/main" id="{8BF1681A-ADDF-4285-DA05-E16BE00C0AA0}"/>
                    </a:ext>
                  </a:extLst>
                </p14:cNvPr>
                <p14:cNvContentPartPr/>
                <p14:nvPr/>
              </p14:nvContentPartPr>
              <p14:xfrm>
                <a:off x="3820080" y="4033760"/>
                <a:ext cx="360" cy="360"/>
              </p14:xfrm>
            </p:contentPart>
          </mc:Choice>
          <mc:Fallback>
            <p:pic>
              <p:nvPicPr>
                <p:cNvPr id="31" name="Ink 30">
                  <a:extLst>
                    <a:ext uri="{FF2B5EF4-FFF2-40B4-BE49-F238E27FC236}">
                      <a16:creationId xmlns:a16="http://schemas.microsoft.com/office/drawing/2014/main" id="{8BF1681A-ADDF-4285-DA05-E16BE00C0AA0}"/>
                    </a:ext>
                  </a:extLst>
                </p:cNvPr>
                <p:cNvPicPr/>
                <p:nvPr/>
              </p:nvPicPr>
              <p:blipFill>
                <a:blip r:embed="rId5"/>
                <a:stretch>
                  <a:fillRect/>
                </a:stretch>
              </p:blipFill>
              <p:spPr>
                <a:xfrm>
                  <a:off x="3757440" y="397076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1">
              <p14:nvContentPartPr>
                <p14:cNvPr id="33" name="Ink 32">
                  <a:extLst>
                    <a:ext uri="{FF2B5EF4-FFF2-40B4-BE49-F238E27FC236}">
                      <a16:creationId xmlns:a16="http://schemas.microsoft.com/office/drawing/2014/main" id="{3EB600A6-04EC-8F12-3933-C0B407A425C0}"/>
                    </a:ext>
                  </a:extLst>
                </p14:cNvPr>
                <p14:cNvContentPartPr/>
                <p14:nvPr/>
              </p14:nvContentPartPr>
              <p14:xfrm>
                <a:off x="3891000" y="4023320"/>
                <a:ext cx="360" cy="360"/>
              </p14:xfrm>
            </p:contentPart>
          </mc:Choice>
          <mc:Fallback>
            <p:pic>
              <p:nvPicPr>
                <p:cNvPr id="33" name="Ink 32">
                  <a:extLst>
                    <a:ext uri="{FF2B5EF4-FFF2-40B4-BE49-F238E27FC236}">
                      <a16:creationId xmlns:a16="http://schemas.microsoft.com/office/drawing/2014/main" id="{3EB600A6-04EC-8F12-3933-C0B407A425C0}"/>
                    </a:ext>
                  </a:extLst>
                </p:cNvPr>
                <p:cNvPicPr/>
                <p:nvPr/>
              </p:nvPicPr>
              <p:blipFill>
                <a:blip r:embed="rId5"/>
                <a:stretch>
                  <a:fillRect/>
                </a:stretch>
              </p:blipFill>
              <p:spPr>
                <a:xfrm>
                  <a:off x="3828360" y="39603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2">
              <p14:nvContentPartPr>
                <p14:cNvPr id="35" name="Ink 34">
                  <a:extLst>
                    <a:ext uri="{FF2B5EF4-FFF2-40B4-BE49-F238E27FC236}">
                      <a16:creationId xmlns:a16="http://schemas.microsoft.com/office/drawing/2014/main" id="{197085CC-6E65-190F-4F11-8760C5AFDFFA}"/>
                    </a:ext>
                  </a:extLst>
                </p14:cNvPr>
                <p14:cNvContentPartPr/>
                <p14:nvPr/>
              </p14:nvContentPartPr>
              <p14:xfrm>
                <a:off x="3952200" y="4023320"/>
                <a:ext cx="360" cy="360"/>
              </p14:xfrm>
            </p:contentPart>
          </mc:Choice>
          <mc:Fallback>
            <p:pic>
              <p:nvPicPr>
                <p:cNvPr id="35" name="Ink 34">
                  <a:extLst>
                    <a:ext uri="{FF2B5EF4-FFF2-40B4-BE49-F238E27FC236}">
                      <a16:creationId xmlns:a16="http://schemas.microsoft.com/office/drawing/2014/main" id="{197085CC-6E65-190F-4F11-8760C5AFDFFA}"/>
                    </a:ext>
                  </a:extLst>
                </p:cNvPr>
                <p:cNvPicPr/>
                <p:nvPr/>
              </p:nvPicPr>
              <p:blipFill>
                <a:blip r:embed="rId5"/>
                <a:stretch>
                  <a:fillRect/>
                </a:stretch>
              </p:blipFill>
              <p:spPr>
                <a:xfrm>
                  <a:off x="3889200" y="39603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3">
              <p14:nvContentPartPr>
                <p14:cNvPr id="37" name="Ink 36">
                  <a:extLst>
                    <a:ext uri="{FF2B5EF4-FFF2-40B4-BE49-F238E27FC236}">
                      <a16:creationId xmlns:a16="http://schemas.microsoft.com/office/drawing/2014/main" id="{626F598E-F2CF-981C-A2BE-9E38665BC6E2}"/>
                    </a:ext>
                  </a:extLst>
                </p14:cNvPr>
                <p14:cNvContentPartPr/>
                <p14:nvPr/>
              </p14:nvContentPartPr>
              <p14:xfrm>
                <a:off x="3961920" y="4023320"/>
                <a:ext cx="360" cy="360"/>
              </p14:xfrm>
            </p:contentPart>
          </mc:Choice>
          <mc:Fallback>
            <p:pic>
              <p:nvPicPr>
                <p:cNvPr id="37" name="Ink 36">
                  <a:extLst>
                    <a:ext uri="{FF2B5EF4-FFF2-40B4-BE49-F238E27FC236}">
                      <a16:creationId xmlns:a16="http://schemas.microsoft.com/office/drawing/2014/main" id="{626F598E-F2CF-981C-A2BE-9E38665BC6E2}"/>
                    </a:ext>
                  </a:extLst>
                </p:cNvPr>
                <p:cNvPicPr/>
                <p:nvPr/>
              </p:nvPicPr>
              <p:blipFill>
                <a:blip r:embed="rId5"/>
                <a:stretch>
                  <a:fillRect/>
                </a:stretch>
              </p:blipFill>
              <p:spPr>
                <a:xfrm>
                  <a:off x="3899280" y="39603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4">
              <p14:nvContentPartPr>
                <p14:cNvPr id="38" name="Ink 37">
                  <a:extLst>
                    <a:ext uri="{FF2B5EF4-FFF2-40B4-BE49-F238E27FC236}">
                      <a16:creationId xmlns:a16="http://schemas.microsoft.com/office/drawing/2014/main" id="{FA918F0C-93B7-FC61-BED8-93BE27F79EB0}"/>
                    </a:ext>
                  </a:extLst>
                </p14:cNvPr>
                <p14:cNvContentPartPr/>
                <p14:nvPr/>
              </p14:nvContentPartPr>
              <p14:xfrm>
                <a:off x="4013040" y="4033760"/>
                <a:ext cx="360" cy="360"/>
              </p14:xfrm>
            </p:contentPart>
          </mc:Choice>
          <mc:Fallback>
            <p:pic>
              <p:nvPicPr>
                <p:cNvPr id="38" name="Ink 37">
                  <a:extLst>
                    <a:ext uri="{FF2B5EF4-FFF2-40B4-BE49-F238E27FC236}">
                      <a16:creationId xmlns:a16="http://schemas.microsoft.com/office/drawing/2014/main" id="{FA918F0C-93B7-FC61-BED8-93BE27F79EB0}"/>
                    </a:ext>
                  </a:extLst>
                </p:cNvPr>
                <p:cNvPicPr/>
                <p:nvPr/>
              </p:nvPicPr>
              <p:blipFill>
                <a:blip r:embed="rId5"/>
                <a:stretch>
                  <a:fillRect/>
                </a:stretch>
              </p:blipFill>
              <p:spPr>
                <a:xfrm>
                  <a:off x="3950400" y="397076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5">
              <p14:nvContentPartPr>
                <p14:cNvPr id="39" name="Ink 38">
                  <a:extLst>
                    <a:ext uri="{FF2B5EF4-FFF2-40B4-BE49-F238E27FC236}">
                      <a16:creationId xmlns:a16="http://schemas.microsoft.com/office/drawing/2014/main" id="{6C503289-5519-B135-EEB4-89491527ECB5}"/>
                    </a:ext>
                  </a:extLst>
                </p14:cNvPr>
                <p14:cNvContentPartPr/>
                <p14:nvPr/>
              </p14:nvContentPartPr>
              <p14:xfrm>
                <a:off x="4094400" y="4043480"/>
                <a:ext cx="360" cy="360"/>
              </p14:xfrm>
            </p:contentPart>
          </mc:Choice>
          <mc:Fallback>
            <p:pic>
              <p:nvPicPr>
                <p:cNvPr id="39" name="Ink 38">
                  <a:extLst>
                    <a:ext uri="{FF2B5EF4-FFF2-40B4-BE49-F238E27FC236}">
                      <a16:creationId xmlns:a16="http://schemas.microsoft.com/office/drawing/2014/main" id="{6C503289-5519-B135-EEB4-89491527ECB5}"/>
                    </a:ext>
                  </a:extLst>
                </p:cNvPr>
                <p:cNvPicPr/>
                <p:nvPr/>
              </p:nvPicPr>
              <p:blipFill>
                <a:blip r:embed="rId5"/>
                <a:stretch>
                  <a:fillRect/>
                </a:stretch>
              </p:blipFill>
              <p:spPr>
                <a:xfrm>
                  <a:off x="4031760" y="39804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6">
              <p14:nvContentPartPr>
                <p14:cNvPr id="40" name="Ink 39">
                  <a:extLst>
                    <a:ext uri="{FF2B5EF4-FFF2-40B4-BE49-F238E27FC236}">
                      <a16:creationId xmlns:a16="http://schemas.microsoft.com/office/drawing/2014/main" id="{8CE90645-BA5B-2699-A901-1D5B9BC4574E}"/>
                    </a:ext>
                  </a:extLst>
                </p14:cNvPr>
                <p14:cNvContentPartPr/>
                <p14:nvPr/>
              </p14:nvContentPartPr>
              <p14:xfrm>
                <a:off x="4185840" y="4074080"/>
                <a:ext cx="360" cy="360"/>
              </p14:xfrm>
            </p:contentPart>
          </mc:Choice>
          <mc:Fallback>
            <p:pic>
              <p:nvPicPr>
                <p:cNvPr id="40" name="Ink 39">
                  <a:extLst>
                    <a:ext uri="{FF2B5EF4-FFF2-40B4-BE49-F238E27FC236}">
                      <a16:creationId xmlns:a16="http://schemas.microsoft.com/office/drawing/2014/main" id="{8CE90645-BA5B-2699-A901-1D5B9BC4574E}"/>
                    </a:ext>
                  </a:extLst>
                </p:cNvPr>
                <p:cNvPicPr/>
                <p:nvPr/>
              </p:nvPicPr>
              <p:blipFill>
                <a:blip r:embed="rId5"/>
                <a:stretch>
                  <a:fillRect/>
                </a:stretch>
              </p:blipFill>
              <p:spPr>
                <a:xfrm>
                  <a:off x="4123200" y="40110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7">
              <p14:nvContentPartPr>
                <p14:cNvPr id="41" name="Ink 40">
                  <a:extLst>
                    <a:ext uri="{FF2B5EF4-FFF2-40B4-BE49-F238E27FC236}">
                      <a16:creationId xmlns:a16="http://schemas.microsoft.com/office/drawing/2014/main" id="{5F5487C1-B19A-FEDA-B22C-D7130AB06148}"/>
                    </a:ext>
                  </a:extLst>
                </p14:cNvPr>
                <p14:cNvContentPartPr/>
                <p14:nvPr/>
              </p14:nvContentPartPr>
              <p14:xfrm>
                <a:off x="4246320" y="4033760"/>
                <a:ext cx="360" cy="360"/>
              </p14:xfrm>
            </p:contentPart>
          </mc:Choice>
          <mc:Fallback>
            <p:pic>
              <p:nvPicPr>
                <p:cNvPr id="41" name="Ink 40">
                  <a:extLst>
                    <a:ext uri="{FF2B5EF4-FFF2-40B4-BE49-F238E27FC236}">
                      <a16:creationId xmlns:a16="http://schemas.microsoft.com/office/drawing/2014/main" id="{5F5487C1-B19A-FEDA-B22C-D7130AB06148}"/>
                    </a:ext>
                  </a:extLst>
                </p:cNvPr>
                <p:cNvPicPr/>
                <p:nvPr/>
              </p:nvPicPr>
              <p:blipFill>
                <a:blip r:embed="rId5"/>
                <a:stretch>
                  <a:fillRect/>
                </a:stretch>
              </p:blipFill>
              <p:spPr>
                <a:xfrm>
                  <a:off x="4183680" y="397076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8">
              <p14:nvContentPartPr>
                <p14:cNvPr id="43" name="Ink 42">
                  <a:extLst>
                    <a:ext uri="{FF2B5EF4-FFF2-40B4-BE49-F238E27FC236}">
                      <a16:creationId xmlns:a16="http://schemas.microsoft.com/office/drawing/2014/main" id="{F5EB8D65-FF8F-768C-D6D5-80E50CE8ABD6}"/>
                    </a:ext>
                  </a:extLst>
                </p14:cNvPr>
                <p14:cNvContentPartPr/>
                <p14:nvPr/>
              </p14:nvContentPartPr>
              <p14:xfrm>
                <a:off x="4317960" y="4043480"/>
                <a:ext cx="360" cy="360"/>
              </p14:xfrm>
            </p:contentPart>
          </mc:Choice>
          <mc:Fallback>
            <p:pic>
              <p:nvPicPr>
                <p:cNvPr id="43" name="Ink 42">
                  <a:extLst>
                    <a:ext uri="{FF2B5EF4-FFF2-40B4-BE49-F238E27FC236}">
                      <a16:creationId xmlns:a16="http://schemas.microsoft.com/office/drawing/2014/main" id="{F5EB8D65-FF8F-768C-D6D5-80E50CE8ABD6}"/>
                    </a:ext>
                  </a:extLst>
                </p:cNvPr>
                <p:cNvPicPr/>
                <p:nvPr/>
              </p:nvPicPr>
              <p:blipFill>
                <a:blip r:embed="rId5"/>
                <a:stretch>
                  <a:fillRect/>
                </a:stretch>
              </p:blipFill>
              <p:spPr>
                <a:xfrm>
                  <a:off x="4254960" y="39804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29">
              <p14:nvContentPartPr>
                <p14:cNvPr id="45" name="Ink 44">
                  <a:extLst>
                    <a:ext uri="{FF2B5EF4-FFF2-40B4-BE49-F238E27FC236}">
                      <a16:creationId xmlns:a16="http://schemas.microsoft.com/office/drawing/2014/main" id="{2874B6C4-E745-2241-CF68-0B158A54C72E}"/>
                    </a:ext>
                  </a:extLst>
                </p14:cNvPr>
                <p14:cNvContentPartPr/>
                <p14:nvPr/>
              </p14:nvContentPartPr>
              <p14:xfrm>
                <a:off x="4429560" y="4043480"/>
                <a:ext cx="360" cy="360"/>
              </p14:xfrm>
            </p:contentPart>
          </mc:Choice>
          <mc:Fallback>
            <p:pic>
              <p:nvPicPr>
                <p:cNvPr id="45" name="Ink 44">
                  <a:extLst>
                    <a:ext uri="{FF2B5EF4-FFF2-40B4-BE49-F238E27FC236}">
                      <a16:creationId xmlns:a16="http://schemas.microsoft.com/office/drawing/2014/main" id="{2874B6C4-E745-2241-CF68-0B158A54C72E}"/>
                    </a:ext>
                  </a:extLst>
                </p:cNvPr>
                <p:cNvPicPr/>
                <p:nvPr/>
              </p:nvPicPr>
              <p:blipFill>
                <a:blip r:embed="rId5"/>
                <a:stretch>
                  <a:fillRect/>
                </a:stretch>
              </p:blipFill>
              <p:spPr>
                <a:xfrm>
                  <a:off x="4366920" y="398048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0">
              <p14:nvContentPartPr>
                <p14:cNvPr id="47" name="Ink 46">
                  <a:extLst>
                    <a:ext uri="{FF2B5EF4-FFF2-40B4-BE49-F238E27FC236}">
                      <a16:creationId xmlns:a16="http://schemas.microsoft.com/office/drawing/2014/main" id="{B48A434D-C0E1-2FC4-A545-BF1F60EA8ADA}"/>
                    </a:ext>
                  </a:extLst>
                </p14:cNvPr>
                <p14:cNvContentPartPr/>
                <p14:nvPr/>
              </p14:nvContentPartPr>
              <p14:xfrm>
                <a:off x="4561680" y="4063640"/>
                <a:ext cx="360" cy="360"/>
              </p14:xfrm>
            </p:contentPart>
          </mc:Choice>
          <mc:Fallback>
            <p:pic>
              <p:nvPicPr>
                <p:cNvPr id="47" name="Ink 46">
                  <a:extLst>
                    <a:ext uri="{FF2B5EF4-FFF2-40B4-BE49-F238E27FC236}">
                      <a16:creationId xmlns:a16="http://schemas.microsoft.com/office/drawing/2014/main" id="{B48A434D-C0E1-2FC4-A545-BF1F60EA8ADA}"/>
                    </a:ext>
                  </a:extLst>
                </p:cNvPr>
                <p:cNvPicPr/>
                <p:nvPr/>
              </p:nvPicPr>
              <p:blipFill>
                <a:blip r:embed="rId5"/>
                <a:stretch>
                  <a:fillRect/>
                </a:stretch>
              </p:blipFill>
              <p:spPr>
                <a:xfrm>
                  <a:off x="4498680" y="400064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1">
              <p14:nvContentPartPr>
                <p14:cNvPr id="48" name="Ink 47">
                  <a:extLst>
                    <a:ext uri="{FF2B5EF4-FFF2-40B4-BE49-F238E27FC236}">
                      <a16:creationId xmlns:a16="http://schemas.microsoft.com/office/drawing/2014/main" id="{B9955097-45DB-D69B-4F18-2915E1F8AD0E}"/>
                    </a:ext>
                  </a:extLst>
                </p14:cNvPr>
                <p14:cNvContentPartPr/>
                <p14:nvPr/>
              </p14:nvContentPartPr>
              <p14:xfrm>
                <a:off x="4581840" y="3992720"/>
                <a:ext cx="360" cy="360"/>
              </p14:xfrm>
            </p:contentPart>
          </mc:Choice>
          <mc:Fallback>
            <p:pic>
              <p:nvPicPr>
                <p:cNvPr id="48" name="Ink 47">
                  <a:extLst>
                    <a:ext uri="{FF2B5EF4-FFF2-40B4-BE49-F238E27FC236}">
                      <a16:creationId xmlns:a16="http://schemas.microsoft.com/office/drawing/2014/main" id="{B9955097-45DB-D69B-4F18-2915E1F8AD0E}"/>
                    </a:ext>
                  </a:extLst>
                </p:cNvPr>
                <p:cNvPicPr/>
                <p:nvPr/>
              </p:nvPicPr>
              <p:blipFill>
                <a:blip r:embed="rId5"/>
                <a:stretch>
                  <a:fillRect/>
                </a:stretch>
              </p:blipFill>
              <p:spPr>
                <a:xfrm>
                  <a:off x="4518840" y="392972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2">
              <p14:nvContentPartPr>
                <p14:cNvPr id="50" name="Ink 49">
                  <a:extLst>
                    <a:ext uri="{FF2B5EF4-FFF2-40B4-BE49-F238E27FC236}">
                      <a16:creationId xmlns:a16="http://schemas.microsoft.com/office/drawing/2014/main" id="{38B685A7-B304-778D-9DD5-4F0159651F55}"/>
                    </a:ext>
                  </a:extLst>
                </p14:cNvPr>
                <p14:cNvContentPartPr/>
                <p14:nvPr/>
              </p14:nvContentPartPr>
              <p14:xfrm>
                <a:off x="4632960" y="4063640"/>
                <a:ext cx="360" cy="360"/>
              </p14:xfrm>
            </p:contentPart>
          </mc:Choice>
          <mc:Fallback>
            <p:pic>
              <p:nvPicPr>
                <p:cNvPr id="50" name="Ink 49">
                  <a:extLst>
                    <a:ext uri="{FF2B5EF4-FFF2-40B4-BE49-F238E27FC236}">
                      <a16:creationId xmlns:a16="http://schemas.microsoft.com/office/drawing/2014/main" id="{38B685A7-B304-778D-9DD5-4F0159651F55}"/>
                    </a:ext>
                  </a:extLst>
                </p:cNvPr>
                <p:cNvPicPr/>
                <p:nvPr/>
              </p:nvPicPr>
              <p:blipFill>
                <a:blip r:embed="rId5"/>
                <a:stretch>
                  <a:fillRect/>
                </a:stretch>
              </p:blipFill>
              <p:spPr>
                <a:xfrm>
                  <a:off x="4570320" y="4000640"/>
                  <a:ext cx="126000" cy="126000"/>
                </a:xfrm>
                <a:prstGeom prst="rect">
                  <a:avLst/>
                </a:prstGeom>
              </p:spPr>
            </p:pic>
          </mc:Fallback>
        </mc:AlternateContent>
        <mc:AlternateContent xmlns:mc="http://schemas.openxmlformats.org/markup-compatibility/2006">
          <mc:Choice xmlns:p14="http://schemas.microsoft.com/office/powerpoint/2010/main" Requires="p14">
            <p:contentPart p14:bwMode="auto" r:id="rId33">
              <p14:nvContentPartPr>
                <p14:cNvPr id="52" name="Ink 51">
                  <a:extLst>
                    <a:ext uri="{FF2B5EF4-FFF2-40B4-BE49-F238E27FC236}">
                      <a16:creationId xmlns:a16="http://schemas.microsoft.com/office/drawing/2014/main" id="{9E7E5E52-7F09-7D81-DDEA-09AEE8BEB27F}"/>
                    </a:ext>
                  </a:extLst>
                </p14:cNvPr>
                <p14:cNvContentPartPr/>
                <p14:nvPr/>
              </p14:nvContentPartPr>
              <p14:xfrm>
                <a:off x="4642680" y="3972560"/>
                <a:ext cx="360" cy="360"/>
              </p14:xfrm>
            </p:contentPart>
          </mc:Choice>
          <mc:Fallback>
            <p:pic>
              <p:nvPicPr>
                <p:cNvPr id="52" name="Ink 51">
                  <a:extLst>
                    <a:ext uri="{FF2B5EF4-FFF2-40B4-BE49-F238E27FC236}">
                      <a16:creationId xmlns:a16="http://schemas.microsoft.com/office/drawing/2014/main" id="{9E7E5E52-7F09-7D81-DDEA-09AEE8BEB27F}"/>
                    </a:ext>
                  </a:extLst>
                </p:cNvPr>
                <p:cNvPicPr/>
                <p:nvPr/>
              </p:nvPicPr>
              <p:blipFill>
                <a:blip r:embed="rId5"/>
                <a:stretch>
                  <a:fillRect/>
                </a:stretch>
              </p:blipFill>
              <p:spPr>
                <a:xfrm>
                  <a:off x="4580040" y="3909560"/>
                  <a:ext cx="126000" cy="126000"/>
                </a:xfrm>
                <a:prstGeom prst="rect">
                  <a:avLst/>
                </a:prstGeom>
              </p:spPr>
            </p:pic>
          </mc:Fallback>
        </mc:AlternateContent>
      </p:grpSp>
    </p:spTree>
    <p:extLst>
      <p:ext uri="{BB962C8B-B14F-4D97-AF65-F5344CB8AC3E}">
        <p14:creationId xmlns:p14="http://schemas.microsoft.com/office/powerpoint/2010/main" val="31379540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F56FE4-512D-2EF3-B192-8811B095D090}"/>
              </a:ext>
            </a:extLst>
          </p:cNvPr>
          <p:cNvSpPr>
            <a:spLocks noGrp="1"/>
          </p:cNvSpPr>
          <p:nvPr>
            <p:ph type="title"/>
          </p:nvPr>
        </p:nvSpPr>
        <p:spPr>
          <a:xfrm>
            <a:off x="677334" y="1808480"/>
            <a:ext cx="8596668" cy="2905760"/>
          </a:xfrm>
        </p:spPr>
        <p:txBody>
          <a:bodyPr>
            <a:noAutofit/>
          </a:bodyPr>
          <a:lstStyle/>
          <a:p>
            <a:pPr algn="ctr"/>
            <a:r>
              <a:rPr lang="en-IN" sz="8800" dirty="0"/>
              <a:t>Thank You</a:t>
            </a:r>
          </a:p>
        </p:txBody>
      </p:sp>
    </p:spTree>
    <p:extLst>
      <p:ext uri="{BB962C8B-B14F-4D97-AF65-F5344CB8AC3E}">
        <p14:creationId xmlns:p14="http://schemas.microsoft.com/office/powerpoint/2010/main" val="10612490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9A0F0-679E-CC55-3CC0-E32DE1B88CA9}"/>
              </a:ext>
            </a:extLst>
          </p:cNvPr>
          <p:cNvSpPr>
            <a:spLocks noGrp="1"/>
          </p:cNvSpPr>
          <p:nvPr>
            <p:ph type="title"/>
          </p:nvPr>
        </p:nvSpPr>
        <p:spPr/>
        <p:txBody>
          <a:bodyPr/>
          <a:lstStyle/>
          <a:p>
            <a:r>
              <a:rPr lang="en-IN" dirty="0"/>
              <a:t>Objectives</a:t>
            </a:r>
          </a:p>
        </p:txBody>
      </p:sp>
      <p:sp>
        <p:nvSpPr>
          <p:cNvPr id="3" name="Content Placeholder 2">
            <a:extLst>
              <a:ext uri="{FF2B5EF4-FFF2-40B4-BE49-F238E27FC236}">
                <a16:creationId xmlns:a16="http://schemas.microsoft.com/office/drawing/2014/main" id="{77242D6D-4E6A-0C1F-06B9-C747BF35F949}"/>
              </a:ext>
            </a:extLst>
          </p:cNvPr>
          <p:cNvSpPr>
            <a:spLocks noGrp="1"/>
          </p:cNvSpPr>
          <p:nvPr>
            <p:ph idx="1"/>
          </p:nvPr>
        </p:nvSpPr>
        <p:spPr>
          <a:xfrm>
            <a:off x="677334" y="1930401"/>
            <a:ext cx="8596668" cy="4110962"/>
          </a:xfrm>
        </p:spPr>
        <p:txBody>
          <a:bodyPr/>
          <a:lstStyle/>
          <a:p>
            <a:pPr marL="0" indent="0">
              <a:buNone/>
            </a:pPr>
            <a:r>
              <a:rPr lang="en-US" dirty="0"/>
              <a:t>The objective of this project is to design and implement a Selenium TestNG automation framework with BDD support, leveraging TestNG parameterization and Excel-driven inputs for data-driven testing. The framework will generate detailed Extent Reports, integrate with Jenkins for continuous integration, and use Git for version control. JIRA with Zephyr will be utilized for managing requirements, test cases, defects, and overall project tracking.</a:t>
            </a:r>
            <a:endParaRPr lang="en-IN" dirty="0"/>
          </a:p>
        </p:txBody>
      </p:sp>
    </p:spTree>
    <p:extLst>
      <p:ext uri="{BB962C8B-B14F-4D97-AF65-F5344CB8AC3E}">
        <p14:creationId xmlns:p14="http://schemas.microsoft.com/office/powerpoint/2010/main" val="9582360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949516-5C05-99F0-0FE2-45FCFBB5749E}"/>
              </a:ext>
            </a:extLst>
          </p:cNvPr>
          <p:cNvSpPr>
            <a:spLocks noGrp="1"/>
          </p:cNvSpPr>
          <p:nvPr>
            <p:ph type="title"/>
          </p:nvPr>
        </p:nvSpPr>
        <p:spPr>
          <a:xfrm>
            <a:off x="677334" y="609600"/>
            <a:ext cx="8596668" cy="822960"/>
          </a:xfrm>
        </p:spPr>
        <p:txBody>
          <a:bodyPr>
            <a:normAutofit/>
          </a:bodyPr>
          <a:lstStyle/>
          <a:p>
            <a:r>
              <a:rPr lang="en-IN" dirty="0"/>
              <a:t>Tools used for Test Framework</a:t>
            </a:r>
          </a:p>
        </p:txBody>
      </p:sp>
      <p:sp>
        <p:nvSpPr>
          <p:cNvPr id="3" name="Content Placeholder 2">
            <a:extLst>
              <a:ext uri="{FF2B5EF4-FFF2-40B4-BE49-F238E27FC236}">
                <a16:creationId xmlns:a16="http://schemas.microsoft.com/office/drawing/2014/main" id="{1C242635-6288-F768-6144-91992DFC28BB}"/>
              </a:ext>
            </a:extLst>
          </p:cNvPr>
          <p:cNvSpPr>
            <a:spLocks noGrp="1"/>
          </p:cNvSpPr>
          <p:nvPr>
            <p:ph idx="1"/>
          </p:nvPr>
        </p:nvSpPr>
        <p:spPr>
          <a:xfrm>
            <a:off x="677334" y="1818641"/>
            <a:ext cx="8596668" cy="4222722"/>
          </a:xfrm>
        </p:spPr>
        <p:txBody>
          <a:bodyPr/>
          <a:lstStyle/>
          <a:p>
            <a:r>
              <a:rPr lang="en-IN" dirty="0"/>
              <a:t>BDD</a:t>
            </a:r>
          </a:p>
          <a:p>
            <a:r>
              <a:rPr lang="en-IN" dirty="0"/>
              <a:t>Eclipse</a:t>
            </a:r>
          </a:p>
          <a:p>
            <a:r>
              <a:rPr lang="en-IN" dirty="0"/>
              <a:t>Page Object Model</a:t>
            </a:r>
          </a:p>
          <a:p>
            <a:r>
              <a:rPr lang="en-IN" dirty="0"/>
              <a:t>TestNG</a:t>
            </a:r>
          </a:p>
          <a:p>
            <a:r>
              <a:rPr lang="en-IN" dirty="0"/>
              <a:t>Data driven Model</a:t>
            </a:r>
          </a:p>
          <a:p>
            <a:r>
              <a:rPr lang="en-IN" dirty="0"/>
              <a:t>HTML reporting</a:t>
            </a:r>
          </a:p>
          <a:p>
            <a:r>
              <a:rPr lang="en-IN" dirty="0"/>
              <a:t>JIRA Zephyr</a:t>
            </a:r>
          </a:p>
        </p:txBody>
      </p:sp>
    </p:spTree>
    <p:extLst>
      <p:ext uri="{BB962C8B-B14F-4D97-AF65-F5344CB8AC3E}">
        <p14:creationId xmlns:p14="http://schemas.microsoft.com/office/powerpoint/2010/main" val="213124113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482596-D86A-FEF5-FD49-C14DD2DEE498}"/>
              </a:ext>
            </a:extLst>
          </p:cNvPr>
          <p:cNvSpPr>
            <a:spLocks noGrp="1"/>
          </p:cNvSpPr>
          <p:nvPr>
            <p:ph type="title"/>
          </p:nvPr>
        </p:nvSpPr>
        <p:spPr>
          <a:xfrm>
            <a:off x="677334" y="274320"/>
            <a:ext cx="8596668" cy="773955"/>
          </a:xfrm>
        </p:spPr>
        <p:txBody>
          <a:bodyPr/>
          <a:lstStyle/>
          <a:p>
            <a:r>
              <a:rPr lang="en-IN" dirty="0"/>
              <a:t>Architecture of the Project </a:t>
            </a:r>
          </a:p>
        </p:txBody>
      </p:sp>
      <p:sp>
        <p:nvSpPr>
          <p:cNvPr id="7" name="Content Placeholder 6">
            <a:extLst>
              <a:ext uri="{FF2B5EF4-FFF2-40B4-BE49-F238E27FC236}">
                <a16:creationId xmlns:a16="http://schemas.microsoft.com/office/drawing/2014/main" id="{F34C9FE7-E630-D272-378C-815DC46043FC}"/>
              </a:ext>
            </a:extLst>
          </p:cNvPr>
          <p:cNvSpPr>
            <a:spLocks noGrp="1"/>
          </p:cNvSpPr>
          <p:nvPr>
            <p:ph idx="1"/>
          </p:nvPr>
        </p:nvSpPr>
        <p:spPr>
          <a:xfrm>
            <a:off x="677334" y="1048275"/>
            <a:ext cx="4976982" cy="4993087"/>
          </a:xfrm>
        </p:spPr>
        <p:txBody>
          <a:bodyPr>
            <a:normAutofit/>
          </a:bodyPr>
          <a:lstStyle/>
          <a:p>
            <a:r>
              <a:rPr lang="en-IN" b="1" dirty="0"/>
              <a:t>src/main/java </a:t>
            </a:r>
            <a:r>
              <a:rPr lang="en-IN" dirty="0"/>
              <a:t>contains reusable components like Page Object classes (pages) and utility methods (utils).</a:t>
            </a:r>
          </a:p>
          <a:p>
            <a:r>
              <a:rPr lang="en-IN" b="1" dirty="0"/>
              <a:t>src/test/java </a:t>
            </a:r>
            <a:r>
              <a:rPr lang="en-IN" dirty="0"/>
              <a:t>includes the runner, step definitions for Cucumber BDD, and test case implementations.</a:t>
            </a:r>
          </a:p>
          <a:p>
            <a:r>
              <a:rPr lang="en-IN" b="1" dirty="0"/>
              <a:t>src/test/resources </a:t>
            </a:r>
            <a:r>
              <a:rPr lang="en-IN" dirty="0"/>
              <a:t>holds feature files defining BDD scenarios, test data (Excel files) for data-driven testing, and configuration files like cucumber.properties.</a:t>
            </a:r>
          </a:p>
          <a:p>
            <a:r>
              <a:rPr lang="en-US" dirty="0"/>
              <a:t>The </a:t>
            </a:r>
            <a:r>
              <a:rPr lang="en-US" b="1" dirty="0"/>
              <a:t>pom.xml </a:t>
            </a:r>
            <a:r>
              <a:rPr lang="en-US" dirty="0"/>
              <a:t>file manages project dependencies, plugins, and build configurations using Maven.</a:t>
            </a:r>
            <a:endParaRPr lang="en-IN" dirty="0"/>
          </a:p>
          <a:p>
            <a:r>
              <a:rPr lang="en-IN" b="1" dirty="0"/>
              <a:t>testng.xml </a:t>
            </a:r>
            <a:r>
              <a:rPr lang="en-IN" dirty="0"/>
              <a:t>is used to configure TestNG suites, parameters, and execution flow.</a:t>
            </a:r>
          </a:p>
          <a:p>
            <a:endParaRPr lang="en-IN" dirty="0"/>
          </a:p>
        </p:txBody>
      </p:sp>
      <p:pic>
        <p:nvPicPr>
          <p:cNvPr id="9" name="Picture 8">
            <a:extLst>
              <a:ext uri="{FF2B5EF4-FFF2-40B4-BE49-F238E27FC236}">
                <a16:creationId xmlns:a16="http://schemas.microsoft.com/office/drawing/2014/main" id="{91CB82FA-B8A4-4876-C304-F664F55B7059}"/>
              </a:ext>
            </a:extLst>
          </p:cNvPr>
          <p:cNvPicPr>
            <a:picLocks noChangeAspect="1"/>
          </p:cNvPicPr>
          <p:nvPr/>
        </p:nvPicPr>
        <p:blipFill>
          <a:blip r:embed="rId2"/>
          <a:stretch>
            <a:fillRect/>
          </a:stretch>
        </p:blipFill>
        <p:spPr>
          <a:xfrm>
            <a:off x="5855114" y="1048275"/>
            <a:ext cx="3619686" cy="4761450"/>
          </a:xfrm>
          <a:prstGeom prst="rect">
            <a:avLst/>
          </a:prstGeom>
        </p:spPr>
      </p:pic>
    </p:spTree>
    <p:extLst>
      <p:ext uri="{BB962C8B-B14F-4D97-AF65-F5344CB8AC3E}">
        <p14:creationId xmlns:p14="http://schemas.microsoft.com/office/powerpoint/2010/main" val="206936376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286D251-BDB5-E70D-9210-0B969D139941}"/>
              </a:ext>
            </a:extLst>
          </p:cNvPr>
          <p:cNvSpPr>
            <a:spLocks noGrp="1"/>
          </p:cNvSpPr>
          <p:nvPr>
            <p:ph type="title"/>
          </p:nvPr>
        </p:nvSpPr>
        <p:spPr>
          <a:xfrm>
            <a:off x="677334" y="215624"/>
            <a:ext cx="8596668" cy="830856"/>
          </a:xfrm>
        </p:spPr>
        <p:txBody>
          <a:bodyPr/>
          <a:lstStyle/>
          <a:p>
            <a:r>
              <a:rPr lang="en-IN" dirty="0"/>
              <a:t>Architecture of the Test Framework</a:t>
            </a:r>
          </a:p>
        </p:txBody>
      </p:sp>
      <p:sp>
        <p:nvSpPr>
          <p:cNvPr id="3" name="Content Placeholder 2">
            <a:extLst>
              <a:ext uri="{FF2B5EF4-FFF2-40B4-BE49-F238E27FC236}">
                <a16:creationId xmlns:a16="http://schemas.microsoft.com/office/drawing/2014/main" id="{AF74EF7E-C99F-63B5-F315-CB892049B62D}"/>
              </a:ext>
            </a:extLst>
          </p:cNvPr>
          <p:cNvSpPr>
            <a:spLocks noGrp="1"/>
          </p:cNvSpPr>
          <p:nvPr>
            <p:ph idx="1"/>
          </p:nvPr>
        </p:nvSpPr>
        <p:spPr>
          <a:xfrm>
            <a:off x="4227166" y="1574801"/>
            <a:ext cx="6075074" cy="4429760"/>
          </a:xfrm>
        </p:spPr>
        <p:txBody>
          <a:bodyPr>
            <a:normAutofit/>
          </a:bodyPr>
          <a:lstStyle/>
          <a:p>
            <a:r>
              <a:rPr lang="en-IN" b="1" dirty="0"/>
              <a:t>ReadExcelData.java </a:t>
            </a:r>
            <a:r>
              <a:rPr lang="en-IN" dirty="0"/>
              <a:t>– Used for reading Excel data</a:t>
            </a:r>
          </a:p>
          <a:p>
            <a:r>
              <a:rPr lang="en-IN" b="1" dirty="0"/>
              <a:t>ExtentManager.java &amp; ExtentTestNGListener.java </a:t>
            </a:r>
            <a:r>
              <a:rPr lang="en-IN" dirty="0"/>
              <a:t>– Used for Extent Report</a:t>
            </a:r>
          </a:p>
          <a:p>
            <a:r>
              <a:rPr lang="en-IN" b="1" dirty="0"/>
              <a:t>TestRunner.java </a:t>
            </a:r>
            <a:r>
              <a:rPr lang="en-IN" dirty="0"/>
              <a:t>– Cucumber Runner File</a:t>
            </a:r>
          </a:p>
          <a:p>
            <a:r>
              <a:rPr lang="en-IN" b="1" dirty="0"/>
              <a:t>AutomationSteps.java- </a:t>
            </a:r>
            <a:r>
              <a:rPr lang="en-IN" dirty="0"/>
              <a:t>Steps definition of feature file</a:t>
            </a:r>
          </a:p>
          <a:p>
            <a:r>
              <a:rPr lang="en-IN" b="1" dirty="0"/>
              <a:t>Hooks.java </a:t>
            </a:r>
            <a:r>
              <a:rPr lang="en-IN" dirty="0"/>
              <a:t>– Initialize the chrome browser</a:t>
            </a:r>
          </a:p>
          <a:p>
            <a:r>
              <a:rPr lang="en-IN" b="1" dirty="0"/>
              <a:t>Package “testcases</a:t>
            </a:r>
            <a:r>
              <a:rPr lang="en-IN" dirty="0"/>
              <a:t>” contains methods for all the automated test cases.</a:t>
            </a:r>
          </a:p>
          <a:p>
            <a:r>
              <a:rPr lang="en-IN" b="1" dirty="0"/>
              <a:t>Feature file </a:t>
            </a:r>
            <a:r>
              <a:rPr lang="en-IN" dirty="0"/>
              <a:t>– Used for cucumber test scenario (BDD)</a:t>
            </a:r>
          </a:p>
          <a:p>
            <a:r>
              <a:rPr lang="en-IN" b="1" dirty="0"/>
              <a:t>“testData” folder </a:t>
            </a:r>
            <a:r>
              <a:rPr lang="en-IN" dirty="0"/>
              <a:t>has the user credential details (LoginData.xlsx)</a:t>
            </a:r>
          </a:p>
          <a:p>
            <a:endParaRPr lang="en-IN" dirty="0"/>
          </a:p>
        </p:txBody>
      </p:sp>
      <p:pic>
        <p:nvPicPr>
          <p:cNvPr id="5" name="Picture 4">
            <a:extLst>
              <a:ext uri="{FF2B5EF4-FFF2-40B4-BE49-F238E27FC236}">
                <a16:creationId xmlns:a16="http://schemas.microsoft.com/office/drawing/2014/main" id="{50CA5CCE-EAC5-1FFA-0B30-AFE1B9F47322}"/>
              </a:ext>
            </a:extLst>
          </p:cNvPr>
          <p:cNvPicPr>
            <a:picLocks noChangeAspect="1"/>
          </p:cNvPicPr>
          <p:nvPr/>
        </p:nvPicPr>
        <p:blipFill>
          <a:blip r:embed="rId2"/>
          <a:stretch>
            <a:fillRect/>
          </a:stretch>
        </p:blipFill>
        <p:spPr>
          <a:xfrm>
            <a:off x="511084" y="1270000"/>
            <a:ext cx="3549832" cy="5372376"/>
          </a:xfrm>
          <a:prstGeom prst="rect">
            <a:avLst/>
          </a:prstGeom>
        </p:spPr>
      </p:pic>
    </p:spTree>
    <p:extLst>
      <p:ext uri="{BB962C8B-B14F-4D97-AF65-F5344CB8AC3E}">
        <p14:creationId xmlns:p14="http://schemas.microsoft.com/office/powerpoint/2010/main" val="2077302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AACC-D276-1AC4-1C8A-BAFFFF044F0A}"/>
              </a:ext>
            </a:extLst>
          </p:cNvPr>
          <p:cNvSpPr>
            <a:spLocks noGrp="1"/>
          </p:cNvSpPr>
          <p:nvPr>
            <p:ph type="title"/>
          </p:nvPr>
        </p:nvSpPr>
        <p:spPr/>
        <p:txBody>
          <a:bodyPr/>
          <a:lstStyle/>
          <a:p>
            <a:r>
              <a:rPr lang="en-IN" dirty="0"/>
              <a:t>Jira Snapshot of the Sprint</a:t>
            </a:r>
          </a:p>
        </p:txBody>
      </p:sp>
      <p:pic>
        <p:nvPicPr>
          <p:cNvPr id="5" name="Content Placeholder 4">
            <a:extLst>
              <a:ext uri="{FF2B5EF4-FFF2-40B4-BE49-F238E27FC236}">
                <a16:creationId xmlns:a16="http://schemas.microsoft.com/office/drawing/2014/main" id="{5E4D641F-E19C-B80F-063A-71607952DCBB}"/>
              </a:ext>
            </a:extLst>
          </p:cNvPr>
          <p:cNvPicPr>
            <a:picLocks noGrp="1" noChangeAspect="1"/>
          </p:cNvPicPr>
          <p:nvPr>
            <p:ph idx="1"/>
          </p:nvPr>
        </p:nvPicPr>
        <p:blipFill>
          <a:blip r:embed="rId2"/>
          <a:stretch>
            <a:fillRect/>
          </a:stretch>
        </p:blipFill>
        <p:spPr>
          <a:xfrm>
            <a:off x="843280" y="1666240"/>
            <a:ext cx="8117840" cy="4533129"/>
          </a:xfrm>
          <a:prstGeom prst="rect">
            <a:avLst/>
          </a:prstGeom>
        </p:spPr>
      </p:pic>
    </p:spTree>
    <p:extLst>
      <p:ext uri="{BB962C8B-B14F-4D97-AF65-F5344CB8AC3E}">
        <p14:creationId xmlns:p14="http://schemas.microsoft.com/office/powerpoint/2010/main" val="14007953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DEA589-7397-B6D3-D753-288E39AC1C94}"/>
              </a:ext>
            </a:extLst>
          </p:cNvPr>
          <p:cNvSpPr>
            <a:spLocks noGrp="1"/>
          </p:cNvSpPr>
          <p:nvPr>
            <p:ph type="title"/>
          </p:nvPr>
        </p:nvSpPr>
        <p:spPr>
          <a:xfrm>
            <a:off x="677334" y="204914"/>
            <a:ext cx="8596668" cy="668846"/>
          </a:xfrm>
        </p:spPr>
        <p:txBody>
          <a:bodyPr/>
          <a:lstStyle/>
          <a:p>
            <a:r>
              <a:rPr lang="en-IN" dirty="0"/>
              <a:t>Test Case snapshot from Jira – Zephyr</a:t>
            </a:r>
          </a:p>
        </p:txBody>
      </p:sp>
      <p:sp>
        <p:nvSpPr>
          <p:cNvPr id="3" name="Content Placeholder 2">
            <a:extLst>
              <a:ext uri="{FF2B5EF4-FFF2-40B4-BE49-F238E27FC236}">
                <a16:creationId xmlns:a16="http://schemas.microsoft.com/office/drawing/2014/main" id="{0FDD08BF-1038-2A8B-079E-B76412B372CC}"/>
              </a:ext>
            </a:extLst>
          </p:cNvPr>
          <p:cNvSpPr>
            <a:spLocks noGrp="1"/>
          </p:cNvSpPr>
          <p:nvPr>
            <p:ph idx="1"/>
          </p:nvPr>
        </p:nvSpPr>
        <p:spPr>
          <a:xfrm>
            <a:off x="111106" y="1937069"/>
            <a:ext cx="8596668" cy="3880773"/>
          </a:xfrm>
        </p:spPr>
        <p:txBody>
          <a:bodyPr>
            <a:normAutofit/>
          </a:bodyPr>
          <a:lstStyle/>
          <a:p>
            <a:pPr marL="914400" lvl="2" indent="0">
              <a:buNone/>
            </a:pPr>
            <a:endParaRPr lang="en-IN" sz="2800" dirty="0">
              <a:solidFill>
                <a:schemeClr val="accent4"/>
              </a:solidFill>
            </a:endParaRPr>
          </a:p>
          <a:p>
            <a:pPr marL="914400" lvl="2" indent="0">
              <a:buNone/>
            </a:pPr>
            <a:endParaRPr lang="en-IN" sz="2800" dirty="0">
              <a:solidFill>
                <a:schemeClr val="accent4"/>
              </a:solidFill>
            </a:endParaRPr>
          </a:p>
        </p:txBody>
      </p:sp>
      <p:pic>
        <p:nvPicPr>
          <p:cNvPr id="7" name="Picture 6">
            <a:extLst>
              <a:ext uri="{FF2B5EF4-FFF2-40B4-BE49-F238E27FC236}">
                <a16:creationId xmlns:a16="http://schemas.microsoft.com/office/drawing/2014/main" id="{078B2E13-9AB6-2101-F6A8-FBE08B043279}"/>
              </a:ext>
            </a:extLst>
          </p:cNvPr>
          <p:cNvPicPr>
            <a:picLocks noChangeAspect="1"/>
          </p:cNvPicPr>
          <p:nvPr/>
        </p:nvPicPr>
        <p:blipFill>
          <a:blip r:embed="rId2"/>
          <a:stretch>
            <a:fillRect/>
          </a:stretch>
        </p:blipFill>
        <p:spPr>
          <a:xfrm>
            <a:off x="1048828" y="1040158"/>
            <a:ext cx="7853679" cy="5310584"/>
          </a:xfrm>
          <a:prstGeom prst="rect">
            <a:avLst/>
          </a:prstGeom>
        </p:spPr>
      </p:pic>
    </p:spTree>
    <p:extLst>
      <p:ext uri="{BB962C8B-B14F-4D97-AF65-F5344CB8AC3E}">
        <p14:creationId xmlns:p14="http://schemas.microsoft.com/office/powerpoint/2010/main" val="287180366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87251F-2140-4FB4-6B1B-604A915A4D2E}"/>
              </a:ext>
            </a:extLst>
          </p:cNvPr>
          <p:cNvSpPr>
            <a:spLocks noGrp="1"/>
          </p:cNvSpPr>
          <p:nvPr>
            <p:ph type="title"/>
          </p:nvPr>
        </p:nvSpPr>
        <p:spPr>
          <a:xfrm>
            <a:off x="677334" y="233680"/>
            <a:ext cx="7470986" cy="599440"/>
          </a:xfrm>
        </p:spPr>
        <p:txBody>
          <a:bodyPr>
            <a:normAutofit/>
          </a:bodyPr>
          <a:lstStyle/>
          <a:p>
            <a:r>
              <a:rPr lang="en-IN" sz="2800" dirty="0"/>
              <a:t>Jira Snapshot Zephyr Test Report -1</a:t>
            </a:r>
          </a:p>
        </p:txBody>
      </p:sp>
      <p:pic>
        <p:nvPicPr>
          <p:cNvPr id="5" name="Content Placeholder 4">
            <a:extLst>
              <a:ext uri="{FF2B5EF4-FFF2-40B4-BE49-F238E27FC236}">
                <a16:creationId xmlns:a16="http://schemas.microsoft.com/office/drawing/2014/main" id="{C8E83E35-2071-CF42-990B-9DDC81DC63FA}"/>
              </a:ext>
            </a:extLst>
          </p:cNvPr>
          <p:cNvPicPr>
            <a:picLocks noGrp="1" noChangeAspect="1"/>
          </p:cNvPicPr>
          <p:nvPr>
            <p:ph idx="1"/>
          </p:nvPr>
        </p:nvPicPr>
        <p:blipFill>
          <a:blip r:embed="rId2"/>
          <a:stretch>
            <a:fillRect/>
          </a:stretch>
        </p:blipFill>
        <p:spPr>
          <a:xfrm>
            <a:off x="281094" y="1076960"/>
            <a:ext cx="9320106" cy="4947920"/>
          </a:xfrm>
          <a:prstGeom prst="rect">
            <a:avLst/>
          </a:prstGeom>
        </p:spPr>
      </p:pic>
    </p:spTree>
    <p:extLst>
      <p:ext uri="{BB962C8B-B14F-4D97-AF65-F5344CB8AC3E}">
        <p14:creationId xmlns:p14="http://schemas.microsoft.com/office/powerpoint/2010/main" val="86360362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FAACC-D276-1AC4-1C8A-BAFFFF044F0A}"/>
              </a:ext>
            </a:extLst>
          </p:cNvPr>
          <p:cNvSpPr>
            <a:spLocks noGrp="1"/>
          </p:cNvSpPr>
          <p:nvPr>
            <p:ph type="title"/>
          </p:nvPr>
        </p:nvSpPr>
        <p:spPr>
          <a:xfrm>
            <a:off x="606214" y="609600"/>
            <a:ext cx="8596668" cy="1320800"/>
          </a:xfrm>
        </p:spPr>
        <p:txBody>
          <a:bodyPr/>
          <a:lstStyle/>
          <a:p>
            <a:r>
              <a:rPr lang="en-IN" dirty="0"/>
              <a:t>Jira Snapshot Zephyr Test Report -2</a:t>
            </a:r>
          </a:p>
        </p:txBody>
      </p:sp>
      <p:pic>
        <p:nvPicPr>
          <p:cNvPr id="7" name="Content Placeholder 6">
            <a:extLst>
              <a:ext uri="{FF2B5EF4-FFF2-40B4-BE49-F238E27FC236}">
                <a16:creationId xmlns:a16="http://schemas.microsoft.com/office/drawing/2014/main" id="{EFB59D3D-02D1-329E-4508-36C44F0FE06A}"/>
              </a:ext>
            </a:extLst>
          </p:cNvPr>
          <p:cNvPicPr>
            <a:picLocks noGrp="1" noChangeAspect="1"/>
          </p:cNvPicPr>
          <p:nvPr>
            <p:ph idx="1"/>
          </p:nvPr>
        </p:nvPicPr>
        <p:blipFill>
          <a:blip r:embed="rId2"/>
          <a:stretch>
            <a:fillRect/>
          </a:stretch>
        </p:blipFill>
        <p:spPr>
          <a:xfrm>
            <a:off x="563634" y="1686561"/>
            <a:ext cx="9352525" cy="3327188"/>
          </a:xfrm>
          <a:prstGeom prst="rect">
            <a:avLst/>
          </a:prstGeom>
        </p:spPr>
      </p:pic>
    </p:spTree>
    <p:extLst>
      <p:ext uri="{BB962C8B-B14F-4D97-AF65-F5344CB8AC3E}">
        <p14:creationId xmlns:p14="http://schemas.microsoft.com/office/powerpoint/2010/main" val="2033103387"/>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602</TotalTime>
  <Words>365</Words>
  <Application>Microsoft Office PowerPoint</Application>
  <PresentationFormat>Widescreen</PresentationFormat>
  <Paragraphs>40</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Arial</vt:lpstr>
      <vt:lpstr>Trebuchet MS</vt:lpstr>
      <vt:lpstr>Wingdings 3</vt:lpstr>
      <vt:lpstr>Facet</vt:lpstr>
      <vt:lpstr>Wipro</vt:lpstr>
      <vt:lpstr>Objectives</vt:lpstr>
      <vt:lpstr>Tools used for Test Framework</vt:lpstr>
      <vt:lpstr>Architecture of the Project </vt:lpstr>
      <vt:lpstr>Architecture of the Test Framework</vt:lpstr>
      <vt:lpstr>Jira Snapshot of the Sprint</vt:lpstr>
      <vt:lpstr>Test Case snapshot from Jira – Zephyr</vt:lpstr>
      <vt:lpstr>Jira Snapshot Zephyr Test Report -1</vt:lpstr>
      <vt:lpstr>Jira Snapshot Zephyr Test Report -2</vt:lpstr>
      <vt:lpstr>TestNG Extent Report Snapshot</vt:lpstr>
      <vt:lpstr>Cucumber Report with Scenario Details -1 </vt:lpstr>
      <vt:lpstr>Cucumber Report with Scenario Details -2 </vt:lpstr>
      <vt:lpstr>Github Repository Snapshot</vt:lpstr>
      <vt:lpstr>Jenkins build running Snapshot</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Happiest Minds-Team-A</dc:title>
  <dc:creator>vishal gupta</dc:creator>
  <cp:lastModifiedBy>Abhinandan Ballav</cp:lastModifiedBy>
  <cp:revision>21</cp:revision>
  <dcterms:created xsi:type="dcterms:W3CDTF">2022-12-07T01:59:54Z</dcterms:created>
  <dcterms:modified xsi:type="dcterms:W3CDTF">2025-09-08T05:06:07Z</dcterms:modified>
</cp:coreProperties>
</file>