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9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37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37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076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217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6974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224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64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14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01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41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04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25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30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71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83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60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89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9396" y="0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6AC81-F498-4CF5-9F2D-673A06812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46" y="0"/>
            <a:ext cx="1527412" cy="152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EA8ED3-31B1-4BBF-856C-53CB738EB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46" y="0"/>
            <a:ext cx="1527412" cy="152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62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Abhishek Pandey</cp:lastModifiedBy>
  <cp:revision>10</cp:revision>
  <dcterms:created xsi:type="dcterms:W3CDTF">2024-02-05T09:30:29Z</dcterms:created>
  <dcterms:modified xsi:type="dcterms:W3CDTF">2025-03-09T14:50:20Z</dcterms:modified>
</cp:coreProperties>
</file>