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2983" y="1143679"/>
            <a:ext cx="6622033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8334" y="5206758"/>
            <a:ext cx="16091331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4F4F4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07300" cy="8692515"/>
          </a:xfrm>
          <a:custGeom>
            <a:avLst/>
            <a:gdLst/>
            <a:ahLst/>
            <a:cxnLst/>
            <a:rect l="l" t="t" r="r" b="b"/>
            <a:pathLst>
              <a:path w="7607300" h="8692515">
                <a:moveTo>
                  <a:pt x="5124850" y="0"/>
                </a:moveTo>
                <a:lnTo>
                  <a:pt x="0" y="0"/>
                </a:lnTo>
                <a:lnTo>
                  <a:pt x="0" y="8681958"/>
                </a:lnTo>
                <a:lnTo>
                  <a:pt x="5834" y="8692069"/>
                </a:lnTo>
                <a:lnTo>
                  <a:pt x="5073281" y="8692069"/>
                </a:lnTo>
                <a:lnTo>
                  <a:pt x="7606830" y="4301044"/>
                </a:lnTo>
                <a:lnTo>
                  <a:pt x="5124850" y="0"/>
                </a:lnTo>
                <a:close/>
              </a:path>
            </a:pathLst>
          </a:custGeom>
          <a:solidFill>
            <a:srgbClr val="00A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05735" y="5832741"/>
            <a:ext cx="5962650" cy="4454525"/>
          </a:xfrm>
          <a:custGeom>
            <a:avLst/>
            <a:gdLst/>
            <a:ahLst/>
            <a:cxnLst/>
            <a:rect l="l" t="t" r="r" b="b"/>
            <a:pathLst>
              <a:path w="5962650" h="4454525">
                <a:moveTo>
                  <a:pt x="4471746" y="0"/>
                </a:moveTo>
                <a:lnTo>
                  <a:pt x="1490586" y="0"/>
                </a:lnTo>
                <a:lnTo>
                  <a:pt x="0" y="2586037"/>
                </a:lnTo>
                <a:lnTo>
                  <a:pt x="1076835" y="4454258"/>
                </a:lnTo>
                <a:lnTo>
                  <a:pt x="4885700" y="4454258"/>
                </a:lnTo>
                <a:lnTo>
                  <a:pt x="5962535" y="2586037"/>
                </a:lnTo>
                <a:lnTo>
                  <a:pt x="4471746" y="0"/>
                </a:lnTo>
                <a:close/>
              </a:path>
            </a:pathLst>
          </a:custGeom>
          <a:solidFill>
            <a:srgbClr val="A3E4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4F4F4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4F4F4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1977" y="1163973"/>
            <a:ext cx="9640569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F4F4F4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4794" y="1964188"/>
            <a:ext cx="15798411" cy="6602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Relationship Id="rId4" Type="http://schemas.openxmlformats.org/officeDocument/2006/relationships/image" Target="../media/image7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10245725" cy="10287000"/>
            </a:xfrm>
            <a:custGeom>
              <a:avLst/>
              <a:gdLst/>
              <a:ahLst/>
              <a:cxnLst/>
              <a:rect l="l" t="t" r="r" b="b"/>
              <a:pathLst>
                <a:path w="10245725" h="10287000">
                  <a:moveTo>
                    <a:pt x="10245180" y="0"/>
                  </a:moveTo>
                  <a:lnTo>
                    <a:pt x="0" y="0"/>
                  </a:lnTo>
                  <a:lnTo>
                    <a:pt x="0" y="10286998"/>
                  </a:lnTo>
                  <a:lnTo>
                    <a:pt x="4636784" y="10286998"/>
                  </a:lnTo>
                  <a:lnTo>
                    <a:pt x="10245180" y="0"/>
                  </a:lnTo>
                  <a:close/>
                </a:path>
              </a:pathLst>
            </a:custGeom>
            <a:solidFill>
              <a:srgbClr val="00A080">
                <a:alpha val="5569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057" y="1082198"/>
            <a:ext cx="8575040" cy="31915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90"/>
              </a:spcBef>
            </a:pPr>
            <a:r>
              <a:rPr dirty="0" sz="5950">
                <a:solidFill>
                  <a:srgbClr val="000000"/>
                </a:solidFill>
                <a:latin typeface="Trebuchet MS"/>
                <a:cs typeface="Trebuchet MS"/>
              </a:rPr>
              <a:t>Philips</a:t>
            </a:r>
            <a:r>
              <a:rPr dirty="0" sz="5950" spc="-22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950">
                <a:solidFill>
                  <a:srgbClr val="000000"/>
                </a:solidFill>
                <a:latin typeface="Trebuchet MS"/>
                <a:cs typeface="Trebuchet MS"/>
              </a:rPr>
              <a:t>Wireless</a:t>
            </a:r>
            <a:r>
              <a:rPr dirty="0" sz="5950" spc="-21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950" spc="-10">
                <a:solidFill>
                  <a:srgbClr val="000000"/>
                </a:solidFill>
                <a:latin typeface="Trebuchet MS"/>
                <a:cs typeface="Trebuchet MS"/>
              </a:rPr>
              <a:t>Earbuds </a:t>
            </a:r>
            <a:r>
              <a:rPr dirty="0" sz="5950" spc="-70">
                <a:solidFill>
                  <a:srgbClr val="000000"/>
                </a:solidFill>
                <a:latin typeface="Trebuchet MS"/>
                <a:cs typeface="Trebuchet MS"/>
              </a:rPr>
              <a:t>MARKET</a:t>
            </a:r>
            <a:r>
              <a:rPr dirty="0" sz="5950" spc="-40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950" spc="-10">
                <a:solidFill>
                  <a:srgbClr val="000000"/>
                </a:solidFill>
                <a:latin typeface="Trebuchet MS"/>
                <a:cs typeface="Trebuchet MS"/>
              </a:rPr>
              <a:t>SURVEY</a:t>
            </a:r>
            <a:endParaRPr sz="5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dirty="0" sz="5950" spc="254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dirty="0" sz="5950" spc="-135">
                <a:solidFill>
                  <a:srgbClr val="000000"/>
                </a:solidFill>
                <a:latin typeface="Trebuchet MS"/>
                <a:cs typeface="Trebuchet MS"/>
              </a:rPr>
              <a:t>Team</a:t>
            </a:r>
            <a:r>
              <a:rPr dirty="0" sz="5950" spc="-41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950" spc="55">
                <a:solidFill>
                  <a:srgbClr val="000000"/>
                </a:solidFill>
                <a:latin typeface="Trebuchet MS"/>
                <a:cs typeface="Trebuchet MS"/>
              </a:rPr>
              <a:t>9-</a:t>
            </a:r>
            <a:endParaRPr sz="5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1899" y="5818005"/>
            <a:ext cx="4331970" cy="3447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3850" spc="-35" b="1">
                <a:latin typeface="Tahoma"/>
                <a:cs typeface="Tahoma"/>
              </a:rPr>
              <a:t>Abhishek</a:t>
            </a:r>
            <a:r>
              <a:rPr dirty="0" sz="3850" spc="-225" b="1">
                <a:latin typeface="Tahoma"/>
                <a:cs typeface="Tahoma"/>
              </a:rPr>
              <a:t> </a:t>
            </a:r>
            <a:r>
              <a:rPr dirty="0" sz="3850" spc="-10" b="1">
                <a:latin typeface="Tahoma"/>
                <a:cs typeface="Tahoma"/>
              </a:rPr>
              <a:t>Rathi </a:t>
            </a:r>
            <a:r>
              <a:rPr dirty="0" sz="3850" b="1">
                <a:latin typeface="Tahoma"/>
                <a:cs typeface="Tahoma"/>
              </a:rPr>
              <a:t>Adriano</a:t>
            </a:r>
            <a:r>
              <a:rPr dirty="0" sz="3850" spc="-260" b="1">
                <a:latin typeface="Tahoma"/>
                <a:cs typeface="Tahoma"/>
              </a:rPr>
              <a:t> </a:t>
            </a:r>
            <a:r>
              <a:rPr dirty="0" sz="3850" spc="-20" b="1">
                <a:latin typeface="Tahoma"/>
                <a:cs typeface="Tahoma"/>
              </a:rPr>
              <a:t>Vichi </a:t>
            </a:r>
            <a:r>
              <a:rPr dirty="0" sz="3850" spc="-60" b="1">
                <a:latin typeface="Tahoma"/>
                <a:cs typeface="Tahoma"/>
              </a:rPr>
              <a:t>Anoushka</a:t>
            </a:r>
            <a:r>
              <a:rPr dirty="0" sz="3850" spc="-165" b="1">
                <a:latin typeface="Tahoma"/>
                <a:cs typeface="Tahoma"/>
              </a:rPr>
              <a:t> </a:t>
            </a:r>
            <a:r>
              <a:rPr dirty="0" sz="3850" spc="-35" b="1">
                <a:latin typeface="Tahoma"/>
                <a:cs typeface="Tahoma"/>
              </a:rPr>
              <a:t>Variava </a:t>
            </a:r>
            <a:r>
              <a:rPr dirty="0" sz="3850" spc="-20" b="1">
                <a:latin typeface="Tahoma"/>
                <a:cs typeface="Tahoma"/>
              </a:rPr>
              <a:t>Francisca</a:t>
            </a:r>
            <a:r>
              <a:rPr dirty="0" sz="3850" spc="-190" b="1">
                <a:latin typeface="Tahoma"/>
                <a:cs typeface="Tahoma"/>
              </a:rPr>
              <a:t> </a:t>
            </a:r>
            <a:r>
              <a:rPr dirty="0" sz="3850" spc="-10" b="1">
                <a:latin typeface="Tahoma"/>
                <a:cs typeface="Tahoma"/>
              </a:rPr>
              <a:t>Ehidom </a:t>
            </a:r>
            <a:r>
              <a:rPr dirty="0" sz="3850" spc="-30" b="1">
                <a:latin typeface="Tahoma"/>
                <a:cs typeface="Tahoma"/>
              </a:rPr>
              <a:t>Natan</a:t>
            </a:r>
            <a:r>
              <a:rPr dirty="0" sz="3850" spc="-250" b="1">
                <a:latin typeface="Tahoma"/>
                <a:cs typeface="Tahoma"/>
              </a:rPr>
              <a:t> </a:t>
            </a:r>
            <a:r>
              <a:rPr dirty="0" sz="3850" spc="-10" b="1">
                <a:latin typeface="Tahoma"/>
                <a:cs typeface="Tahoma"/>
              </a:rPr>
              <a:t>Kupczyk</a:t>
            </a:r>
            <a:endParaRPr sz="3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2921920"/>
            <a:ext cx="5458460" cy="26066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-10">
                <a:solidFill>
                  <a:srgbClr val="F4F4F4"/>
                </a:solidFill>
                <a:latin typeface="Trebuchet MS"/>
                <a:cs typeface="Trebuchet MS"/>
              </a:rPr>
              <a:t>Descriptive </a:t>
            </a:r>
            <a:r>
              <a:rPr dirty="0" sz="8500" spc="100">
                <a:solidFill>
                  <a:srgbClr val="F4F4F4"/>
                </a:solidFill>
                <a:latin typeface="Trebuchet MS"/>
                <a:cs typeface="Trebuchet MS"/>
              </a:rPr>
              <a:t>Analysis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87838" y="913752"/>
            <a:ext cx="531622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50">
                <a:solidFill>
                  <a:srgbClr val="F4F4F4"/>
                </a:solidFill>
                <a:latin typeface="Trebuchet MS"/>
                <a:cs typeface="Trebuchet MS"/>
              </a:rPr>
              <a:t>Analysis</a:t>
            </a:r>
            <a:r>
              <a:rPr dirty="0" sz="32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32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32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F4F4F4"/>
                </a:solidFill>
                <a:latin typeface="Trebuchet MS"/>
                <a:cs typeface="Trebuchet MS"/>
              </a:rPr>
              <a:t>most</a:t>
            </a:r>
            <a:r>
              <a:rPr dirty="0" sz="32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55">
                <a:solidFill>
                  <a:srgbClr val="F4F4F4"/>
                </a:solidFill>
                <a:latin typeface="Trebuchet MS"/>
                <a:cs typeface="Trebuchet MS"/>
              </a:rPr>
              <a:t>popular </a:t>
            </a:r>
            <a:r>
              <a:rPr dirty="0" sz="3200">
                <a:solidFill>
                  <a:srgbClr val="F4F4F4"/>
                </a:solidFill>
                <a:latin typeface="Trebuchet MS"/>
                <a:cs typeface="Trebuchet MS"/>
              </a:rPr>
              <a:t>features</a:t>
            </a:r>
            <a:r>
              <a:rPr dirty="0" sz="32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32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F4F4F4"/>
                </a:solidFill>
                <a:latin typeface="Trebuchet MS"/>
                <a:cs typeface="Trebuchet MS"/>
              </a:rPr>
              <a:t>earbuds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1063" y="3184791"/>
            <a:ext cx="133350" cy="133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00283" y="2943586"/>
            <a:ext cx="474662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85" b="0">
                <a:latin typeface="Trebuchet MS"/>
                <a:cs typeface="Trebuchet MS"/>
              </a:rPr>
              <a:t>Active</a:t>
            </a:r>
            <a:r>
              <a:rPr dirty="0" sz="3300" spc="-105" b="0">
                <a:latin typeface="Trebuchet MS"/>
                <a:cs typeface="Trebuchet MS"/>
              </a:rPr>
              <a:t> </a:t>
            </a:r>
            <a:r>
              <a:rPr dirty="0" sz="3300" spc="55" b="0">
                <a:latin typeface="Trebuchet MS"/>
                <a:cs typeface="Trebuchet MS"/>
              </a:rPr>
              <a:t>Noise</a:t>
            </a:r>
            <a:r>
              <a:rPr dirty="0" sz="3300" spc="-105" b="0">
                <a:latin typeface="Trebuchet MS"/>
                <a:cs typeface="Trebuchet MS"/>
              </a:rPr>
              <a:t> </a:t>
            </a:r>
            <a:r>
              <a:rPr dirty="0" sz="3300" spc="-10" b="0">
                <a:latin typeface="Trebuchet MS"/>
                <a:cs typeface="Trebuchet MS"/>
              </a:rPr>
              <a:t>Cancellation</a:t>
            </a:r>
            <a:endParaRPr sz="33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1063" y="4223016"/>
            <a:ext cx="133350" cy="1333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1063" y="5261241"/>
            <a:ext cx="133350" cy="1333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91063" y="6299466"/>
            <a:ext cx="133350" cy="1333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91063" y="7337691"/>
            <a:ext cx="133350" cy="1333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91063" y="8375916"/>
            <a:ext cx="133350" cy="13335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800283" y="3981811"/>
            <a:ext cx="5739765" cy="468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0">
                <a:solidFill>
                  <a:srgbClr val="F4F4F4"/>
                </a:solidFill>
                <a:latin typeface="Trebuchet MS"/>
                <a:cs typeface="Trebuchet MS"/>
              </a:rPr>
              <a:t>Battery</a:t>
            </a:r>
            <a:r>
              <a:rPr dirty="0" sz="3300" spc="-1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 spc="-20">
                <a:solidFill>
                  <a:srgbClr val="F4F4F4"/>
                </a:solidFill>
                <a:latin typeface="Trebuchet MS"/>
                <a:cs typeface="Trebuchet MS"/>
              </a:rPr>
              <a:t>life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ct val="206400"/>
              </a:lnSpc>
            </a:pPr>
            <a:r>
              <a:rPr dirty="0" sz="3300">
                <a:solidFill>
                  <a:srgbClr val="F4F4F4"/>
                </a:solidFill>
                <a:latin typeface="Trebuchet MS"/>
                <a:cs typeface="Trebuchet MS"/>
              </a:rPr>
              <a:t>Easy</a:t>
            </a:r>
            <a:r>
              <a:rPr dirty="0" sz="33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F4F4F4"/>
                </a:solidFill>
                <a:latin typeface="Trebuchet MS"/>
                <a:cs typeface="Trebuchet MS"/>
              </a:rPr>
              <a:t>setup</a:t>
            </a:r>
            <a:r>
              <a:rPr dirty="0" sz="330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F4F4F4"/>
                </a:solidFill>
                <a:latin typeface="Trebuchet MS"/>
                <a:cs typeface="Trebuchet MS"/>
              </a:rPr>
              <a:t>/</a:t>
            </a:r>
            <a:r>
              <a:rPr dirty="0" sz="330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F4F4F4"/>
                </a:solidFill>
                <a:latin typeface="Trebuchet MS"/>
                <a:cs typeface="Trebuchet MS"/>
              </a:rPr>
              <a:t>Bluetooth</a:t>
            </a:r>
            <a:r>
              <a:rPr dirty="0" sz="330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 spc="-10">
                <a:solidFill>
                  <a:srgbClr val="F4F4F4"/>
                </a:solidFill>
                <a:latin typeface="Trebuchet MS"/>
                <a:cs typeface="Trebuchet MS"/>
              </a:rPr>
              <a:t>pairing </a:t>
            </a:r>
            <a:r>
              <a:rPr dirty="0" sz="3300" spc="-25">
                <a:solidFill>
                  <a:srgbClr val="F4F4F4"/>
                </a:solidFill>
                <a:latin typeface="Trebuchet MS"/>
                <a:cs typeface="Trebuchet MS"/>
              </a:rPr>
              <a:t>Voice</a:t>
            </a:r>
            <a:r>
              <a:rPr dirty="0" sz="3300" spc="-2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>
                <a:solidFill>
                  <a:srgbClr val="F4F4F4"/>
                </a:solidFill>
                <a:latin typeface="Trebuchet MS"/>
                <a:cs typeface="Trebuchet MS"/>
              </a:rPr>
              <a:t>call</a:t>
            </a:r>
            <a:r>
              <a:rPr dirty="0" sz="3300" spc="-2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 spc="-10">
                <a:solidFill>
                  <a:srgbClr val="F4F4F4"/>
                </a:solidFill>
                <a:latin typeface="Trebuchet MS"/>
                <a:cs typeface="Trebuchet MS"/>
              </a:rPr>
              <a:t>quality</a:t>
            </a:r>
            <a:endParaRPr sz="3300">
              <a:latin typeface="Trebuchet MS"/>
              <a:cs typeface="Trebuchet MS"/>
            </a:endParaRPr>
          </a:p>
          <a:p>
            <a:pPr marL="12700" marR="3121660">
              <a:lnSpc>
                <a:spcPct val="206400"/>
              </a:lnSpc>
            </a:pPr>
            <a:r>
              <a:rPr dirty="0" sz="3300">
                <a:solidFill>
                  <a:srgbClr val="F4F4F4"/>
                </a:solidFill>
                <a:latin typeface="Trebuchet MS"/>
                <a:cs typeface="Trebuchet MS"/>
              </a:rPr>
              <a:t>Ear</a:t>
            </a:r>
            <a:r>
              <a:rPr dirty="0" sz="3300" spc="-20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 spc="-10">
                <a:solidFill>
                  <a:srgbClr val="F4F4F4"/>
                </a:solidFill>
                <a:latin typeface="Trebuchet MS"/>
                <a:cs typeface="Trebuchet MS"/>
              </a:rPr>
              <a:t>comfort </a:t>
            </a:r>
            <a:r>
              <a:rPr dirty="0" sz="3300" spc="110">
                <a:solidFill>
                  <a:srgbClr val="F4F4F4"/>
                </a:solidFill>
                <a:latin typeface="Trebuchet MS"/>
                <a:cs typeface="Trebuchet MS"/>
              </a:rPr>
              <a:t>Sound</a:t>
            </a:r>
            <a:r>
              <a:rPr dirty="0" sz="3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300" spc="-20">
                <a:solidFill>
                  <a:srgbClr val="F4F4F4"/>
                </a:solidFill>
                <a:latin typeface="Trebuchet MS"/>
                <a:cs typeface="Trebuchet MS"/>
              </a:rPr>
              <a:t>quality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74" y="4284077"/>
            <a:ext cx="8902715" cy="57330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9476" y="429215"/>
            <a:ext cx="8775785" cy="588638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242909" y="2973044"/>
            <a:ext cx="939165" cy="1125220"/>
          </a:xfrm>
          <a:custGeom>
            <a:avLst/>
            <a:gdLst/>
            <a:ahLst/>
            <a:cxnLst/>
            <a:rect l="l" t="t" r="r" b="b"/>
            <a:pathLst>
              <a:path w="939164" h="1125220">
                <a:moveTo>
                  <a:pt x="813638" y="62484"/>
                </a:moveTo>
                <a:lnTo>
                  <a:pt x="812177" y="63500"/>
                </a:lnTo>
                <a:lnTo>
                  <a:pt x="810260" y="64770"/>
                </a:lnTo>
                <a:lnTo>
                  <a:pt x="812749" y="64770"/>
                </a:lnTo>
                <a:lnTo>
                  <a:pt x="813638" y="62484"/>
                </a:lnTo>
                <a:close/>
              </a:path>
              <a:path w="939164" h="1125220">
                <a:moveTo>
                  <a:pt x="813917" y="62293"/>
                </a:moveTo>
                <a:lnTo>
                  <a:pt x="813752" y="62230"/>
                </a:lnTo>
                <a:lnTo>
                  <a:pt x="813638" y="62484"/>
                </a:lnTo>
                <a:lnTo>
                  <a:pt x="813917" y="62293"/>
                </a:lnTo>
                <a:close/>
              </a:path>
              <a:path w="939164" h="1125220">
                <a:moveTo>
                  <a:pt x="938885" y="34290"/>
                </a:moveTo>
                <a:lnTo>
                  <a:pt x="933513" y="29210"/>
                </a:lnTo>
                <a:lnTo>
                  <a:pt x="933069" y="27940"/>
                </a:lnTo>
                <a:lnTo>
                  <a:pt x="930960" y="27940"/>
                </a:lnTo>
                <a:lnTo>
                  <a:pt x="929716" y="22860"/>
                </a:lnTo>
                <a:lnTo>
                  <a:pt x="935304" y="19050"/>
                </a:lnTo>
                <a:lnTo>
                  <a:pt x="930846" y="15240"/>
                </a:lnTo>
                <a:lnTo>
                  <a:pt x="927379" y="7620"/>
                </a:lnTo>
                <a:lnTo>
                  <a:pt x="921816" y="2540"/>
                </a:lnTo>
                <a:lnTo>
                  <a:pt x="914704" y="0"/>
                </a:lnTo>
                <a:lnTo>
                  <a:pt x="883361" y="0"/>
                </a:lnTo>
                <a:lnTo>
                  <a:pt x="860247" y="1270"/>
                </a:lnTo>
                <a:lnTo>
                  <a:pt x="833170" y="5778"/>
                </a:lnTo>
                <a:lnTo>
                  <a:pt x="833170" y="57150"/>
                </a:lnTo>
                <a:lnTo>
                  <a:pt x="833145" y="58420"/>
                </a:lnTo>
                <a:lnTo>
                  <a:pt x="832345" y="57150"/>
                </a:lnTo>
                <a:lnTo>
                  <a:pt x="833170" y="57150"/>
                </a:lnTo>
                <a:lnTo>
                  <a:pt x="833170" y="5778"/>
                </a:lnTo>
                <a:lnTo>
                  <a:pt x="831621" y="6032"/>
                </a:lnTo>
                <a:lnTo>
                  <a:pt x="831621" y="57150"/>
                </a:lnTo>
                <a:lnTo>
                  <a:pt x="830948" y="58420"/>
                </a:lnTo>
                <a:lnTo>
                  <a:pt x="831608" y="57150"/>
                </a:lnTo>
                <a:lnTo>
                  <a:pt x="831621" y="6032"/>
                </a:lnTo>
                <a:lnTo>
                  <a:pt x="816648" y="8521"/>
                </a:lnTo>
                <a:lnTo>
                  <a:pt x="816648" y="58420"/>
                </a:lnTo>
                <a:lnTo>
                  <a:pt x="816432" y="59690"/>
                </a:lnTo>
                <a:lnTo>
                  <a:pt x="816229" y="59690"/>
                </a:lnTo>
                <a:lnTo>
                  <a:pt x="816241" y="58420"/>
                </a:lnTo>
                <a:lnTo>
                  <a:pt x="816648" y="58420"/>
                </a:lnTo>
                <a:lnTo>
                  <a:pt x="816648" y="8521"/>
                </a:lnTo>
                <a:lnTo>
                  <a:pt x="814412" y="8890"/>
                </a:lnTo>
                <a:lnTo>
                  <a:pt x="768311" y="19050"/>
                </a:lnTo>
                <a:lnTo>
                  <a:pt x="723341" y="33020"/>
                </a:lnTo>
                <a:lnTo>
                  <a:pt x="697458" y="42011"/>
                </a:lnTo>
                <a:lnTo>
                  <a:pt x="697458" y="83820"/>
                </a:lnTo>
                <a:lnTo>
                  <a:pt x="697369" y="85090"/>
                </a:lnTo>
                <a:lnTo>
                  <a:pt x="696417" y="85090"/>
                </a:lnTo>
                <a:lnTo>
                  <a:pt x="697052" y="83820"/>
                </a:lnTo>
                <a:lnTo>
                  <a:pt x="696417" y="85090"/>
                </a:lnTo>
                <a:lnTo>
                  <a:pt x="697407" y="83870"/>
                </a:lnTo>
                <a:lnTo>
                  <a:pt x="697458" y="42011"/>
                </a:lnTo>
                <a:lnTo>
                  <a:pt x="636600" y="66040"/>
                </a:lnTo>
                <a:lnTo>
                  <a:pt x="594728" y="86360"/>
                </a:lnTo>
                <a:lnTo>
                  <a:pt x="553770" y="110490"/>
                </a:lnTo>
                <a:lnTo>
                  <a:pt x="513715" y="134620"/>
                </a:lnTo>
                <a:lnTo>
                  <a:pt x="470992" y="165100"/>
                </a:lnTo>
                <a:lnTo>
                  <a:pt x="430923" y="198120"/>
                </a:lnTo>
                <a:lnTo>
                  <a:pt x="393433" y="231140"/>
                </a:lnTo>
                <a:lnTo>
                  <a:pt x="358444" y="267970"/>
                </a:lnTo>
                <a:lnTo>
                  <a:pt x="325894" y="306070"/>
                </a:lnTo>
                <a:lnTo>
                  <a:pt x="295706" y="345440"/>
                </a:lnTo>
                <a:lnTo>
                  <a:pt x="267817" y="387350"/>
                </a:lnTo>
                <a:lnTo>
                  <a:pt x="242163" y="430530"/>
                </a:lnTo>
                <a:lnTo>
                  <a:pt x="218681" y="474980"/>
                </a:lnTo>
                <a:lnTo>
                  <a:pt x="197281" y="521970"/>
                </a:lnTo>
                <a:lnTo>
                  <a:pt x="177927" y="570230"/>
                </a:lnTo>
                <a:lnTo>
                  <a:pt x="160896" y="619760"/>
                </a:lnTo>
                <a:lnTo>
                  <a:pt x="146977" y="670560"/>
                </a:lnTo>
                <a:lnTo>
                  <a:pt x="135623" y="722630"/>
                </a:lnTo>
                <a:lnTo>
                  <a:pt x="126301" y="774700"/>
                </a:lnTo>
                <a:lnTo>
                  <a:pt x="118491" y="826770"/>
                </a:lnTo>
                <a:lnTo>
                  <a:pt x="113690" y="866140"/>
                </a:lnTo>
                <a:lnTo>
                  <a:pt x="109651" y="904240"/>
                </a:lnTo>
                <a:lnTo>
                  <a:pt x="105956" y="943610"/>
                </a:lnTo>
                <a:lnTo>
                  <a:pt x="102209" y="981710"/>
                </a:lnTo>
                <a:lnTo>
                  <a:pt x="102844" y="984250"/>
                </a:lnTo>
                <a:lnTo>
                  <a:pt x="103505" y="985520"/>
                </a:lnTo>
                <a:lnTo>
                  <a:pt x="104127" y="988060"/>
                </a:lnTo>
                <a:lnTo>
                  <a:pt x="102997" y="989330"/>
                </a:lnTo>
                <a:lnTo>
                  <a:pt x="102285" y="991870"/>
                </a:lnTo>
                <a:lnTo>
                  <a:pt x="100584" y="993140"/>
                </a:lnTo>
                <a:lnTo>
                  <a:pt x="99148" y="994410"/>
                </a:lnTo>
                <a:lnTo>
                  <a:pt x="97904" y="993140"/>
                </a:lnTo>
                <a:lnTo>
                  <a:pt x="98082" y="990600"/>
                </a:lnTo>
                <a:lnTo>
                  <a:pt x="90766" y="977900"/>
                </a:lnTo>
                <a:lnTo>
                  <a:pt x="84696" y="963930"/>
                </a:lnTo>
                <a:lnTo>
                  <a:pt x="79565" y="948690"/>
                </a:lnTo>
                <a:lnTo>
                  <a:pt x="75107" y="934720"/>
                </a:lnTo>
                <a:lnTo>
                  <a:pt x="71996" y="924560"/>
                </a:lnTo>
                <a:lnTo>
                  <a:pt x="68300" y="915670"/>
                </a:lnTo>
                <a:lnTo>
                  <a:pt x="63728" y="906780"/>
                </a:lnTo>
                <a:lnTo>
                  <a:pt x="58013" y="897890"/>
                </a:lnTo>
                <a:lnTo>
                  <a:pt x="49834" y="878840"/>
                </a:lnTo>
                <a:lnTo>
                  <a:pt x="37706" y="866140"/>
                </a:lnTo>
                <a:lnTo>
                  <a:pt x="22047" y="859790"/>
                </a:lnTo>
                <a:lnTo>
                  <a:pt x="3263" y="859790"/>
                </a:lnTo>
                <a:lnTo>
                  <a:pt x="0" y="901700"/>
                </a:lnTo>
                <a:lnTo>
                  <a:pt x="5816" y="943610"/>
                </a:lnTo>
                <a:lnTo>
                  <a:pt x="18249" y="982980"/>
                </a:lnTo>
                <a:lnTo>
                  <a:pt x="34886" y="1021080"/>
                </a:lnTo>
                <a:lnTo>
                  <a:pt x="41313" y="1036320"/>
                </a:lnTo>
                <a:lnTo>
                  <a:pt x="47396" y="1050290"/>
                </a:lnTo>
                <a:lnTo>
                  <a:pt x="53289" y="1065530"/>
                </a:lnTo>
                <a:lnTo>
                  <a:pt x="59143" y="1079500"/>
                </a:lnTo>
                <a:lnTo>
                  <a:pt x="70624" y="1106170"/>
                </a:lnTo>
                <a:lnTo>
                  <a:pt x="80606" y="1117600"/>
                </a:lnTo>
                <a:lnTo>
                  <a:pt x="94691" y="1121410"/>
                </a:lnTo>
                <a:lnTo>
                  <a:pt x="118440" y="1125220"/>
                </a:lnTo>
                <a:lnTo>
                  <a:pt x="139026" y="1125220"/>
                </a:lnTo>
                <a:lnTo>
                  <a:pt x="145884" y="1123950"/>
                </a:lnTo>
                <a:lnTo>
                  <a:pt x="149237" y="1123950"/>
                </a:lnTo>
                <a:lnTo>
                  <a:pt x="152260" y="1122680"/>
                </a:lnTo>
                <a:lnTo>
                  <a:pt x="154190" y="1120140"/>
                </a:lnTo>
                <a:lnTo>
                  <a:pt x="164630" y="1121410"/>
                </a:lnTo>
                <a:lnTo>
                  <a:pt x="165417" y="1120140"/>
                </a:lnTo>
                <a:lnTo>
                  <a:pt x="169405" y="1113790"/>
                </a:lnTo>
                <a:lnTo>
                  <a:pt x="173723" y="1106170"/>
                </a:lnTo>
                <a:lnTo>
                  <a:pt x="183261" y="1089660"/>
                </a:lnTo>
                <a:lnTo>
                  <a:pt x="211620" y="1040130"/>
                </a:lnTo>
                <a:lnTo>
                  <a:pt x="216941" y="1036320"/>
                </a:lnTo>
                <a:lnTo>
                  <a:pt x="219151" y="1031240"/>
                </a:lnTo>
                <a:lnTo>
                  <a:pt x="221132" y="1026160"/>
                </a:lnTo>
                <a:lnTo>
                  <a:pt x="226580" y="1023620"/>
                </a:lnTo>
                <a:lnTo>
                  <a:pt x="228727" y="1018540"/>
                </a:lnTo>
                <a:lnTo>
                  <a:pt x="231063" y="1013460"/>
                </a:lnTo>
                <a:lnTo>
                  <a:pt x="235242" y="1012190"/>
                </a:lnTo>
                <a:lnTo>
                  <a:pt x="236588" y="1008380"/>
                </a:lnTo>
                <a:lnTo>
                  <a:pt x="239064" y="1004570"/>
                </a:lnTo>
                <a:lnTo>
                  <a:pt x="248551" y="994410"/>
                </a:lnTo>
                <a:lnTo>
                  <a:pt x="255663" y="986790"/>
                </a:lnTo>
                <a:lnTo>
                  <a:pt x="265150" y="976630"/>
                </a:lnTo>
                <a:lnTo>
                  <a:pt x="292925" y="948690"/>
                </a:lnTo>
                <a:lnTo>
                  <a:pt x="322567" y="924560"/>
                </a:lnTo>
                <a:lnTo>
                  <a:pt x="354266" y="901700"/>
                </a:lnTo>
                <a:lnTo>
                  <a:pt x="357568" y="899160"/>
                </a:lnTo>
                <a:lnTo>
                  <a:pt x="360654" y="896620"/>
                </a:lnTo>
                <a:lnTo>
                  <a:pt x="363855" y="894080"/>
                </a:lnTo>
                <a:lnTo>
                  <a:pt x="372021" y="889000"/>
                </a:lnTo>
                <a:lnTo>
                  <a:pt x="369189" y="880110"/>
                </a:lnTo>
                <a:lnTo>
                  <a:pt x="364058" y="877570"/>
                </a:lnTo>
                <a:lnTo>
                  <a:pt x="349504" y="877570"/>
                </a:lnTo>
                <a:lnTo>
                  <a:pt x="316661" y="873760"/>
                </a:lnTo>
                <a:lnTo>
                  <a:pt x="310095" y="875030"/>
                </a:lnTo>
                <a:lnTo>
                  <a:pt x="304279" y="877570"/>
                </a:lnTo>
                <a:lnTo>
                  <a:pt x="298424" y="881380"/>
                </a:lnTo>
                <a:lnTo>
                  <a:pt x="265480" y="901700"/>
                </a:lnTo>
                <a:lnTo>
                  <a:pt x="234467" y="923290"/>
                </a:lnTo>
                <a:lnTo>
                  <a:pt x="205117" y="948690"/>
                </a:lnTo>
                <a:lnTo>
                  <a:pt x="177215" y="975360"/>
                </a:lnTo>
                <a:lnTo>
                  <a:pt x="173977" y="977900"/>
                </a:lnTo>
                <a:lnTo>
                  <a:pt x="171170" y="981710"/>
                </a:lnTo>
                <a:lnTo>
                  <a:pt x="162953" y="986790"/>
                </a:lnTo>
                <a:lnTo>
                  <a:pt x="160223" y="984250"/>
                </a:lnTo>
                <a:lnTo>
                  <a:pt x="158445" y="980440"/>
                </a:lnTo>
                <a:lnTo>
                  <a:pt x="161772" y="975360"/>
                </a:lnTo>
                <a:lnTo>
                  <a:pt x="161975" y="971550"/>
                </a:lnTo>
                <a:lnTo>
                  <a:pt x="159397" y="967740"/>
                </a:lnTo>
                <a:lnTo>
                  <a:pt x="161683" y="962660"/>
                </a:lnTo>
                <a:lnTo>
                  <a:pt x="163576" y="958850"/>
                </a:lnTo>
                <a:lnTo>
                  <a:pt x="160591" y="953770"/>
                </a:lnTo>
                <a:lnTo>
                  <a:pt x="161721" y="952500"/>
                </a:lnTo>
                <a:lnTo>
                  <a:pt x="160959" y="951230"/>
                </a:lnTo>
                <a:lnTo>
                  <a:pt x="163271" y="947420"/>
                </a:lnTo>
                <a:lnTo>
                  <a:pt x="164757" y="943610"/>
                </a:lnTo>
                <a:lnTo>
                  <a:pt x="162242" y="938530"/>
                </a:lnTo>
                <a:lnTo>
                  <a:pt x="163207" y="935990"/>
                </a:lnTo>
                <a:lnTo>
                  <a:pt x="164604" y="932180"/>
                </a:lnTo>
                <a:lnTo>
                  <a:pt x="168427" y="902970"/>
                </a:lnTo>
                <a:lnTo>
                  <a:pt x="171767" y="876300"/>
                </a:lnTo>
                <a:lnTo>
                  <a:pt x="175183" y="850900"/>
                </a:lnTo>
                <a:lnTo>
                  <a:pt x="178816" y="824230"/>
                </a:lnTo>
                <a:lnTo>
                  <a:pt x="182397" y="800100"/>
                </a:lnTo>
                <a:lnTo>
                  <a:pt x="186245" y="777240"/>
                </a:lnTo>
                <a:lnTo>
                  <a:pt x="194132" y="728980"/>
                </a:lnTo>
                <a:lnTo>
                  <a:pt x="195948" y="722630"/>
                </a:lnTo>
                <a:lnTo>
                  <a:pt x="197802" y="717550"/>
                </a:lnTo>
                <a:lnTo>
                  <a:pt x="199593" y="711200"/>
                </a:lnTo>
                <a:lnTo>
                  <a:pt x="214553" y="657860"/>
                </a:lnTo>
                <a:lnTo>
                  <a:pt x="230225" y="610870"/>
                </a:lnTo>
                <a:lnTo>
                  <a:pt x="248335" y="565150"/>
                </a:lnTo>
                <a:lnTo>
                  <a:pt x="268973" y="520700"/>
                </a:lnTo>
                <a:lnTo>
                  <a:pt x="292252" y="477520"/>
                </a:lnTo>
                <a:lnTo>
                  <a:pt x="314680" y="439420"/>
                </a:lnTo>
                <a:lnTo>
                  <a:pt x="337464" y="401320"/>
                </a:lnTo>
                <a:lnTo>
                  <a:pt x="343103" y="397510"/>
                </a:lnTo>
                <a:lnTo>
                  <a:pt x="345109" y="392430"/>
                </a:lnTo>
                <a:lnTo>
                  <a:pt x="347230" y="387350"/>
                </a:lnTo>
                <a:lnTo>
                  <a:pt x="352717" y="384810"/>
                </a:lnTo>
                <a:lnTo>
                  <a:pt x="354711" y="379730"/>
                </a:lnTo>
                <a:lnTo>
                  <a:pt x="356781" y="373380"/>
                </a:lnTo>
                <a:lnTo>
                  <a:pt x="362178" y="372110"/>
                </a:lnTo>
                <a:lnTo>
                  <a:pt x="363778" y="367030"/>
                </a:lnTo>
                <a:lnTo>
                  <a:pt x="366102" y="361950"/>
                </a:lnTo>
                <a:lnTo>
                  <a:pt x="369811" y="360680"/>
                </a:lnTo>
                <a:lnTo>
                  <a:pt x="371436" y="358140"/>
                </a:lnTo>
                <a:lnTo>
                  <a:pt x="372237" y="354330"/>
                </a:lnTo>
                <a:lnTo>
                  <a:pt x="373557" y="354330"/>
                </a:lnTo>
                <a:lnTo>
                  <a:pt x="374218" y="353060"/>
                </a:lnTo>
                <a:lnTo>
                  <a:pt x="374192" y="351790"/>
                </a:lnTo>
                <a:lnTo>
                  <a:pt x="378282" y="350520"/>
                </a:lnTo>
                <a:lnTo>
                  <a:pt x="379691" y="345440"/>
                </a:lnTo>
                <a:lnTo>
                  <a:pt x="382231" y="342900"/>
                </a:lnTo>
                <a:lnTo>
                  <a:pt x="391325" y="332740"/>
                </a:lnTo>
                <a:lnTo>
                  <a:pt x="400100" y="321310"/>
                </a:lnTo>
                <a:lnTo>
                  <a:pt x="409206" y="309880"/>
                </a:lnTo>
                <a:lnTo>
                  <a:pt x="419303" y="300990"/>
                </a:lnTo>
                <a:lnTo>
                  <a:pt x="419087" y="299720"/>
                </a:lnTo>
                <a:lnTo>
                  <a:pt x="418884" y="298450"/>
                </a:lnTo>
                <a:lnTo>
                  <a:pt x="421093" y="293370"/>
                </a:lnTo>
                <a:lnTo>
                  <a:pt x="411289" y="299720"/>
                </a:lnTo>
                <a:lnTo>
                  <a:pt x="410044" y="299720"/>
                </a:lnTo>
                <a:lnTo>
                  <a:pt x="409511" y="297180"/>
                </a:lnTo>
                <a:lnTo>
                  <a:pt x="409994" y="294640"/>
                </a:lnTo>
                <a:lnTo>
                  <a:pt x="410171" y="292100"/>
                </a:lnTo>
                <a:lnTo>
                  <a:pt x="441985" y="261620"/>
                </a:lnTo>
                <a:lnTo>
                  <a:pt x="475361" y="232410"/>
                </a:lnTo>
                <a:lnTo>
                  <a:pt x="510082" y="204470"/>
                </a:lnTo>
                <a:lnTo>
                  <a:pt x="545960" y="177800"/>
                </a:lnTo>
                <a:lnTo>
                  <a:pt x="555574" y="172720"/>
                </a:lnTo>
                <a:lnTo>
                  <a:pt x="646341" y="119380"/>
                </a:lnTo>
                <a:lnTo>
                  <a:pt x="646163" y="118110"/>
                </a:lnTo>
                <a:lnTo>
                  <a:pt x="646493" y="119380"/>
                </a:lnTo>
                <a:lnTo>
                  <a:pt x="648868" y="119380"/>
                </a:lnTo>
                <a:lnTo>
                  <a:pt x="650481" y="118110"/>
                </a:lnTo>
                <a:lnTo>
                  <a:pt x="651027" y="118110"/>
                </a:lnTo>
                <a:lnTo>
                  <a:pt x="651510" y="116840"/>
                </a:lnTo>
                <a:lnTo>
                  <a:pt x="653732" y="118110"/>
                </a:lnTo>
                <a:lnTo>
                  <a:pt x="655396" y="116840"/>
                </a:lnTo>
                <a:lnTo>
                  <a:pt x="656526" y="114300"/>
                </a:lnTo>
                <a:lnTo>
                  <a:pt x="658774" y="115570"/>
                </a:lnTo>
                <a:lnTo>
                  <a:pt x="660438" y="114300"/>
                </a:lnTo>
                <a:lnTo>
                  <a:pt x="661543" y="113030"/>
                </a:lnTo>
                <a:lnTo>
                  <a:pt x="663803" y="113030"/>
                </a:lnTo>
                <a:lnTo>
                  <a:pt x="665467" y="111760"/>
                </a:lnTo>
                <a:lnTo>
                  <a:pt x="666610" y="110490"/>
                </a:lnTo>
                <a:lnTo>
                  <a:pt x="668870" y="110490"/>
                </a:lnTo>
                <a:lnTo>
                  <a:pt x="670598" y="109220"/>
                </a:lnTo>
                <a:lnTo>
                  <a:pt x="671690" y="107950"/>
                </a:lnTo>
                <a:lnTo>
                  <a:pt x="675652" y="107950"/>
                </a:lnTo>
                <a:lnTo>
                  <a:pt x="676744" y="105410"/>
                </a:lnTo>
                <a:lnTo>
                  <a:pt x="680745" y="105410"/>
                </a:lnTo>
                <a:lnTo>
                  <a:pt x="681812" y="102870"/>
                </a:lnTo>
                <a:lnTo>
                  <a:pt x="683602" y="102870"/>
                </a:lnTo>
                <a:lnTo>
                  <a:pt x="683869" y="102666"/>
                </a:lnTo>
                <a:lnTo>
                  <a:pt x="684415" y="102793"/>
                </a:lnTo>
                <a:lnTo>
                  <a:pt x="686079" y="102057"/>
                </a:lnTo>
                <a:lnTo>
                  <a:pt x="687019" y="100380"/>
                </a:lnTo>
                <a:lnTo>
                  <a:pt x="689305" y="101600"/>
                </a:lnTo>
                <a:lnTo>
                  <a:pt x="690968" y="100330"/>
                </a:lnTo>
                <a:lnTo>
                  <a:pt x="692111" y="99060"/>
                </a:lnTo>
                <a:lnTo>
                  <a:pt x="696163" y="99060"/>
                </a:lnTo>
                <a:lnTo>
                  <a:pt x="697306" y="96520"/>
                </a:lnTo>
                <a:lnTo>
                  <a:pt x="701395" y="96520"/>
                </a:lnTo>
                <a:lnTo>
                  <a:pt x="702525" y="93980"/>
                </a:lnTo>
                <a:lnTo>
                  <a:pt x="704850" y="95250"/>
                </a:lnTo>
                <a:lnTo>
                  <a:pt x="706551" y="93980"/>
                </a:lnTo>
                <a:lnTo>
                  <a:pt x="707682" y="92710"/>
                </a:lnTo>
                <a:lnTo>
                  <a:pt x="710018" y="92710"/>
                </a:lnTo>
                <a:lnTo>
                  <a:pt x="711746" y="91440"/>
                </a:lnTo>
                <a:lnTo>
                  <a:pt x="712939" y="90170"/>
                </a:lnTo>
                <a:lnTo>
                  <a:pt x="724217" y="86360"/>
                </a:lnTo>
                <a:lnTo>
                  <a:pt x="735507" y="82550"/>
                </a:lnTo>
                <a:lnTo>
                  <a:pt x="761847" y="73660"/>
                </a:lnTo>
                <a:lnTo>
                  <a:pt x="767803" y="69850"/>
                </a:lnTo>
                <a:lnTo>
                  <a:pt x="774166" y="67310"/>
                </a:lnTo>
                <a:lnTo>
                  <a:pt x="787323" y="64770"/>
                </a:lnTo>
                <a:lnTo>
                  <a:pt x="788060" y="64770"/>
                </a:lnTo>
                <a:lnTo>
                  <a:pt x="788530" y="66040"/>
                </a:lnTo>
                <a:lnTo>
                  <a:pt x="789343" y="68580"/>
                </a:lnTo>
                <a:lnTo>
                  <a:pt x="789393" y="69850"/>
                </a:lnTo>
                <a:lnTo>
                  <a:pt x="788949" y="71120"/>
                </a:lnTo>
                <a:lnTo>
                  <a:pt x="795705" y="69850"/>
                </a:lnTo>
                <a:lnTo>
                  <a:pt x="802576" y="69850"/>
                </a:lnTo>
                <a:lnTo>
                  <a:pt x="808380" y="64770"/>
                </a:lnTo>
                <a:lnTo>
                  <a:pt x="810018" y="63500"/>
                </a:lnTo>
                <a:lnTo>
                  <a:pt x="811809" y="62230"/>
                </a:lnTo>
                <a:lnTo>
                  <a:pt x="813752" y="62230"/>
                </a:lnTo>
                <a:lnTo>
                  <a:pt x="814031" y="62230"/>
                </a:lnTo>
                <a:lnTo>
                  <a:pt x="816965" y="63500"/>
                </a:lnTo>
                <a:lnTo>
                  <a:pt x="819835" y="63500"/>
                </a:lnTo>
                <a:lnTo>
                  <a:pt x="821194" y="62230"/>
                </a:lnTo>
                <a:lnTo>
                  <a:pt x="822566" y="60960"/>
                </a:lnTo>
                <a:lnTo>
                  <a:pt x="824623" y="62230"/>
                </a:lnTo>
                <a:lnTo>
                  <a:pt x="826389" y="62230"/>
                </a:lnTo>
                <a:lnTo>
                  <a:pt x="827062" y="60960"/>
                </a:lnTo>
                <a:lnTo>
                  <a:pt x="827735" y="59690"/>
                </a:lnTo>
                <a:lnTo>
                  <a:pt x="830008" y="60960"/>
                </a:lnTo>
                <a:lnTo>
                  <a:pt x="832053" y="59690"/>
                </a:lnTo>
                <a:lnTo>
                  <a:pt x="833589" y="58420"/>
                </a:lnTo>
                <a:lnTo>
                  <a:pt x="843508" y="58420"/>
                </a:lnTo>
                <a:lnTo>
                  <a:pt x="849960" y="57150"/>
                </a:lnTo>
                <a:lnTo>
                  <a:pt x="856081" y="53340"/>
                </a:lnTo>
                <a:lnTo>
                  <a:pt x="865720" y="53340"/>
                </a:lnTo>
                <a:lnTo>
                  <a:pt x="869962" y="50800"/>
                </a:lnTo>
                <a:lnTo>
                  <a:pt x="873061" y="52070"/>
                </a:lnTo>
                <a:lnTo>
                  <a:pt x="875855" y="50800"/>
                </a:lnTo>
                <a:lnTo>
                  <a:pt x="878662" y="49530"/>
                </a:lnTo>
                <a:lnTo>
                  <a:pt x="921423" y="45720"/>
                </a:lnTo>
                <a:lnTo>
                  <a:pt x="936193" y="46990"/>
                </a:lnTo>
                <a:lnTo>
                  <a:pt x="935748" y="45720"/>
                </a:lnTo>
                <a:lnTo>
                  <a:pt x="934008" y="40640"/>
                </a:lnTo>
                <a:lnTo>
                  <a:pt x="938885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262670" y="2369255"/>
            <a:ext cx="446405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9980" marR="5080" indent="-1097915">
              <a:lnSpc>
                <a:spcPct val="114999"/>
              </a:lnSpc>
              <a:spcBef>
                <a:spcPts val="100"/>
              </a:spcBef>
            </a:pPr>
            <a:r>
              <a:rPr dirty="0" sz="2500">
                <a:latin typeface="Trebuchet MS"/>
                <a:cs typeface="Trebuchet MS"/>
              </a:rPr>
              <a:t>IMPORTANCE</a:t>
            </a:r>
            <a:r>
              <a:rPr dirty="0" sz="2500" spc="-10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OF</a:t>
            </a:r>
            <a:r>
              <a:rPr dirty="0" sz="2500" spc="-100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"ACTIVE</a:t>
            </a:r>
            <a:r>
              <a:rPr dirty="0" sz="2500" spc="-100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NOISE </a:t>
            </a:r>
            <a:r>
              <a:rPr dirty="0" sz="2500" spc="-10">
                <a:latin typeface="Trebuchet MS"/>
                <a:cs typeface="Trebuchet MS"/>
              </a:rPr>
              <a:t>CANCELLATION"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30501" y="7038447"/>
            <a:ext cx="45713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Trebuchet MS"/>
                <a:cs typeface="Trebuchet MS"/>
              </a:rPr>
              <a:t>IMPORTANCE</a:t>
            </a:r>
            <a:r>
              <a:rPr dirty="0" sz="2500" spc="-11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OF</a:t>
            </a:r>
            <a:r>
              <a:rPr dirty="0" sz="2500" spc="-11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"BATTERY</a:t>
            </a:r>
            <a:r>
              <a:rPr dirty="0" sz="2500" spc="-11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LIFE"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6026511" y="6643179"/>
            <a:ext cx="929640" cy="1134110"/>
          </a:xfrm>
          <a:custGeom>
            <a:avLst/>
            <a:gdLst/>
            <a:ahLst/>
            <a:cxnLst/>
            <a:rect l="l" t="t" r="r" b="b"/>
            <a:pathLst>
              <a:path w="929640" h="1134109">
                <a:moveTo>
                  <a:pt x="124675" y="1070546"/>
                </a:moveTo>
                <a:lnTo>
                  <a:pt x="121539" y="1069340"/>
                </a:lnTo>
                <a:lnTo>
                  <a:pt x="118745" y="1069340"/>
                </a:lnTo>
                <a:lnTo>
                  <a:pt x="117348" y="1070610"/>
                </a:lnTo>
                <a:lnTo>
                  <a:pt x="124587" y="1070610"/>
                </a:lnTo>
                <a:close/>
              </a:path>
              <a:path w="929640" h="1134109">
                <a:moveTo>
                  <a:pt x="124917" y="1070368"/>
                </a:moveTo>
                <a:lnTo>
                  <a:pt x="124675" y="1070546"/>
                </a:lnTo>
                <a:lnTo>
                  <a:pt x="124841" y="1070610"/>
                </a:lnTo>
                <a:lnTo>
                  <a:pt x="124917" y="1070368"/>
                </a:lnTo>
                <a:close/>
              </a:path>
              <a:path w="929640" h="1134109">
                <a:moveTo>
                  <a:pt x="130175" y="1068070"/>
                </a:moveTo>
                <a:lnTo>
                  <a:pt x="125730" y="1068070"/>
                </a:lnTo>
                <a:lnTo>
                  <a:pt x="124917" y="1070368"/>
                </a:lnTo>
                <a:lnTo>
                  <a:pt x="126365" y="1069340"/>
                </a:lnTo>
                <a:lnTo>
                  <a:pt x="128270" y="1069340"/>
                </a:lnTo>
                <a:lnTo>
                  <a:pt x="130175" y="1068070"/>
                </a:lnTo>
                <a:close/>
              </a:path>
              <a:path w="929640" h="1134109">
                <a:moveTo>
                  <a:pt x="284848" y="1071880"/>
                </a:moveTo>
                <a:lnTo>
                  <a:pt x="122428" y="1071880"/>
                </a:lnTo>
                <a:lnTo>
                  <a:pt x="122428" y="1073150"/>
                </a:lnTo>
                <a:lnTo>
                  <a:pt x="122428" y="1074420"/>
                </a:lnTo>
                <a:lnTo>
                  <a:pt x="121666" y="1074420"/>
                </a:lnTo>
                <a:lnTo>
                  <a:pt x="122428" y="1073150"/>
                </a:lnTo>
                <a:lnTo>
                  <a:pt x="122428" y="1071880"/>
                </a:lnTo>
                <a:lnTo>
                  <a:pt x="115951" y="1071880"/>
                </a:lnTo>
                <a:lnTo>
                  <a:pt x="112141" y="1071880"/>
                </a:lnTo>
                <a:lnTo>
                  <a:pt x="110871" y="1073150"/>
                </a:lnTo>
                <a:lnTo>
                  <a:pt x="106553" y="1073150"/>
                </a:lnTo>
                <a:lnTo>
                  <a:pt x="105029" y="1075690"/>
                </a:lnTo>
                <a:lnTo>
                  <a:pt x="103886" y="1074420"/>
                </a:lnTo>
                <a:lnTo>
                  <a:pt x="102870" y="1074420"/>
                </a:lnTo>
                <a:lnTo>
                  <a:pt x="101854" y="1075690"/>
                </a:lnTo>
                <a:lnTo>
                  <a:pt x="95123" y="1075690"/>
                </a:lnTo>
                <a:lnTo>
                  <a:pt x="88646" y="1076960"/>
                </a:lnTo>
                <a:lnTo>
                  <a:pt x="82550" y="1079500"/>
                </a:lnTo>
                <a:lnTo>
                  <a:pt x="77724" y="1080770"/>
                </a:lnTo>
                <a:lnTo>
                  <a:pt x="72898" y="1080770"/>
                </a:lnTo>
                <a:lnTo>
                  <a:pt x="68707" y="1083310"/>
                </a:lnTo>
                <a:lnTo>
                  <a:pt x="65659" y="1082040"/>
                </a:lnTo>
                <a:lnTo>
                  <a:pt x="60071" y="1084580"/>
                </a:lnTo>
                <a:lnTo>
                  <a:pt x="17322" y="1088390"/>
                </a:lnTo>
                <a:lnTo>
                  <a:pt x="2540" y="1087120"/>
                </a:lnTo>
                <a:lnTo>
                  <a:pt x="4826" y="1094740"/>
                </a:lnTo>
                <a:lnTo>
                  <a:pt x="0" y="1099820"/>
                </a:lnTo>
                <a:lnTo>
                  <a:pt x="5461" y="1104900"/>
                </a:lnTo>
                <a:lnTo>
                  <a:pt x="5842" y="1106170"/>
                </a:lnTo>
                <a:lnTo>
                  <a:pt x="6731" y="1107440"/>
                </a:lnTo>
                <a:lnTo>
                  <a:pt x="8001" y="1107440"/>
                </a:lnTo>
                <a:lnTo>
                  <a:pt x="9271" y="1111250"/>
                </a:lnTo>
                <a:lnTo>
                  <a:pt x="3810" y="1115060"/>
                </a:lnTo>
                <a:lnTo>
                  <a:pt x="8255" y="1118870"/>
                </a:lnTo>
                <a:lnTo>
                  <a:pt x="11772" y="1127760"/>
                </a:lnTo>
                <a:lnTo>
                  <a:pt x="17399" y="1131570"/>
                </a:lnTo>
                <a:lnTo>
                  <a:pt x="24536" y="1134110"/>
                </a:lnTo>
                <a:lnTo>
                  <a:pt x="55880" y="1134110"/>
                </a:lnTo>
                <a:lnTo>
                  <a:pt x="101892" y="1129030"/>
                </a:lnTo>
                <a:lnTo>
                  <a:pt x="170700" y="1113790"/>
                </a:lnTo>
                <a:lnTo>
                  <a:pt x="215531" y="1099820"/>
                </a:lnTo>
                <a:lnTo>
                  <a:pt x="245795" y="1088390"/>
                </a:lnTo>
                <a:lnTo>
                  <a:pt x="259257" y="1083310"/>
                </a:lnTo>
                <a:lnTo>
                  <a:pt x="279158" y="1074420"/>
                </a:lnTo>
                <a:lnTo>
                  <a:pt x="284848" y="1071880"/>
                </a:lnTo>
                <a:close/>
              </a:path>
              <a:path w="929640" h="1134109">
                <a:moveTo>
                  <a:pt x="349986" y="1040130"/>
                </a:moveTo>
                <a:lnTo>
                  <a:pt x="245618" y="1040130"/>
                </a:lnTo>
                <a:lnTo>
                  <a:pt x="245618" y="1045210"/>
                </a:lnTo>
                <a:lnTo>
                  <a:pt x="244602" y="1046480"/>
                </a:lnTo>
                <a:lnTo>
                  <a:pt x="245491" y="1045210"/>
                </a:lnTo>
                <a:lnTo>
                  <a:pt x="245618" y="1045210"/>
                </a:lnTo>
                <a:lnTo>
                  <a:pt x="245618" y="1040130"/>
                </a:lnTo>
                <a:lnTo>
                  <a:pt x="242189" y="1040130"/>
                </a:lnTo>
                <a:lnTo>
                  <a:pt x="242189" y="1046480"/>
                </a:lnTo>
                <a:lnTo>
                  <a:pt x="241554" y="1047750"/>
                </a:lnTo>
                <a:lnTo>
                  <a:pt x="240919" y="1047750"/>
                </a:lnTo>
                <a:lnTo>
                  <a:pt x="241427" y="1046480"/>
                </a:lnTo>
                <a:lnTo>
                  <a:pt x="242189" y="1046480"/>
                </a:lnTo>
                <a:lnTo>
                  <a:pt x="242189" y="1040130"/>
                </a:lnTo>
                <a:lnTo>
                  <a:pt x="230505" y="1040130"/>
                </a:lnTo>
                <a:lnTo>
                  <a:pt x="226441" y="1040130"/>
                </a:lnTo>
                <a:lnTo>
                  <a:pt x="225298" y="1041400"/>
                </a:lnTo>
                <a:lnTo>
                  <a:pt x="176530" y="1059180"/>
                </a:lnTo>
                <a:lnTo>
                  <a:pt x="170624" y="1062990"/>
                </a:lnTo>
                <a:lnTo>
                  <a:pt x="164312" y="1064260"/>
                </a:lnTo>
                <a:lnTo>
                  <a:pt x="157784" y="1066800"/>
                </a:lnTo>
                <a:lnTo>
                  <a:pt x="151257" y="1068070"/>
                </a:lnTo>
                <a:lnTo>
                  <a:pt x="150495" y="1068070"/>
                </a:lnTo>
                <a:lnTo>
                  <a:pt x="149987" y="1066800"/>
                </a:lnTo>
                <a:lnTo>
                  <a:pt x="149733" y="1065530"/>
                </a:lnTo>
                <a:lnTo>
                  <a:pt x="149098" y="1064260"/>
                </a:lnTo>
                <a:lnTo>
                  <a:pt x="149098" y="1062990"/>
                </a:lnTo>
                <a:lnTo>
                  <a:pt x="149479" y="1061720"/>
                </a:lnTo>
                <a:lnTo>
                  <a:pt x="135890" y="1064260"/>
                </a:lnTo>
                <a:lnTo>
                  <a:pt x="130175" y="1068070"/>
                </a:lnTo>
                <a:lnTo>
                  <a:pt x="128524" y="1069340"/>
                </a:lnTo>
                <a:lnTo>
                  <a:pt x="126746" y="1070610"/>
                </a:lnTo>
                <a:lnTo>
                  <a:pt x="287693" y="1070610"/>
                </a:lnTo>
                <a:lnTo>
                  <a:pt x="293382" y="1068070"/>
                </a:lnTo>
                <a:lnTo>
                  <a:pt x="301917" y="1064260"/>
                </a:lnTo>
                <a:lnTo>
                  <a:pt x="333146" y="1049020"/>
                </a:lnTo>
                <a:lnTo>
                  <a:pt x="340956" y="1045210"/>
                </a:lnTo>
                <a:lnTo>
                  <a:pt x="343560" y="1043940"/>
                </a:lnTo>
                <a:lnTo>
                  <a:pt x="349986" y="1040130"/>
                </a:lnTo>
                <a:close/>
              </a:path>
              <a:path w="929640" h="1134109">
                <a:moveTo>
                  <a:pt x="364985" y="1031240"/>
                </a:moveTo>
                <a:lnTo>
                  <a:pt x="251079" y="1031240"/>
                </a:lnTo>
                <a:lnTo>
                  <a:pt x="247142" y="1031240"/>
                </a:lnTo>
                <a:lnTo>
                  <a:pt x="245999" y="1032510"/>
                </a:lnTo>
                <a:lnTo>
                  <a:pt x="243586" y="1032510"/>
                </a:lnTo>
                <a:lnTo>
                  <a:pt x="241935" y="1033780"/>
                </a:lnTo>
                <a:lnTo>
                  <a:pt x="240919" y="1035050"/>
                </a:lnTo>
                <a:lnTo>
                  <a:pt x="236728" y="1035050"/>
                </a:lnTo>
                <a:lnTo>
                  <a:pt x="235712" y="1037590"/>
                </a:lnTo>
                <a:lnTo>
                  <a:pt x="231648" y="1037590"/>
                </a:lnTo>
                <a:lnTo>
                  <a:pt x="231076" y="1038860"/>
                </a:lnTo>
                <a:lnTo>
                  <a:pt x="352132" y="1038860"/>
                </a:lnTo>
                <a:lnTo>
                  <a:pt x="364985" y="1031240"/>
                </a:lnTo>
                <a:close/>
              </a:path>
              <a:path w="929640" h="1134109">
                <a:moveTo>
                  <a:pt x="929093" y="222250"/>
                </a:moveTo>
                <a:lnTo>
                  <a:pt x="922807" y="181610"/>
                </a:lnTo>
                <a:lnTo>
                  <a:pt x="909904" y="140970"/>
                </a:lnTo>
                <a:lnTo>
                  <a:pt x="905344" y="130810"/>
                </a:lnTo>
                <a:lnTo>
                  <a:pt x="892810" y="102870"/>
                </a:lnTo>
                <a:lnTo>
                  <a:pt x="886256" y="88900"/>
                </a:lnTo>
                <a:lnTo>
                  <a:pt x="880021" y="73660"/>
                </a:lnTo>
                <a:lnTo>
                  <a:pt x="867918" y="44450"/>
                </a:lnTo>
                <a:lnTo>
                  <a:pt x="856132" y="19050"/>
                </a:lnTo>
                <a:lnTo>
                  <a:pt x="846010" y="7620"/>
                </a:lnTo>
                <a:lnTo>
                  <a:pt x="842467" y="6350"/>
                </a:lnTo>
                <a:lnTo>
                  <a:pt x="831875" y="2540"/>
                </a:lnTo>
                <a:lnTo>
                  <a:pt x="808101" y="0"/>
                </a:lnTo>
                <a:lnTo>
                  <a:pt x="787539" y="0"/>
                </a:lnTo>
                <a:lnTo>
                  <a:pt x="780669" y="1270"/>
                </a:lnTo>
                <a:lnTo>
                  <a:pt x="777367" y="2540"/>
                </a:lnTo>
                <a:lnTo>
                  <a:pt x="774319" y="2540"/>
                </a:lnTo>
                <a:lnTo>
                  <a:pt x="772414" y="6350"/>
                </a:lnTo>
                <a:lnTo>
                  <a:pt x="762000" y="5080"/>
                </a:lnTo>
                <a:lnTo>
                  <a:pt x="757301" y="12700"/>
                </a:lnTo>
                <a:lnTo>
                  <a:pt x="715899" y="86360"/>
                </a:lnTo>
                <a:lnTo>
                  <a:pt x="710565" y="90170"/>
                </a:lnTo>
                <a:lnTo>
                  <a:pt x="706501" y="100330"/>
                </a:lnTo>
                <a:lnTo>
                  <a:pt x="701167" y="102870"/>
                </a:lnTo>
                <a:lnTo>
                  <a:pt x="699008" y="107950"/>
                </a:lnTo>
                <a:lnTo>
                  <a:pt x="696722" y="113030"/>
                </a:lnTo>
                <a:lnTo>
                  <a:pt x="692658" y="114300"/>
                </a:lnTo>
                <a:lnTo>
                  <a:pt x="691261" y="118110"/>
                </a:lnTo>
                <a:lnTo>
                  <a:pt x="688848" y="121920"/>
                </a:lnTo>
                <a:lnTo>
                  <a:pt x="663092" y="151130"/>
                </a:lnTo>
                <a:lnTo>
                  <a:pt x="635635" y="177800"/>
                </a:lnTo>
                <a:lnTo>
                  <a:pt x="606259" y="203200"/>
                </a:lnTo>
                <a:lnTo>
                  <a:pt x="574802" y="227330"/>
                </a:lnTo>
                <a:lnTo>
                  <a:pt x="571500" y="228600"/>
                </a:lnTo>
                <a:lnTo>
                  <a:pt x="568452" y="231140"/>
                </a:lnTo>
                <a:lnTo>
                  <a:pt x="565277" y="233680"/>
                </a:lnTo>
                <a:lnTo>
                  <a:pt x="561594" y="236220"/>
                </a:lnTo>
                <a:lnTo>
                  <a:pt x="557276" y="240030"/>
                </a:lnTo>
                <a:lnTo>
                  <a:pt x="558927" y="245110"/>
                </a:lnTo>
                <a:lnTo>
                  <a:pt x="560197" y="248920"/>
                </a:lnTo>
                <a:lnTo>
                  <a:pt x="565277" y="251460"/>
                </a:lnTo>
                <a:lnTo>
                  <a:pt x="568706" y="250190"/>
                </a:lnTo>
                <a:lnTo>
                  <a:pt x="579818" y="250190"/>
                </a:lnTo>
                <a:lnTo>
                  <a:pt x="612775" y="254000"/>
                </a:lnTo>
                <a:lnTo>
                  <a:pt x="619252" y="252730"/>
                </a:lnTo>
                <a:lnTo>
                  <a:pt x="625094" y="250190"/>
                </a:lnTo>
                <a:lnTo>
                  <a:pt x="630936" y="246380"/>
                </a:lnTo>
                <a:lnTo>
                  <a:pt x="663613" y="226060"/>
                </a:lnTo>
                <a:lnTo>
                  <a:pt x="694385" y="203200"/>
                </a:lnTo>
                <a:lnTo>
                  <a:pt x="723455" y="177800"/>
                </a:lnTo>
                <a:lnTo>
                  <a:pt x="751078" y="151130"/>
                </a:lnTo>
                <a:lnTo>
                  <a:pt x="757047" y="143510"/>
                </a:lnTo>
                <a:lnTo>
                  <a:pt x="760730" y="140970"/>
                </a:lnTo>
                <a:lnTo>
                  <a:pt x="765175" y="138430"/>
                </a:lnTo>
                <a:lnTo>
                  <a:pt x="767969" y="142240"/>
                </a:lnTo>
                <a:lnTo>
                  <a:pt x="769747" y="146050"/>
                </a:lnTo>
                <a:lnTo>
                  <a:pt x="766445" y="149860"/>
                </a:lnTo>
                <a:lnTo>
                  <a:pt x="766318" y="153670"/>
                </a:lnTo>
                <a:lnTo>
                  <a:pt x="768985" y="158750"/>
                </a:lnTo>
                <a:lnTo>
                  <a:pt x="766699" y="162560"/>
                </a:lnTo>
                <a:lnTo>
                  <a:pt x="764921" y="167640"/>
                </a:lnTo>
                <a:lnTo>
                  <a:pt x="767969" y="172720"/>
                </a:lnTo>
                <a:lnTo>
                  <a:pt x="766826" y="172720"/>
                </a:lnTo>
                <a:lnTo>
                  <a:pt x="766699" y="173990"/>
                </a:lnTo>
                <a:lnTo>
                  <a:pt x="767588" y="175260"/>
                </a:lnTo>
                <a:lnTo>
                  <a:pt x="765302" y="179070"/>
                </a:lnTo>
                <a:lnTo>
                  <a:pt x="763905" y="182880"/>
                </a:lnTo>
                <a:lnTo>
                  <a:pt x="766445" y="187960"/>
                </a:lnTo>
                <a:lnTo>
                  <a:pt x="765556" y="190500"/>
                </a:lnTo>
                <a:lnTo>
                  <a:pt x="764159" y="193040"/>
                </a:lnTo>
                <a:lnTo>
                  <a:pt x="760628" y="223520"/>
                </a:lnTo>
                <a:lnTo>
                  <a:pt x="757580" y="248920"/>
                </a:lnTo>
                <a:lnTo>
                  <a:pt x="754481" y="275590"/>
                </a:lnTo>
                <a:lnTo>
                  <a:pt x="751205" y="302260"/>
                </a:lnTo>
                <a:lnTo>
                  <a:pt x="747814" y="326390"/>
                </a:lnTo>
                <a:lnTo>
                  <a:pt x="744220" y="349250"/>
                </a:lnTo>
                <a:lnTo>
                  <a:pt x="736854" y="397510"/>
                </a:lnTo>
                <a:lnTo>
                  <a:pt x="733336" y="408940"/>
                </a:lnTo>
                <a:lnTo>
                  <a:pt x="731647" y="415290"/>
                </a:lnTo>
                <a:lnTo>
                  <a:pt x="730123" y="421640"/>
                </a:lnTo>
                <a:lnTo>
                  <a:pt x="717308" y="468630"/>
                </a:lnTo>
                <a:lnTo>
                  <a:pt x="702157" y="515620"/>
                </a:lnTo>
                <a:lnTo>
                  <a:pt x="684555" y="561340"/>
                </a:lnTo>
                <a:lnTo>
                  <a:pt x="664400" y="607060"/>
                </a:lnTo>
                <a:lnTo>
                  <a:pt x="641604" y="650240"/>
                </a:lnTo>
                <a:lnTo>
                  <a:pt x="619633" y="688340"/>
                </a:lnTo>
                <a:lnTo>
                  <a:pt x="597281" y="726440"/>
                </a:lnTo>
                <a:lnTo>
                  <a:pt x="591693" y="730250"/>
                </a:lnTo>
                <a:lnTo>
                  <a:pt x="587629" y="740410"/>
                </a:lnTo>
                <a:lnTo>
                  <a:pt x="582168" y="744220"/>
                </a:lnTo>
                <a:lnTo>
                  <a:pt x="580263" y="749300"/>
                </a:lnTo>
                <a:lnTo>
                  <a:pt x="578231" y="754380"/>
                </a:lnTo>
                <a:lnTo>
                  <a:pt x="572897" y="756920"/>
                </a:lnTo>
                <a:lnTo>
                  <a:pt x="571373" y="762000"/>
                </a:lnTo>
                <a:lnTo>
                  <a:pt x="569087" y="765810"/>
                </a:lnTo>
                <a:lnTo>
                  <a:pt x="565404" y="767080"/>
                </a:lnTo>
                <a:lnTo>
                  <a:pt x="563753" y="770890"/>
                </a:lnTo>
                <a:lnTo>
                  <a:pt x="562991" y="773430"/>
                </a:lnTo>
                <a:lnTo>
                  <a:pt x="561721" y="774700"/>
                </a:lnTo>
                <a:lnTo>
                  <a:pt x="561086" y="775970"/>
                </a:lnTo>
                <a:lnTo>
                  <a:pt x="561086" y="777240"/>
                </a:lnTo>
                <a:lnTo>
                  <a:pt x="557022" y="778510"/>
                </a:lnTo>
                <a:lnTo>
                  <a:pt x="555625" y="782320"/>
                </a:lnTo>
                <a:lnTo>
                  <a:pt x="553212" y="784860"/>
                </a:lnTo>
                <a:lnTo>
                  <a:pt x="544182" y="796290"/>
                </a:lnTo>
                <a:lnTo>
                  <a:pt x="535520" y="807720"/>
                </a:lnTo>
                <a:lnTo>
                  <a:pt x="526529" y="817880"/>
                </a:lnTo>
                <a:lnTo>
                  <a:pt x="516509" y="828040"/>
                </a:lnTo>
                <a:lnTo>
                  <a:pt x="517017" y="830580"/>
                </a:lnTo>
                <a:lnTo>
                  <a:pt x="514858" y="835660"/>
                </a:lnTo>
                <a:lnTo>
                  <a:pt x="520700" y="831850"/>
                </a:lnTo>
                <a:lnTo>
                  <a:pt x="524637" y="828040"/>
                </a:lnTo>
                <a:lnTo>
                  <a:pt x="525780" y="829310"/>
                </a:lnTo>
                <a:lnTo>
                  <a:pt x="526161" y="830580"/>
                </a:lnTo>
                <a:lnTo>
                  <a:pt x="526415" y="831850"/>
                </a:lnTo>
                <a:lnTo>
                  <a:pt x="525907" y="834390"/>
                </a:lnTo>
                <a:lnTo>
                  <a:pt x="525780" y="835660"/>
                </a:lnTo>
                <a:lnTo>
                  <a:pt x="494334" y="867410"/>
                </a:lnTo>
                <a:lnTo>
                  <a:pt x="461289" y="896620"/>
                </a:lnTo>
                <a:lnTo>
                  <a:pt x="426872" y="925830"/>
                </a:lnTo>
                <a:lnTo>
                  <a:pt x="391287" y="952500"/>
                </a:lnTo>
                <a:lnTo>
                  <a:pt x="386461" y="955040"/>
                </a:lnTo>
                <a:lnTo>
                  <a:pt x="381762" y="957580"/>
                </a:lnTo>
                <a:lnTo>
                  <a:pt x="376936" y="960120"/>
                </a:lnTo>
                <a:lnTo>
                  <a:pt x="291592" y="1010920"/>
                </a:lnTo>
                <a:lnTo>
                  <a:pt x="290195" y="1010920"/>
                </a:lnTo>
                <a:lnTo>
                  <a:pt x="289052" y="1012190"/>
                </a:lnTo>
                <a:lnTo>
                  <a:pt x="287401" y="1012190"/>
                </a:lnTo>
                <a:lnTo>
                  <a:pt x="286893" y="1013460"/>
                </a:lnTo>
                <a:lnTo>
                  <a:pt x="284226" y="1013460"/>
                </a:lnTo>
                <a:lnTo>
                  <a:pt x="282575" y="1014730"/>
                </a:lnTo>
                <a:lnTo>
                  <a:pt x="281432" y="1016000"/>
                </a:lnTo>
                <a:lnTo>
                  <a:pt x="279146" y="1016000"/>
                </a:lnTo>
                <a:lnTo>
                  <a:pt x="277495" y="1017270"/>
                </a:lnTo>
                <a:lnTo>
                  <a:pt x="276479" y="1018540"/>
                </a:lnTo>
                <a:lnTo>
                  <a:pt x="274193" y="1018540"/>
                </a:lnTo>
                <a:lnTo>
                  <a:pt x="272542" y="1019810"/>
                </a:lnTo>
                <a:lnTo>
                  <a:pt x="271399" y="1021080"/>
                </a:lnTo>
                <a:lnTo>
                  <a:pt x="269113" y="1021080"/>
                </a:lnTo>
                <a:lnTo>
                  <a:pt x="267462" y="1022350"/>
                </a:lnTo>
                <a:lnTo>
                  <a:pt x="266319" y="1023620"/>
                </a:lnTo>
                <a:lnTo>
                  <a:pt x="262382" y="1023620"/>
                </a:lnTo>
                <a:lnTo>
                  <a:pt x="261366" y="1026160"/>
                </a:lnTo>
                <a:lnTo>
                  <a:pt x="257302" y="1026160"/>
                </a:lnTo>
                <a:lnTo>
                  <a:pt x="256286" y="1028700"/>
                </a:lnTo>
                <a:lnTo>
                  <a:pt x="254635" y="1028700"/>
                </a:lnTo>
                <a:lnTo>
                  <a:pt x="255905" y="1028166"/>
                </a:lnTo>
                <a:lnTo>
                  <a:pt x="253619" y="1027645"/>
                </a:lnTo>
                <a:lnTo>
                  <a:pt x="251968" y="1028395"/>
                </a:lnTo>
                <a:lnTo>
                  <a:pt x="251155" y="1029970"/>
                </a:lnTo>
                <a:lnTo>
                  <a:pt x="250952" y="1030363"/>
                </a:lnTo>
                <a:lnTo>
                  <a:pt x="251828" y="1029970"/>
                </a:lnTo>
                <a:lnTo>
                  <a:pt x="252603" y="1029627"/>
                </a:lnTo>
                <a:lnTo>
                  <a:pt x="254254" y="1028865"/>
                </a:lnTo>
                <a:lnTo>
                  <a:pt x="252857" y="1029970"/>
                </a:lnTo>
                <a:lnTo>
                  <a:pt x="367118" y="1029970"/>
                </a:lnTo>
                <a:lnTo>
                  <a:pt x="424053" y="994410"/>
                </a:lnTo>
                <a:lnTo>
                  <a:pt x="466407" y="963930"/>
                </a:lnTo>
                <a:lnTo>
                  <a:pt x="506095" y="930910"/>
                </a:lnTo>
                <a:lnTo>
                  <a:pt x="543191" y="896620"/>
                </a:lnTo>
                <a:lnTo>
                  <a:pt x="577761" y="859790"/>
                </a:lnTo>
                <a:lnTo>
                  <a:pt x="604532" y="828040"/>
                </a:lnTo>
                <a:lnTo>
                  <a:pt x="639610" y="782320"/>
                </a:lnTo>
                <a:lnTo>
                  <a:pt x="667029" y="740410"/>
                </a:lnTo>
                <a:lnTo>
                  <a:pt x="692188" y="695960"/>
                </a:lnTo>
                <a:lnTo>
                  <a:pt x="715175" y="651510"/>
                </a:lnTo>
                <a:lnTo>
                  <a:pt x="736041" y="604520"/>
                </a:lnTo>
                <a:lnTo>
                  <a:pt x="754888" y="556260"/>
                </a:lnTo>
                <a:lnTo>
                  <a:pt x="771359" y="505460"/>
                </a:lnTo>
                <a:lnTo>
                  <a:pt x="784707" y="454660"/>
                </a:lnTo>
                <a:lnTo>
                  <a:pt x="795477" y="402590"/>
                </a:lnTo>
                <a:lnTo>
                  <a:pt x="804189" y="350520"/>
                </a:lnTo>
                <a:lnTo>
                  <a:pt x="811403" y="298450"/>
                </a:lnTo>
                <a:lnTo>
                  <a:pt x="815746" y="259080"/>
                </a:lnTo>
                <a:lnTo>
                  <a:pt x="819365" y="220980"/>
                </a:lnTo>
                <a:lnTo>
                  <a:pt x="823429" y="172720"/>
                </a:lnTo>
                <a:lnTo>
                  <a:pt x="826008" y="143510"/>
                </a:lnTo>
                <a:lnTo>
                  <a:pt x="825373" y="140970"/>
                </a:lnTo>
                <a:lnTo>
                  <a:pt x="824611" y="139700"/>
                </a:lnTo>
                <a:lnTo>
                  <a:pt x="824293" y="138430"/>
                </a:lnTo>
                <a:lnTo>
                  <a:pt x="823976" y="137160"/>
                </a:lnTo>
                <a:lnTo>
                  <a:pt x="825119" y="135890"/>
                </a:lnTo>
                <a:lnTo>
                  <a:pt x="825754" y="133350"/>
                </a:lnTo>
                <a:lnTo>
                  <a:pt x="827532" y="132080"/>
                </a:lnTo>
                <a:lnTo>
                  <a:pt x="828929" y="130810"/>
                </a:lnTo>
                <a:lnTo>
                  <a:pt x="830199" y="132080"/>
                </a:lnTo>
                <a:lnTo>
                  <a:pt x="829945" y="134620"/>
                </a:lnTo>
                <a:lnTo>
                  <a:pt x="837412" y="147320"/>
                </a:lnTo>
                <a:lnTo>
                  <a:pt x="843661" y="161290"/>
                </a:lnTo>
                <a:lnTo>
                  <a:pt x="848944" y="175260"/>
                </a:lnTo>
                <a:lnTo>
                  <a:pt x="853567" y="190500"/>
                </a:lnTo>
                <a:lnTo>
                  <a:pt x="856805" y="199390"/>
                </a:lnTo>
                <a:lnTo>
                  <a:pt x="860615" y="209550"/>
                </a:lnTo>
                <a:lnTo>
                  <a:pt x="865276" y="218440"/>
                </a:lnTo>
                <a:lnTo>
                  <a:pt x="871093" y="227330"/>
                </a:lnTo>
                <a:lnTo>
                  <a:pt x="879475" y="245110"/>
                </a:lnTo>
                <a:lnTo>
                  <a:pt x="891755" y="257810"/>
                </a:lnTo>
                <a:lnTo>
                  <a:pt x="907516" y="264160"/>
                </a:lnTo>
                <a:lnTo>
                  <a:pt x="926338" y="264160"/>
                </a:lnTo>
                <a:lnTo>
                  <a:pt x="929093" y="22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89" y="4383525"/>
            <a:ext cx="8886914" cy="560548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0159" y="433269"/>
            <a:ext cx="8749127" cy="59419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567327" y="7075493"/>
            <a:ext cx="55537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Trebuchet MS"/>
                <a:cs typeface="Trebuchet MS"/>
              </a:rPr>
              <a:t>IMPORTANCE</a:t>
            </a:r>
            <a:r>
              <a:rPr dirty="0" sz="2500" spc="-9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OF</a:t>
            </a:r>
            <a:r>
              <a:rPr dirty="0" sz="2500" spc="-9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"VOICE</a:t>
            </a:r>
            <a:r>
              <a:rPr dirty="0" sz="2500" spc="-90">
                <a:latin typeface="Trebuchet MS"/>
                <a:cs typeface="Trebuchet MS"/>
              </a:rPr>
              <a:t> </a:t>
            </a:r>
            <a:r>
              <a:rPr dirty="0" sz="2500" spc="-50">
                <a:latin typeface="Trebuchet MS"/>
                <a:cs typeface="Trebuchet MS"/>
              </a:rPr>
              <a:t>CALL</a:t>
            </a:r>
            <a:r>
              <a:rPr dirty="0" sz="2500" spc="-9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QUALITY"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0029" y="3238100"/>
            <a:ext cx="74815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Trebuchet MS"/>
                <a:cs typeface="Trebuchet MS"/>
              </a:rPr>
              <a:t>IMPORTANCE</a:t>
            </a:r>
            <a:r>
              <a:rPr dirty="0" sz="2500" spc="-3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OF</a:t>
            </a:r>
            <a:r>
              <a:rPr dirty="0" sz="2500" spc="-3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"EASY</a:t>
            </a:r>
            <a:r>
              <a:rPr dirty="0" sz="2500" spc="-35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SETUP/BLUETOOTH</a:t>
            </a:r>
            <a:r>
              <a:rPr dirty="0" sz="2500" spc="-3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PAIRING"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6193516" y="6638073"/>
            <a:ext cx="929005" cy="1134110"/>
          </a:xfrm>
          <a:custGeom>
            <a:avLst/>
            <a:gdLst/>
            <a:ahLst/>
            <a:cxnLst/>
            <a:rect l="l" t="t" r="r" b="b"/>
            <a:pathLst>
              <a:path w="929005" h="1134109">
                <a:moveTo>
                  <a:pt x="124548" y="1070546"/>
                </a:moveTo>
                <a:lnTo>
                  <a:pt x="121539" y="1069340"/>
                </a:lnTo>
                <a:lnTo>
                  <a:pt x="118618" y="1069340"/>
                </a:lnTo>
                <a:lnTo>
                  <a:pt x="117284" y="1070610"/>
                </a:lnTo>
                <a:lnTo>
                  <a:pt x="124460" y="1070610"/>
                </a:lnTo>
                <a:close/>
              </a:path>
              <a:path w="929005" h="1134109">
                <a:moveTo>
                  <a:pt x="124802" y="1070381"/>
                </a:moveTo>
                <a:lnTo>
                  <a:pt x="124548" y="1070546"/>
                </a:lnTo>
                <a:lnTo>
                  <a:pt x="124714" y="1070610"/>
                </a:lnTo>
                <a:lnTo>
                  <a:pt x="124802" y="1070381"/>
                </a:lnTo>
                <a:close/>
              </a:path>
              <a:path w="929005" h="1134109">
                <a:moveTo>
                  <a:pt x="130048" y="1068070"/>
                </a:moveTo>
                <a:lnTo>
                  <a:pt x="125730" y="1068070"/>
                </a:lnTo>
                <a:lnTo>
                  <a:pt x="124802" y="1070381"/>
                </a:lnTo>
                <a:lnTo>
                  <a:pt x="126365" y="1069340"/>
                </a:lnTo>
                <a:lnTo>
                  <a:pt x="128270" y="1069340"/>
                </a:lnTo>
                <a:lnTo>
                  <a:pt x="130048" y="1068070"/>
                </a:lnTo>
                <a:close/>
              </a:path>
              <a:path w="929005" h="1134109">
                <a:moveTo>
                  <a:pt x="259207" y="1083310"/>
                </a:moveTo>
                <a:lnTo>
                  <a:pt x="68707" y="1083310"/>
                </a:lnTo>
                <a:lnTo>
                  <a:pt x="62865" y="1083310"/>
                </a:lnTo>
                <a:lnTo>
                  <a:pt x="59944" y="1084580"/>
                </a:lnTo>
                <a:lnTo>
                  <a:pt x="17272" y="1088390"/>
                </a:lnTo>
                <a:lnTo>
                  <a:pt x="2540" y="1087120"/>
                </a:lnTo>
                <a:lnTo>
                  <a:pt x="4699" y="1094740"/>
                </a:lnTo>
                <a:lnTo>
                  <a:pt x="0" y="1099820"/>
                </a:lnTo>
                <a:lnTo>
                  <a:pt x="5334" y="1104900"/>
                </a:lnTo>
                <a:lnTo>
                  <a:pt x="5842" y="1106170"/>
                </a:lnTo>
                <a:lnTo>
                  <a:pt x="6731" y="1107440"/>
                </a:lnTo>
                <a:lnTo>
                  <a:pt x="8001" y="1107440"/>
                </a:lnTo>
                <a:lnTo>
                  <a:pt x="9271" y="1111250"/>
                </a:lnTo>
                <a:lnTo>
                  <a:pt x="3683" y="1115060"/>
                </a:lnTo>
                <a:lnTo>
                  <a:pt x="8255" y="1118870"/>
                </a:lnTo>
                <a:lnTo>
                  <a:pt x="11772" y="1127760"/>
                </a:lnTo>
                <a:lnTo>
                  <a:pt x="17373" y="1131570"/>
                </a:lnTo>
                <a:lnTo>
                  <a:pt x="24485" y="1134110"/>
                </a:lnTo>
                <a:lnTo>
                  <a:pt x="55829" y="1134110"/>
                </a:lnTo>
                <a:lnTo>
                  <a:pt x="101892" y="1129030"/>
                </a:lnTo>
                <a:lnTo>
                  <a:pt x="170688" y="1113790"/>
                </a:lnTo>
                <a:lnTo>
                  <a:pt x="215506" y="1099820"/>
                </a:lnTo>
                <a:lnTo>
                  <a:pt x="245757" y="1088390"/>
                </a:lnTo>
                <a:lnTo>
                  <a:pt x="259207" y="1083310"/>
                </a:lnTo>
                <a:close/>
              </a:path>
              <a:path w="929005" h="1134109">
                <a:moveTo>
                  <a:pt x="284784" y="1071880"/>
                </a:moveTo>
                <a:lnTo>
                  <a:pt x="122428" y="1071880"/>
                </a:lnTo>
                <a:lnTo>
                  <a:pt x="122428" y="1073150"/>
                </a:lnTo>
                <a:lnTo>
                  <a:pt x="122301" y="1074420"/>
                </a:lnTo>
                <a:lnTo>
                  <a:pt x="121666" y="1074420"/>
                </a:lnTo>
                <a:lnTo>
                  <a:pt x="122428" y="1073150"/>
                </a:lnTo>
                <a:lnTo>
                  <a:pt x="122428" y="1071880"/>
                </a:lnTo>
                <a:lnTo>
                  <a:pt x="115951" y="1071880"/>
                </a:lnTo>
                <a:lnTo>
                  <a:pt x="112141" y="1071880"/>
                </a:lnTo>
                <a:lnTo>
                  <a:pt x="110744" y="1073150"/>
                </a:lnTo>
                <a:lnTo>
                  <a:pt x="106426" y="1073150"/>
                </a:lnTo>
                <a:lnTo>
                  <a:pt x="105029" y="1075690"/>
                </a:lnTo>
                <a:lnTo>
                  <a:pt x="103886" y="1074420"/>
                </a:lnTo>
                <a:lnTo>
                  <a:pt x="102870" y="1074420"/>
                </a:lnTo>
                <a:lnTo>
                  <a:pt x="101854" y="1075690"/>
                </a:lnTo>
                <a:lnTo>
                  <a:pt x="94996" y="1075690"/>
                </a:lnTo>
                <a:lnTo>
                  <a:pt x="88646" y="1076960"/>
                </a:lnTo>
                <a:lnTo>
                  <a:pt x="82550" y="1079500"/>
                </a:lnTo>
                <a:lnTo>
                  <a:pt x="77724" y="1080770"/>
                </a:lnTo>
                <a:lnTo>
                  <a:pt x="72898" y="1080770"/>
                </a:lnTo>
                <a:lnTo>
                  <a:pt x="70802" y="1082040"/>
                </a:lnTo>
                <a:lnTo>
                  <a:pt x="262039" y="1082040"/>
                </a:lnTo>
                <a:lnTo>
                  <a:pt x="279095" y="1074420"/>
                </a:lnTo>
                <a:lnTo>
                  <a:pt x="284784" y="1071880"/>
                </a:lnTo>
                <a:close/>
              </a:path>
              <a:path w="929005" h="1134109">
                <a:moveTo>
                  <a:pt x="349885" y="1040130"/>
                </a:moveTo>
                <a:lnTo>
                  <a:pt x="245491" y="1040130"/>
                </a:lnTo>
                <a:lnTo>
                  <a:pt x="245491" y="1045210"/>
                </a:lnTo>
                <a:lnTo>
                  <a:pt x="245110" y="1046480"/>
                </a:lnTo>
                <a:lnTo>
                  <a:pt x="244983" y="1046480"/>
                </a:lnTo>
                <a:lnTo>
                  <a:pt x="245364" y="1045210"/>
                </a:lnTo>
                <a:lnTo>
                  <a:pt x="245491" y="1045210"/>
                </a:lnTo>
                <a:lnTo>
                  <a:pt x="245491" y="1040130"/>
                </a:lnTo>
                <a:lnTo>
                  <a:pt x="241935" y="1040130"/>
                </a:lnTo>
                <a:lnTo>
                  <a:pt x="241935" y="1046480"/>
                </a:lnTo>
                <a:lnTo>
                  <a:pt x="241173" y="1047750"/>
                </a:lnTo>
                <a:lnTo>
                  <a:pt x="240919" y="1047750"/>
                </a:lnTo>
                <a:lnTo>
                  <a:pt x="241300" y="1046480"/>
                </a:lnTo>
                <a:lnTo>
                  <a:pt x="241935" y="1046480"/>
                </a:lnTo>
                <a:lnTo>
                  <a:pt x="241935" y="1040130"/>
                </a:lnTo>
                <a:lnTo>
                  <a:pt x="230505" y="1040130"/>
                </a:lnTo>
                <a:lnTo>
                  <a:pt x="230378" y="1040130"/>
                </a:lnTo>
                <a:lnTo>
                  <a:pt x="226441" y="1040130"/>
                </a:lnTo>
                <a:lnTo>
                  <a:pt x="225298" y="1041400"/>
                </a:lnTo>
                <a:lnTo>
                  <a:pt x="176530" y="1059180"/>
                </a:lnTo>
                <a:lnTo>
                  <a:pt x="170624" y="1062990"/>
                </a:lnTo>
                <a:lnTo>
                  <a:pt x="164299" y="1064260"/>
                </a:lnTo>
                <a:lnTo>
                  <a:pt x="157734" y="1066800"/>
                </a:lnTo>
                <a:lnTo>
                  <a:pt x="151130" y="1068070"/>
                </a:lnTo>
                <a:lnTo>
                  <a:pt x="150368" y="1068070"/>
                </a:lnTo>
                <a:lnTo>
                  <a:pt x="149606" y="1065530"/>
                </a:lnTo>
                <a:lnTo>
                  <a:pt x="149098" y="1064260"/>
                </a:lnTo>
                <a:lnTo>
                  <a:pt x="149098" y="1062990"/>
                </a:lnTo>
                <a:lnTo>
                  <a:pt x="149479" y="1061720"/>
                </a:lnTo>
                <a:lnTo>
                  <a:pt x="135890" y="1064260"/>
                </a:lnTo>
                <a:lnTo>
                  <a:pt x="130048" y="1068070"/>
                </a:lnTo>
                <a:lnTo>
                  <a:pt x="128524" y="1069340"/>
                </a:lnTo>
                <a:lnTo>
                  <a:pt x="126746" y="1070610"/>
                </a:lnTo>
                <a:lnTo>
                  <a:pt x="287629" y="1070610"/>
                </a:lnTo>
                <a:lnTo>
                  <a:pt x="293306" y="1068070"/>
                </a:lnTo>
                <a:lnTo>
                  <a:pt x="301840" y="1064260"/>
                </a:lnTo>
                <a:lnTo>
                  <a:pt x="333057" y="1049020"/>
                </a:lnTo>
                <a:lnTo>
                  <a:pt x="340855" y="1045210"/>
                </a:lnTo>
                <a:lnTo>
                  <a:pt x="343458" y="1043940"/>
                </a:lnTo>
                <a:lnTo>
                  <a:pt x="349885" y="1040130"/>
                </a:lnTo>
                <a:close/>
              </a:path>
              <a:path w="929005" h="1134109">
                <a:moveTo>
                  <a:pt x="364871" y="1031240"/>
                </a:moveTo>
                <a:lnTo>
                  <a:pt x="251206" y="1031240"/>
                </a:lnTo>
                <a:lnTo>
                  <a:pt x="250952" y="1031240"/>
                </a:lnTo>
                <a:lnTo>
                  <a:pt x="247142" y="1031240"/>
                </a:lnTo>
                <a:lnTo>
                  <a:pt x="245999" y="1032510"/>
                </a:lnTo>
                <a:lnTo>
                  <a:pt x="243586" y="1032510"/>
                </a:lnTo>
                <a:lnTo>
                  <a:pt x="241935" y="1033780"/>
                </a:lnTo>
                <a:lnTo>
                  <a:pt x="240792" y="1035050"/>
                </a:lnTo>
                <a:lnTo>
                  <a:pt x="236728" y="1035050"/>
                </a:lnTo>
                <a:lnTo>
                  <a:pt x="235585" y="1037590"/>
                </a:lnTo>
                <a:lnTo>
                  <a:pt x="231648" y="1037590"/>
                </a:lnTo>
                <a:lnTo>
                  <a:pt x="231076" y="1038860"/>
                </a:lnTo>
                <a:lnTo>
                  <a:pt x="352031" y="1038860"/>
                </a:lnTo>
                <a:lnTo>
                  <a:pt x="364871" y="1031240"/>
                </a:lnTo>
                <a:close/>
              </a:path>
              <a:path w="929005" h="1134109">
                <a:moveTo>
                  <a:pt x="928966" y="222250"/>
                </a:moveTo>
                <a:lnTo>
                  <a:pt x="922693" y="181610"/>
                </a:lnTo>
                <a:lnTo>
                  <a:pt x="909828" y="140970"/>
                </a:lnTo>
                <a:lnTo>
                  <a:pt x="892810" y="102870"/>
                </a:lnTo>
                <a:lnTo>
                  <a:pt x="886180" y="88900"/>
                </a:lnTo>
                <a:lnTo>
                  <a:pt x="879932" y="73660"/>
                </a:lnTo>
                <a:lnTo>
                  <a:pt x="873887" y="59690"/>
                </a:lnTo>
                <a:lnTo>
                  <a:pt x="867918" y="44450"/>
                </a:lnTo>
                <a:lnTo>
                  <a:pt x="856132" y="19050"/>
                </a:lnTo>
                <a:lnTo>
                  <a:pt x="846010" y="7620"/>
                </a:lnTo>
                <a:lnTo>
                  <a:pt x="842467" y="6350"/>
                </a:lnTo>
                <a:lnTo>
                  <a:pt x="831875" y="2540"/>
                </a:lnTo>
                <a:lnTo>
                  <a:pt x="808101" y="0"/>
                </a:lnTo>
                <a:lnTo>
                  <a:pt x="787463" y="0"/>
                </a:lnTo>
                <a:lnTo>
                  <a:pt x="780669" y="1270"/>
                </a:lnTo>
                <a:lnTo>
                  <a:pt x="777240" y="2540"/>
                </a:lnTo>
                <a:lnTo>
                  <a:pt x="774319" y="2540"/>
                </a:lnTo>
                <a:lnTo>
                  <a:pt x="772414" y="6350"/>
                </a:lnTo>
                <a:lnTo>
                  <a:pt x="762000" y="5080"/>
                </a:lnTo>
                <a:lnTo>
                  <a:pt x="757301" y="12700"/>
                </a:lnTo>
                <a:lnTo>
                  <a:pt x="743661" y="36830"/>
                </a:lnTo>
                <a:lnTo>
                  <a:pt x="715899" y="86360"/>
                </a:lnTo>
                <a:lnTo>
                  <a:pt x="710565" y="90170"/>
                </a:lnTo>
                <a:lnTo>
                  <a:pt x="708406" y="95250"/>
                </a:lnTo>
                <a:lnTo>
                  <a:pt x="706501" y="100330"/>
                </a:lnTo>
                <a:lnTo>
                  <a:pt x="701040" y="102870"/>
                </a:lnTo>
                <a:lnTo>
                  <a:pt x="699008" y="107950"/>
                </a:lnTo>
                <a:lnTo>
                  <a:pt x="696722" y="113030"/>
                </a:lnTo>
                <a:lnTo>
                  <a:pt x="692531" y="114300"/>
                </a:lnTo>
                <a:lnTo>
                  <a:pt x="691261" y="118110"/>
                </a:lnTo>
                <a:lnTo>
                  <a:pt x="663079" y="151130"/>
                </a:lnTo>
                <a:lnTo>
                  <a:pt x="635584" y="177800"/>
                </a:lnTo>
                <a:lnTo>
                  <a:pt x="606209" y="203200"/>
                </a:lnTo>
                <a:lnTo>
                  <a:pt x="574802" y="227330"/>
                </a:lnTo>
                <a:lnTo>
                  <a:pt x="571500" y="228600"/>
                </a:lnTo>
                <a:lnTo>
                  <a:pt x="568452" y="231140"/>
                </a:lnTo>
                <a:lnTo>
                  <a:pt x="565277" y="233680"/>
                </a:lnTo>
                <a:lnTo>
                  <a:pt x="557149" y="240030"/>
                </a:lnTo>
                <a:lnTo>
                  <a:pt x="560070" y="248920"/>
                </a:lnTo>
                <a:lnTo>
                  <a:pt x="565277" y="251460"/>
                </a:lnTo>
                <a:lnTo>
                  <a:pt x="568706" y="250190"/>
                </a:lnTo>
                <a:lnTo>
                  <a:pt x="579818" y="250190"/>
                </a:lnTo>
                <a:lnTo>
                  <a:pt x="612648" y="254000"/>
                </a:lnTo>
                <a:lnTo>
                  <a:pt x="619252" y="252730"/>
                </a:lnTo>
                <a:lnTo>
                  <a:pt x="625094" y="250190"/>
                </a:lnTo>
                <a:lnTo>
                  <a:pt x="630809" y="246380"/>
                </a:lnTo>
                <a:lnTo>
                  <a:pt x="663536" y="226060"/>
                </a:lnTo>
                <a:lnTo>
                  <a:pt x="694309" y="203200"/>
                </a:lnTo>
                <a:lnTo>
                  <a:pt x="723353" y="177800"/>
                </a:lnTo>
                <a:lnTo>
                  <a:pt x="750951" y="151130"/>
                </a:lnTo>
                <a:lnTo>
                  <a:pt x="756920" y="143510"/>
                </a:lnTo>
                <a:lnTo>
                  <a:pt x="765175" y="138430"/>
                </a:lnTo>
                <a:lnTo>
                  <a:pt x="767842" y="142240"/>
                </a:lnTo>
                <a:lnTo>
                  <a:pt x="769747" y="146050"/>
                </a:lnTo>
                <a:lnTo>
                  <a:pt x="766445" y="149860"/>
                </a:lnTo>
                <a:lnTo>
                  <a:pt x="766318" y="153670"/>
                </a:lnTo>
                <a:lnTo>
                  <a:pt x="768858" y="158750"/>
                </a:lnTo>
                <a:lnTo>
                  <a:pt x="766699" y="162560"/>
                </a:lnTo>
                <a:lnTo>
                  <a:pt x="764794" y="167640"/>
                </a:lnTo>
                <a:lnTo>
                  <a:pt x="767842" y="172720"/>
                </a:lnTo>
                <a:lnTo>
                  <a:pt x="766699" y="172720"/>
                </a:lnTo>
                <a:lnTo>
                  <a:pt x="766699" y="173990"/>
                </a:lnTo>
                <a:lnTo>
                  <a:pt x="767461" y="175260"/>
                </a:lnTo>
                <a:lnTo>
                  <a:pt x="765302" y="179070"/>
                </a:lnTo>
                <a:lnTo>
                  <a:pt x="763778" y="182880"/>
                </a:lnTo>
                <a:lnTo>
                  <a:pt x="766445" y="187960"/>
                </a:lnTo>
                <a:lnTo>
                  <a:pt x="765429" y="190500"/>
                </a:lnTo>
                <a:lnTo>
                  <a:pt x="764032" y="193040"/>
                </a:lnTo>
                <a:lnTo>
                  <a:pt x="760577" y="223520"/>
                </a:lnTo>
                <a:lnTo>
                  <a:pt x="757555" y="248920"/>
                </a:lnTo>
                <a:lnTo>
                  <a:pt x="754430" y="275590"/>
                </a:lnTo>
                <a:lnTo>
                  <a:pt x="751078" y="302260"/>
                </a:lnTo>
                <a:lnTo>
                  <a:pt x="747763" y="326390"/>
                </a:lnTo>
                <a:lnTo>
                  <a:pt x="744194" y="349250"/>
                </a:lnTo>
                <a:lnTo>
                  <a:pt x="736854" y="397510"/>
                </a:lnTo>
                <a:lnTo>
                  <a:pt x="735101" y="402590"/>
                </a:lnTo>
                <a:lnTo>
                  <a:pt x="733323" y="408940"/>
                </a:lnTo>
                <a:lnTo>
                  <a:pt x="731596" y="415290"/>
                </a:lnTo>
                <a:lnTo>
                  <a:pt x="729996" y="421640"/>
                </a:lnTo>
                <a:lnTo>
                  <a:pt x="717194" y="468630"/>
                </a:lnTo>
                <a:lnTo>
                  <a:pt x="702043" y="515620"/>
                </a:lnTo>
                <a:lnTo>
                  <a:pt x="684453" y="561340"/>
                </a:lnTo>
                <a:lnTo>
                  <a:pt x="664337" y="607060"/>
                </a:lnTo>
                <a:lnTo>
                  <a:pt x="641604" y="650240"/>
                </a:lnTo>
                <a:lnTo>
                  <a:pt x="619518" y="688340"/>
                </a:lnTo>
                <a:lnTo>
                  <a:pt x="597154" y="726440"/>
                </a:lnTo>
                <a:lnTo>
                  <a:pt x="591566" y="730250"/>
                </a:lnTo>
                <a:lnTo>
                  <a:pt x="589661" y="735330"/>
                </a:lnTo>
                <a:lnTo>
                  <a:pt x="587629" y="740410"/>
                </a:lnTo>
                <a:lnTo>
                  <a:pt x="582168" y="744220"/>
                </a:lnTo>
                <a:lnTo>
                  <a:pt x="580263" y="749300"/>
                </a:lnTo>
                <a:lnTo>
                  <a:pt x="578231" y="754380"/>
                </a:lnTo>
                <a:lnTo>
                  <a:pt x="572770" y="756920"/>
                </a:lnTo>
                <a:lnTo>
                  <a:pt x="571246" y="762000"/>
                </a:lnTo>
                <a:lnTo>
                  <a:pt x="568960" y="765810"/>
                </a:lnTo>
                <a:lnTo>
                  <a:pt x="565277" y="767080"/>
                </a:lnTo>
                <a:lnTo>
                  <a:pt x="563753" y="770890"/>
                </a:lnTo>
                <a:lnTo>
                  <a:pt x="562991" y="773430"/>
                </a:lnTo>
                <a:lnTo>
                  <a:pt x="561594" y="774700"/>
                </a:lnTo>
                <a:lnTo>
                  <a:pt x="560959" y="775970"/>
                </a:lnTo>
                <a:lnTo>
                  <a:pt x="561086" y="777240"/>
                </a:lnTo>
                <a:lnTo>
                  <a:pt x="557022" y="778510"/>
                </a:lnTo>
                <a:lnTo>
                  <a:pt x="555625" y="782320"/>
                </a:lnTo>
                <a:lnTo>
                  <a:pt x="553085" y="784860"/>
                </a:lnTo>
                <a:lnTo>
                  <a:pt x="544118" y="796290"/>
                </a:lnTo>
                <a:lnTo>
                  <a:pt x="535457" y="807720"/>
                </a:lnTo>
                <a:lnTo>
                  <a:pt x="526465" y="817880"/>
                </a:lnTo>
                <a:lnTo>
                  <a:pt x="516509" y="828040"/>
                </a:lnTo>
                <a:lnTo>
                  <a:pt x="517017" y="830580"/>
                </a:lnTo>
                <a:lnTo>
                  <a:pt x="514858" y="835660"/>
                </a:lnTo>
                <a:lnTo>
                  <a:pt x="520573" y="831850"/>
                </a:lnTo>
                <a:lnTo>
                  <a:pt x="524510" y="828040"/>
                </a:lnTo>
                <a:lnTo>
                  <a:pt x="525780" y="829310"/>
                </a:lnTo>
                <a:lnTo>
                  <a:pt x="526288" y="831850"/>
                </a:lnTo>
                <a:lnTo>
                  <a:pt x="525907" y="834390"/>
                </a:lnTo>
                <a:lnTo>
                  <a:pt x="525780" y="835660"/>
                </a:lnTo>
                <a:lnTo>
                  <a:pt x="494258" y="867410"/>
                </a:lnTo>
                <a:lnTo>
                  <a:pt x="461200" y="896620"/>
                </a:lnTo>
                <a:lnTo>
                  <a:pt x="426796" y="925830"/>
                </a:lnTo>
                <a:lnTo>
                  <a:pt x="391287" y="952500"/>
                </a:lnTo>
                <a:lnTo>
                  <a:pt x="376936" y="960120"/>
                </a:lnTo>
                <a:lnTo>
                  <a:pt x="291465" y="1010920"/>
                </a:lnTo>
                <a:lnTo>
                  <a:pt x="290195" y="1010920"/>
                </a:lnTo>
                <a:lnTo>
                  <a:pt x="289052" y="1012190"/>
                </a:lnTo>
                <a:lnTo>
                  <a:pt x="287401" y="1012190"/>
                </a:lnTo>
                <a:lnTo>
                  <a:pt x="286893" y="1013460"/>
                </a:lnTo>
                <a:lnTo>
                  <a:pt x="284099" y="1013460"/>
                </a:lnTo>
                <a:lnTo>
                  <a:pt x="282448" y="1014730"/>
                </a:lnTo>
                <a:lnTo>
                  <a:pt x="281432" y="1016000"/>
                </a:lnTo>
                <a:lnTo>
                  <a:pt x="279146" y="1016000"/>
                </a:lnTo>
                <a:lnTo>
                  <a:pt x="277495" y="1017270"/>
                </a:lnTo>
                <a:lnTo>
                  <a:pt x="276352" y="1018540"/>
                </a:lnTo>
                <a:lnTo>
                  <a:pt x="274066" y="1018540"/>
                </a:lnTo>
                <a:lnTo>
                  <a:pt x="272415" y="1019810"/>
                </a:lnTo>
                <a:lnTo>
                  <a:pt x="271399" y="1021080"/>
                </a:lnTo>
                <a:lnTo>
                  <a:pt x="269113" y="1021080"/>
                </a:lnTo>
                <a:lnTo>
                  <a:pt x="267335" y="1022350"/>
                </a:lnTo>
                <a:lnTo>
                  <a:pt x="266319" y="1023620"/>
                </a:lnTo>
                <a:lnTo>
                  <a:pt x="262382" y="1023620"/>
                </a:lnTo>
                <a:lnTo>
                  <a:pt x="261239" y="1026160"/>
                </a:lnTo>
                <a:lnTo>
                  <a:pt x="257302" y="1026160"/>
                </a:lnTo>
                <a:lnTo>
                  <a:pt x="256286" y="1028700"/>
                </a:lnTo>
                <a:lnTo>
                  <a:pt x="254647" y="1028700"/>
                </a:lnTo>
                <a:lnTo>
                  <a:pt x="255905" y="1028179"/>
                </a:lnTo>
                <a:lnTo>
                  <a:pt x="253619" y="1027645"/>
                </a:lnTo>
                <a:lnTo>
                  <a:pt x="251968" y="1028407"/>
                </a:lnTo>
                <a:lnTo>
                  <a:pt x="251155" y="1029970"/>
                </a:lnTo>
                <a:lnTo>
                  <a:pt x="250952" y="1030363"/>
                </a:lnTo>
                <a:lnTo>
                  <a:pt x="251853" y="1029970"/>
                </a:lnTo>
                <a:lnTo>
                  <a:pt x="252603" y="1029652"/>
                </a:lnTo>
                <a:lnTo>
                  <a:pt x="254254" y="1028865"/>
                </a:lnTo>
                <a:lnTo>
                  <a:pt x="252730" y="1029970"/>
                </a:lnTo>
                <a:lnTo>
                  <a:pt x="367017" y="1029970"/>
                </a:lnTo>
                <a:lnTo>
                  <a:pt x="423926" y="994410"/>
                </a:lnTo>
                <a:lnTo>
                  <a:pt x="466305" y="963930"/>
                </a:lnTo>
                <a:lnTo>
                  <a:pt x="506031" y="930910"/>
                </a:lnTo>
                <a:lnTo>
                  <a:pt x="543140" y="896620"/>
                </a:lnTo>
                <a:lnTo>
                  <a:pt x="577735" y="859790"/>
                </a:lnTo>
                <a:lnTo>
                  <a:pt x="604507" y="828040"/>
                </a:lnTo>
                <a:lnTo>
                  <a:pt x="609866" y="821690"/>
                </a:lnTo>
                <a:lnTo>
                  <a:pt x="639597" y="782320"/>
                </a:lnTo>
                <a:lnTo>
                  <a:pt x="667016" y="740410"/>
                </a:lnTo>
                <a:lnTo>
                  <a:pt x="692188" y="695960"/>
                </a:lnTo>
                <a:lnTo>
                  <a:pt x="715175" y="651510"/>
                </a:lnTo>
                <a:lnTo>
                  <a:pt x="736041" y="604520"/>
                </a:lnTo>
                <a:lnTo>
                  <a:pt x="754888" y="556260"/>
                </a:lnTo>
                <a:lnTo>
                  <a:pt x="771309" y="505460"/>
                </a:lnTo>
                <a:lnTo>
                  <a:pt x="784656" y="454660"/>
                </a:lnTo>
                <a:lnTo>
                  <a:pt x="795439" y="402590"/>
                </a:lnTo>
                <a:lnTo>
                  <a:pt x="804176" y="350520"/>
                </a:lnTo>
                <a:lnTo>
                  <a:pt x="811403" y="298450"/>
                </a:lnTo>
                <a:lnTo>
                  <a:pt x="815746" y="259080"/>
                </a:lnTo>
                <a:lnTo>
                  <a:pt x="819353" y="220980"/>
                </a:lnTo>
                <a:lnTo>
                  <a:pt x="823366" y="172720"/>
                </a:lnTo>
                <a:lnTo>
                  <a:pt x="825881" y="143510"/>
                </a:lnTo>
                <a:lnTo>
                  <a:pt x="824357" y="138430"/>
                </a:lnTo>
                <a:lnTo>
                  <a:pt x="823976" y="137160"/>
                </a:lnTo>
                <a:lnTo>
                  <a:pt x="824992" y="135890"/>
                </a:lnTo>
                <a:lnTo>
                  <a:pt x="825754" y="133350"/>
                </a:lnTo>
                <a:lnTo>
                  <a:pt x="827405" y="132080"/>
                </a:lnTo>
                <a:lnTo>
                  <a:pt x="827532" y="132080"/>
                </a:lnTo>
                <a:lnTo>
                  <a:pt x="828802" y="130810"/>
                </a:lnTo>
                <a:lnTo>
                  <a:pt x="830072" y="132080"/>
                </a:lnTo>
                <a:lnTo>
                  <a:pt x="829945" y="134620"/>
                </a:lnTo>
                <a:lnTo>
                  <a:pt x="837412" y="147320"/>
                </a:lnTo>
                <a:lnTo>
                  <a:pt x="843661" y="161290"/>
                </a:lnTo>
                <a:lnTo>
                  <a:pt x="848944" y="175260"/>
                </a:lnTo>
                <a:lnTo>
                  <a:pt x="853567" y="190500"/>
                </a:lnTo>
                <a:lnTo>
                  <a:pt x="856742" y="199390"/>
                </a:lnTo>
                <a:lnTo>
                  <a:pt x="860564" y="209550"/>
                </a:lnTo>
                <a:lnTo>
                  <a:pt x="865263" y="218440"/>
                </a:lnTo>
                <a:lnTo>
                  <a:pt x="871093" y="227330"/>
                </a:lnTo>
                <a:lnTo>
                  <a:pt x="879449" y="245110"/>
                </a:lnTo>
                <a:lnTo>
                  <a:pt x="891692" y="257810"/>
                </a:lnTo>
                <a:lnTo>
                  <a:pt x="907415" y="264160"/>
                </a:lnTo>
                <a:lnTo>
                  <a:pt x="926211" y="264160"/>
                </a:lnTo>
                <a:lnTo>
                  <a:pt x="928966" y="22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1439" y="2937382"/>
            <a:ext cx="434975" cy="1384300"/>
          </a:xfrm>
          <a:custGeom>
            <a:avLst/>
            <a:gdLst/>
            <a:ahLst/>
            <a:cxnLst/>
            <a:rect l="l" t="t" r="r" b="b"/>
            <a:pathLst>
              <a:path w="434975" h="1384300">
                <a:moveTo>
                  <a:pt x="434822" y="1333500"/>
                </a:moveTo>
                <a:lnTo>
                  <a:pt x="434670" y="1320800"/>
                </a:lnTo>
                <a:lnTo>
                  <a:pt x="433501" y="1320800"/>
                </a:lnTo>
                <a:lnTo>
                  <a:pt x="429285" y="1295400"/>
                </a:lnTo>
                <a:lnTo>
                  <a:pt x="425005" y="1282700"/>
                </a:lnTo>
                <a:lnTo>
                  <a:pt x="416369" y="1244600"/>
                </a:lnTo>
                <a:lnTo>
                  <a:pt x="418287" y="1244600"/>
                </a:lnTo>
                <a:lnTo>
                  <a:pt x="416407" y="1231900"/>
                </a:lnTo>
                <a:lnTo>
                  <a:pt x="414274" y="1231900"/>
                </a:lnTo>
                <a:lnTo>
                  <a:pt x="416420" y="1219200"/>
                </a:lnTo>
                <a:lnTo>
                  <a:pt x="414439" y="1219200"/>
                </a:lnTo>
                <a:lnTo>
                  <a:pt x="412711" y="1206500"/>
                </a:lnTo>
                <a:lnTo>
                  <a:pt x="412915" y="1206500"/>
                </a:lnTo>
                <a:lnTo>
                  <a:pt x="412419" y="1155700"/>
                </a:lnTo>
                <a:lnTo>
                  <a:pt x="414413" y="1117600"/>
                </a:lnTo>
                <a:lnTo>
                  <a:pt x="419176" y="1079500"/>
                </a:lnTo>
                <a:lnTo>
                  <a:pt x="426974" y="1041400"/>
                </a:lnTo>
                <a:lnTo>
                  <a:pt x="428536" y="1041400"/>
                </a:lnTo>
                <a:lnTo>
                  <a:pt x="429310" y="1028700"/>
                </a:lnTo>
                <a:lnTo>
                  <a:pt x="431393" y="1028700"/>
                </a:lnTo>
                <a:lnTo>
                  <a:pt x="423240" y="1016000"/>
                </a:lnTo>
                <a:lnTo>
                  <a:pt x="417855" y="1016000"/>
                </a:lnTo>
                <a:lnTo>
                  <a:pt x="415747" y="1028700"/>
                </a:lnTo>
                <a:lnTo>
                  <a:pt x="407771" y="1028700"/>
                </a:lnTo>
                <a:lnTo>
                  <a:pt x="398627" y="1041400"/>
                </a:lnTo>
                <a:lnTo>
                  <a:pt x="389356" y="1041400"/>
                </a:lnTo>
                <a:lnTo>
                  <a:pt x="380987" y="1054100"/>
                </a:lnTo>
                <a:lnTo>
                  <a:pt x="376491" y="1054100"/>
                </a:lnTo>
                <a:lnTo>
                  <a:pt x="374332" y="1066800"/>
                </a:lnTo>
                <a:lnTo>
                  <a:pt x="372262" y="1066800"/>
                </a:lnTo>
                <a:lnTo>
                  <a:pt x="361721" y="1104900"/>
                </a:lnTo>
                <a:lnTo>
                  <a:pt x="354253" y="1143000"/>
                </a:lnTo>
                <a:lnTo>
                  <a:pt x="349465" y="1181100"/>
                </a:lnTo>
                <a:lnTo>
                  <a:pt x="346989" y="1219200"/>
                </a:lnTo>
                <a:lnTo>
                  <a:pt x="346824" y="1219200"/>
                </a:lnTo>
                <a:lnTo>
                  <a:pt x="347383" y="1231900"/>
                </a:lnTo>
                <a:lnTo>
                  <a:pt x="344982" y="1244600"/>
                </a:lnTo>
                <a:lnTo>
                  <a:pt x="340715" y="1244600"/>
                </a:lnTo>
                <a:lnTo>
                  <a:pt x="336715" y="1231900"/>
                </a:lnTo>
                <a:lnTo>
                  <a:pt x="328726" y="1231900"/>
                </a:lnTo>
                <a:lnTo>
                  <a:pt x="327494" y="1219200"/>
                </a:lnTo>
                <a:lnTo>
                  <a:pt x="319011" y="1219200"/>
                </a:lnTo>
                <a:lnTo>
                  <a:pt x="317969" y="1206500"/>
                </a:lnTo>
                <a:lnTo>
                  <a:pt x="309930" y="1206500"/>
                </a:lnTo>
                <a:lnTo>
                  <a:pt x="308914" y="1193800"/>
                </a:lnTo>
                <a:lnTo>
                  <a:pt x="291706" y="1168400"/>
                </a:lnTo>
                <a:lnTo>
                  <a:pt x="276313" y="1155700"/>
                </a:lnTo>
                <a:lnTo>
                  <a:pt x="260985" y="1130300"/>
                </a:lnTo>
                <a:lnTo>
                  <a:pt x="245821" y="1104900"/>
                </a:lnTo>
                <a:lnTo>
                  <a:pt x="232321" y="1092200"/>
                </a:lnTo>
                <a:lnTo>
                  <a:pt x="219024" y="1066800"/>
                </a:lnTo>
                <a:lnTo>
                  <a:pt x="192608" y="1028700"/>
                </a:lnTo>
                <a:lnTo>
                  <a:pt x="189801" y="1028700"/>
                </a:lnTo>
                <a:lnTo>
                  <a:pt x="187020" y="1016000"/>
                </a:lnTo>
                <a:lnTo>
                  <a:pt x="184175" y="1016000"/>
                </a:lnTo>
                <a:lnTo>
                  <a:pt x="181203" y="1003300"/>
                </a:lnTo>
                <a:lnTo>
                  <a:pt x="158750" y="965200"/>
                </a:lnTo>
                <a:lnTo>
                  <a:pt x="138645" y="914400"/>
                </a:lnTo>
                <a:lnTo>
                  <a:pt x="120980" y="876300"/>
                </a:lnTo>
                <a:lnTo>
                  <a:pt x="105879" y="825500"/>
                </a:lnTo>
                <a:lnTo>
                  <a:pt x="93446" y="774700"/>
                </a:lnTo>
                <a:lnTo>
                  <a:pt x="88658" y="749300"/>
                </a:lnTo>
                <a:lnTo>
                  <a:pt x="84086" y="736600"/>
                </a:lnTo>
                <a:lnTo>
                  <a:pt x="75107" y="685800"/>
                </a:lnTo>
                <a:lnTo>
                  <a:pt x="77190" y="685800"/>
                </a:lnTo>
                <a:lnTo>
                  <a:pt x="74917" y="673100"/>
                </a:lnTo>
                <a:lnTo>
                  <a:pt x="72783" y="660400"/>
                </a:lnTo>
                <a:lnTo>
                  <a:pt x="70751" y="660400"/>
                </a:lnTo>
                <a:lnTo>
                  <a:pt x="73177" y="647700"/>
                </a:lnTo>
                <a:lnTo>
                  <a:pt x="69392" y="647700"/>
                </a:lnTo>
                <a:lnTo>
                  <a:pt x="71323" y="635000"/>
                </a:lnTo>
                <a:lnTo>
                  <a:pt x="68237" y="635000"/>
                </a:lnTo>
                <a:lnTo>
                  <a:pt x="70307" y="622300"/>
                </a:lnTo>
                <a:lnTo>
                  <a:pt x="68580" y="622300"/>
                </a:lnTo>
                <a:lnTo>
                  <a:pt x="67919" y="596900"/>
                </a:lnTo>
                <a:lnTo>
                  <a:pt x="66840" y="584200"/>
                </a:lnTo>
                <a:lnTo>
                  <a:pt x="66192" y="571500"/>
                </a:lnTo>
                <a:lnTo>
                  <a:pt x="66852" y="558800"/>
                </a:lnTo>
                <a:lnTo>
                  <a:pt x="61772" y="558800"/>
                </a:lnTo>
                <a:lnTo>
                  <a:pt x="60718" y="571500"/>
                </a:lnTo>
                <a:lnTo>
                  <a:pt x="59474" y="571500"/>
                </a:lnTo>
                <a:lnTo>
                  <a:pt x="57048" y="558800"/>
                </a:lnTo>
                <a:lnTo>
                  <a:pt x="54838" y="558800"/>
                </a:lnTo>
                <a:lnTo>
                  <a:pt x="57010" y="520700"/>
                </a:lnTo>
                <a:lnTo>
                  <a:pt x="61569" y="469900"/>
                </a:lnTo>
                <a:lnTo>
                  <a:pt x="68211" y="431800"/>
                </a:lnTo>
                <a:lnTo>
                  <a:pt x="76619" y="381000"/>
                </a:lnTo>
                <a:lnTo>
                  <a:pt x="78244" y="381000"/>
                </a:lnTo>
                <a:lnTo>
                  <a:pt x="79883" y="368300"/>
                </a:lnTo>
                <a:lnTo>
                  <a:pt x="103505" y="292100"/>
                </a:lnTo>
                <a:lnTo>
                  <a:pt x="110807" y="279400"/>
                </a:lnTo>
                <a:lnTo>
                  <a:pt x="111950" y="279400"/>
                </a:lnTo>
                <a:lnTo>
                  <a:pt x="112623" y="266700"/>
                </a:lnTo>
                <a:lnTo>
                  <a:pt x="117487" y="266700"/>
                </a:lnTo>
                <a:lnTo>
                  <a:pt x="116979" y="254000"/>
                </a:lnTo>
                <a:lnTo>
                  <a:pt x="121196" y="254000"/>
                </a:lnTo>
                <a:lnTo>
                  <a:pt x="123215" y="241300"/>
                </a:lnTo>
                <a:lnTo>
                  <a:pt x="126415" y="241300"/>
                </a:lnTo>
                <a:lnTo>
                  <a:pt x="127076" y="230047"/>
                </a:lnTo>
                <a:lnTo>
                  <a:pt x="127660" y="229730"/>
                </a:lnTo>
                <a:lnTo>
                  <a:pt x="128130" y="228600"/>
                </a:lnTo>
                <a:lnTo>
                  <a:pt x="132410" y="228600"/>
                </a:lnTo>
                <a:lnTo>
                  <a:pt x="132537" y="215900"/>
                </a:lnTo>
                <a:lnTo>
                  <a:pt x="139153" y="215900"/>
                </a:lnTo>
                <a:lnTo>
                  <a:pt x="139966" y="203200"/>
                </a:lnTo>
                <a:lnTo>
                  <a:pt x="139496" y="203200"/>
                </a:lnTo>
                <a:lnTo>
                  <a:pt x="164249" y="165100"/>
                </a:lnTo>
                <a:lnTo>
                  <a:pt x="166293" y="152400"/>
                </a:lnTo>
                <a:lnTo>
                  <a:pt x="169367" y="152400"/>
                </a:lnTo>
                <a:lnTo>
                  <a:pt x="172986" y="139700"/>
                </a:lnTo>
                <a:lnTo>
                  <a:pt x="186664" y="139700"/>
                </a:lnTo>
                <a:lnTo>
                  <a:pt x="191262" y="127000"/>
                </a:lnTo>
                <a:lnTo>
                  <a:pt x="192925" y="127000"/>
                </a:lnTo>
                <a:lnTo>
                  <a:pt x="193459" y="114300"/>
                </a:lnTo>
                <a:lnTo>
                  <a:pt x="194132" y="114300"/>
                </a:lnTo>
                <a:lnTo>
                  <a:pt x="193382" y="127000"/>
                </a:lnTo>
                <a:lnTo>
                  <a:pt x="195795" y="127000"/>
                </a:lnTo>
                <a:lnTo>
                  <a:pt x="194995" y="114300"/>
                </a:lnTo>
                <a:lnTo>
                  <a:pt x="203758" y="114300"/>
                </a:lnTo>
                <a:lnTo>
                  <a:pt x="203428" y="101600"/>
                </a:lnTo>
                <a:lnTo>
                  <a:pt x="208508" y="101600"/>
                </a:lnTo>
                <a:lnTo>
                  <a:pt x="213525" y="88900"/>
                </a:lnTo>
                <a:lnTo>
                  <a:pt x="219849" y="88900"/>
                </a:lnTo>
                <a:lnTo>
                  <a:pt x="223215" y="76200"/>
                </a:lnTo>
                <a:lnTo>
                  <a:pt x="230936" y="76200"/>
                </a:lnTo>
                <a:lnTo>
                  <a:pt x="232117" y="63500"/>
                </a:lnTo>
                <a:lnTo>
                  <a:pt x="233502" y="63500"/>
                </a:lnTo>
                <a:lnTo>
                  <a:pt x="243128" y="50800"/>
                </a:lnTo>
                <a:lnTo>
                  <a:pt x="252577" y="38100"/>
                </a:lnTo>
                <a:lnTo>
                  <a:pt x="262636" y="38100"/>
                </a:lnTo>
                <a:lnTo>
                  <a:pt x="274116" y="25400"/>
                </a:lnTo>
                <a:lnTo>
                  <a:pt x="267931" y="25400"/>
                </a:lnTo>
                <a:lnTo>
                  <a:pt x="267474" y="12700"/>
                </a:lnTo>
                <a:lnTo>
                  <a:pt x="253339" y="12700"/>
                </a:lnTo>
                <a:lnTo>
                  <a:pt x="254635" y="0"/>
                </a:lnTo>
                <a:lnTo>
                  <a:pt x="226631" y="0"/>
                </a:lnTo>
                <a:lnTo>
                  <a:pt x="220205" y="12700"/>
                </a:lnTo>
                <a:lnTo>
                  <a:pt x="203250" y="25400"/>
                </a:lnTo>
                <a:lnTo>
                  <a:pt x="187502" y="38100"/>
                </a:lnTo>
                <a:lnTo>
                  <a:pt x="172732" y="63500"/>
                </a:lnTo>
                <a:lnTo>
                  <a:pt x="158737" y="76200"/>
                </a:lnTo>
                <a:lnTo>
                  <a:pt x="132092" y="114300"/>
                </a:lnTo>
                <a:lnTo>
                  <a:pt x="108038" y="152400"/>
                </a:lnTo>
                <a:lnTo>
                  <a:pt x="86487" y="203200"/>
                </a:lnTo>
                <a:lnTo>
                  <a:pt x="67373" y="241300"/>
                </a:lnTo>
                <a:lnTo>
                  <a:pt x="50622" y="279400"/>
                </a:lnTo>
                <a:lnTo>
                  <a:pt x="36118" y="330200"/>
                </a:lnTo>
                <a:lnTo>
                  <a:pt x="23825" y="381000"/>
                </a:lnTo>
                <a:lnTo>
                  <a:pt x="13004" y="431800"/>
                </a:lnTo>
                <a:lnTo>
                  <a:pt x="5486" y="482600"/>
                </a:lnTo>
                <a:lnTo>
                  <a:pt x="1168" y="533400"/>
                </a:lnTo>
                <a:lnTo>
                  <a:pt x="0" y="584200"/>
                </a:lnTo>
                <a:lnTo>
                  <a:pt x="1866" y="622300"/>
                </a:lnTo>
                <a:lnTo>
                  <a:pt x="6692" y="673100"/>
                </a:lnTo>
                <a:lnTo>
                  <a:pt x="14401" y="723900"/>
                </a:lnTo>
                <a:lnTo>
                  <a:pt x="24904" y="774700"/>
                </a:lnTo>
                <a:lnTo>
                  <a:pt x="38125" y="825500"/>
                </a:lnTo>
                <a:lnTo>
                  <a:pt x="53975" y="876300"/>
                </a:lnTo>
                <a:lnTo>
                  <a:pt x="72377" y="927100"/>
                </a:lnTo>
                <a:lnTo>
                  <a:pt x="93967" y="965200"/>
                </a:lnTo>
                <a:lnTo>
                  <a:pt x="118376" y="1016000"/>
                </a:lnTo>
                <a:lnTo>
                  <a:pt x="145110" y="1066800"/>
                </a:lnTo>
                <a:lnTo>
                  <a:pt x="173672" y="1104900"/>
                </a:lnTo>
                <a:lnTo>
                  <a:pt x="203555" y="1155700"/>
                </a:lnTo>
                <a:lnTo>
                  <a:pt x="226301" y="1181100"/>
                </a:lnTo>
                <a:lnTo>
                  <a:pt x="249643" y="1219200"/>
                </a:lnTo>
                <a:lnTo>
                  <a:pt x="273278" y="1244600"/>
                </a:lnTo>
                <a:lnTo>
                  <a:pt x="296862" y="1282700"/>
                </a:lnTo>
                <a:lnTo>
                  <a:pt x="285216" y="1282700"/>
                </a:lnTo>
                <a:lnTo>
                  <a:pt x="271335" y="1270000"/>
                </a:lnTo>
                <a:lnTo>
                  <a:pt x="257911" y="1270000"/>
                </a:lnTo>
                <a:lnTo>
                  <a:pt x="244792" y="1257300"/>
                </a:lnTo>
                <a:lnTo>
                  <a:pt x="235826" y="1257300"/>
                </a:lnTo>
                <a:lnTo>
                  <a:pt x="226656" y="1244600"/>
                </a:lnTo>
                <a:lnTo>
                  <a:pt x="207098" y="1244600"/>
                </a:lnTo>
                <a:lnTo>
                  <a:pt x="188468" y="1231900"/>
                </a:lnTo>
                <a:lnTo>
                  <a:pt x="170980" y="1231900"/>
                </a:lnTo>
                <a:lnTo>
                  <a:pt x="155054" y="1244600"/>
                </a:lnTo>
                <a:lnTo>
                  <a:pt x="141097" y="1257300"/>
                </a:lnTo>
                <a:lnTo>
                  <a:pt x="167652" y="1282700"/>
                </a:lnTo>
                <a:lnTo>
                  <a:pt x="199644" y="1308100"/>
                </a:lnTo>
                <a:lnTo>
                  <a:pt x="235623" y="1333500"/>
                </a:lnTo>
                <a:lnTo>
                  <a:pt x="274154" y="1346200"/>
                </a:lnTo>
                <a:lnTo>
                  <a:pt x="288683" y="1358900"/>
                </a:lnTo>
                <a:lnTo>
                  <a:pt x="303047" y="1358900"/>
                </a:lnTo>
                <a:lnTo>
                  <a:pt x="317322" y="1371600"/>
                </a:lnTo>
                <a:lnTo>
                  <a:pt x="331584" y="1371600"/>
                </a:lnTo>
                <a:lnTo>
                  <a:pt x="357632" y="1384300"/>
                </a:lnTo>
                <a:lnTo>
                  <a:pt x="386308" y="1384300"/>
                </a:lnTo>
                <a:lnTo>
                  <a:pt x="405904" y="1371600"/>
                </a:lnTo>
                <a:lnTo>
                  <a:pt x="411391" y="1371600"/>
                </a:lnTo>
                <a:lnTo>
                  <a:pt x="416445" y="1358900"/>
                </a:lnTo>
                <a:lnTo>
                  <a:pt x="421106" y="1358900"/>
                </a:lnTo>
                <a:lnTo>
                  <a:pt x="425424" y="1346200"/>
                </a:lnTo>
                <a:lnTo>
                  <a:pt x="428472" y="1346200"/>
                </a:lnTo>
                <a:lnTo>
                  <a:pt x="433044" y="1333500"/>
                </a:lnTo>
                <a:lnTo>
                  <a:pt x="434822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760" y="155209"/>
            <a:ext cx="8887626" cy="59600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38191"/>
            <a:ext cx="9067417" cy="57008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235085" y="2959537"/>
            <a:ext cx="46742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Trebuchet MS"/>
                <a:cs typeface="Trebuchet MS"/>
              </a:rPr>
              <a:t>IMPORTANCE</a:t>
            </a:r>
            <a:r>
              <a:rPr dirty="0" sz="2500" spc="-4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OF</a:t>
            </a:r>
            <a:r>
              <a:rPr dirty="0" sz="2500" spc="-4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"EAR</a:t>
            </a:r>
            <a:r>
              <a:rPr dirty="0" sz="2500" spc="-4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COMFORT"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26076" y="7151922"/>
            <a:ext cx="498030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Trebuchet MS"/>
                <a:cs typeface="Trebuchet MS"/>
              </a:rPr>
              <a:t>IMPORTANCE</a:t>
            </a:r>
            <a:r>
              <a:rPr dirty="0" sz="2500" spc="-8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OF</a:t>
            </a:r>
            <a:r>
              <a:rPr dirty="0" sz="2500" spc="-8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"SOUND</a:t>
            </a:r>
            <a:r>
              <a:rPr dirty="0" sz="2500" spc="-8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QUALITY"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6192284" y="6581914"/>
            <a:ext cx="635635" cy="1320800"/>
          </a:xfrm>
          <a:custGeom>
            <a:avLst/>
            <a:gdLst/>
            <a:ahLst/>
            <a:cxnLst/>
            <a:rect l="l" t="t" r="r" b="b"/>
            <a:pathLst>
              <a:path w="635634" h="1320800">
                <a:moveTo>
                  <a:pt x="224243" y="1151153"/>
                </a:moveTo>
                <a:lnTo>
                  <a:pt x="221957" y="1151318"/>
                </a:lnTo>
                <a:lnTo>
                  <a:pt x="220560" y="1152537"/>
                </a:lnTo>
                <a:lnTo>
                  <a:pt x="220179" y="1154747"/>
                </a:lnTo>
                <a:lnTo>
                  <a:pt x="221576" y="1153528"/>
                </a:lnTo>
                <a:lnTo>
                  <a:pt x="222846" y="1152309"/>
                </a:lnTo>
                <a:lnTo>
                  <a:pt x="224243" y="1151153"/>
                </a:lnTo>
                <a:close/>
              </a:path>
              <a:path w="635634" h="1320800">
                <a:moveTo>
                  <a:pt x="635469" y="228600"/>
                </a:moveTo>
                <a:lnTo>
                  <a:pt x="625373" y="190500"/>
                </a:lnTo>
                <a:lnTo>
                  <a:pt x="607212" y="152400"/>
                </a:lnTo>
                <a:lnTo>
                  <a:pt x="583133" y="114300"/>
                </a:lnTo>
                <a:lnTo>
                  <a:pt x="555332" y="88900"/>
                </a:lnTo>
                <a:lnTo>
                  <a:pt x="544753" y="76200"/>
                </a:lnTo>
                <a:lnTo>
                  <a:pt x="534466" y="63500"/>
                </a:lnTo>
                <a:lnTo>
                  <a:pt x="514184" y="38100"/>
                </a:lnTo>
                <a:lnTo>
                  <a:pt x="495274" y="12700"/>
                </a:lnTo>
                <a:lnTo>
                  <a:pt x="482092" y="0"/>
                </a:lnTo>
                <a:lnTo>
                  <a:pt x="467372" y="12700"/>
                </a:lnTo>
                <a:lnTo>
                  <a:pt x="424205" y="12700"/>
                </a:lnTo>
                <a:lnTo>
                  <a:pt x="418045" y="25400"/>
                </a:lnTo>
                <a:lnTo>
                  <a:pt x="401281" y="25400"/>
                </a:lnTo>
                <a:lnTo>
                  <a:pt x="398995" y="38100"/>
                </a:lnTo>
                <a:lnTo>
                  <a:pt x="397217" y="50800"/>
                </a:lnTo>
                <a:lnTo>
                  <a:pt x="393204" y="63500"/>
                </a:lnTo>
                <a:lnTo>
                  <a:pt x="389305" y="88900"/>
                </a:lnTo>
                <a:lnTo>
                  <a:pt x="381596" y="127000"/>
                </a:lnTo>
                <a:lnTo>
                  <a:pt x="376897" y="127000"/>
                </a:lnTo>
                <a:lnTo>
                  <a:pt x="376770" y="139700"/>
                </a:lnTo>
                <a:lnTo>
                  <a:pt x="372325" y="139700"/>
                </a:lnTo>
                <a:lnTo>
                  <a:pt x="371944" y="152400"/>
                </a:lnTo>
                <a:lnTo>
                  <a:pt x="367753" y="152400"/>
                </a:lnTo>
                <a:lnTo>
                  <a:pt x="367753" y="165100"/>
                </a:lnTo>
                <a:lnTo>
                  <a:pt x="366229" y="165100"/>
                </a:lnTo>
                <a:lnTo>
                  <a:pt x="350418" y="203200"/>
                </a:lnTo>
                <a:lnTo>
                  <a:pt x="332409" y="228600"/>
                </a:lnTo>
                <a:lnTo>
                  <a:pt x="311962" y="266700"/>
                </a:lnTo>
                <a:lnTo>
                  <a:pt x="288886" y="292100"/>
                </a:lnTo>
                <a:lnTo>
                  <a:pt x="286473" y="304800"/>
                </a:lnTo>
                <a:lnTo>
                  <a:pt x="281901" y="304800"/>
                </a:lnTo>
                <a:lnTo>
                  <a:pt x="275932" y="317500"/>
                </a:lnTo>
                <a:lnTo>
                  <a:pt x="322478" y="317500"/>
                </a:lnTo>
                <a:lnTo>
                  <a:pt x="333082" y="304800"/>
                </a:lnTo>
                <a:lnTo>
                  <a:pt x="348195" y="304800"/>
                </a:lnTo>
                <a:lnTo>
                  <a:pt x="373291" y="266700"/>
                </a:lnTo>
                <a:lnTo>
                  <a:pt x="395833" y="241300"/>
                </a:lnTo>
                <a:lnTo>
                  <a:pt x="416102" y="203200"/>
                </a:lnTo>
                <a:lnTo>
                  <a:pt x="434428" y="177800"/>
                </a:lnTo>
                <a:lnTo>
                  <a:pt x="436460" y="165100"/>
                </a:lnTo>
                <a:lnTo>
                  <a:pt x="440778" y="165100"/>
                </a:lnTo>
                <a:lnTo>
                  <a:pt x="444207" y="152400"/>
                </a:lnTo>
                <a:lnTo>
                  <a:pt x="447763" y="152400"/>
                </a:lnTo>
                <a:lnTo>
                  <a:pt x="450684" y="165100"/>
                </a:lnTo>
                <a:lnTo>
                  <a:pt x="449922" y="165100"/>
                </a:lnTo>
                <a:lnTo>
                  <a:pt x="453732" y="177800"/>
                </a:lnTo>
                <a:lnTo>
                  <a:pt x="452462" y="177800"/>
                </a:lnTo>
                <a:lnTo>
                  <a:pt x="456780" y="190500"/>
                </a:lnTo>
                <a:lnTo>
                  <a:pt x="456272" y="190500"/>
                </a:lnTo>
                <a:lnTo>
                  <a:pt x="456145" y="203200"/>
                </a:lnTo>
                <a:lnTo>
                  <a:pt x="459574" y="203200"/>
                </a:lnTo>
                <a:lnTo>
                  <a:pt x="460209" y="215900"/>
                </a:lnTo>
                <a:lnTo>
                  <a:pt x="465061" y="241300"/>
                </a:lnTo>
                <a:lnTo>
                  <a:pt x="470014" y="266700"/>
                </a:lnTo>
                <a:lnTo>
                  <a:pt x="474916" y="292100"/>
                </a:lnTo>
                <a:lnTo>
                  <a:pt x="479640" y="317500"/>
                </a:lnTo>
                <a:lnTo>
                  <a:pt x="483565" y="342900"/>
                </a:lnTo>
                <a:lnTo>
                  <a:pt x="487235" y="368300"/>
                </a:lnTo>
                <a:lnTo>
                  <a:pt x="494372" y="406400"/>
                </a:lnTo>
                <a:lnTo>
                  <a:pt x="494665" y="419100"/>
                </a:lnTo>
                <a:lnTo>
                  <a:pt x="494880" y="431800"/>
                </a:lnTo>
                <a:lnTo>
                  <a:pt x="495261" y="431800"/>
                </a:lnTo>
                <a:lnTo>
                  <a:pt x="497243" y="482600"/>
                </a:lnTo>
                <a:lnTo>
                  <a:pt x="496747" y="533400"/>
                </a:lnTo>
                <a:lnTo>
                  <a:pt x="493636" y="584200"/>
                </a:lnTo>
                <a:lnTo>
                  <a:pt x="487807" y="635000"/>
                </a:lnTo>
                <a:lnTo>
                  <a:pt x="479132" y="685800"/>
                </a:lnTo>
                <a:lnTo>
                  <a:pt x="474484" y="698500"/>
                </a:lnTo>
                <a:lnTo>
                  <a:pt x="469607" y="723900"/>
                </a:lnTo>
                <a:lnTo>
                  <a:pt x="464629" y="749300"/>
                </a:lnTo>
                <a:lnTo>
                  <a:pt x="459701" y="762000"/>
                </a:lnTo>
                <a:lnTo>
                  <a:pt x="455256" y="774700"/>
                </a:lnTo>
                <a:lnTo>
                  <a:pt x="454748" y="787400"/>
                </a:lnTo>
                <a:lnTo>
                  <a:pt x="450049" y="787400"/>
                </a:lnTo>
                <a:lnTo>
                  <a:pt x="449795" y="800100"/>
                </a:lnTo>
                <a:lnTo>
                  <a:pt x="445350" y="800100"/>
                </a:lnTo>
                <a:lnTo>
                  <a:pt x="445350" y="812800"/>
                </a:lnTo>
                <a:lnTo>
                  <a:pt x="440778" y="812800"/>
                </a:lnTo>
                <a:lnTo>
                  <a:pt x="441159" y="825500"/>
                </a:lnTo>
                <a:lnTo>
                  <a:pt x="436714" y="825500"/>
                </a:lnTo>
                <a:lnTo>
                  <a:pt x="436587" y="838200"/>
                </a:lnTo>
                <a:lnTo>
                  <a:pt x="435063" y="838200"/>
                </a:lnTo>
                <a:lnTo>
                  <a:pt x="429729" y="850900"/>
                </a:lnTo>
                <a:lnTo>
                  <a:pt x="424815" y="863600"/>
                </a:lnTo>
                <a:lnTo>
                  <a:pt x="419506" y="876300"/>
                </a:lnTo>
                <a:lnTo>
                  <a:pt x="412965" y="889000"/>
                </a:lnTo>
                <a:lnTo>
                  <a:pt x="414108" y="889000"/>
                </a:lnTo>
                <a:lnTo>
                  <a:pt x="413473" y="901700"/>
                </a:lnTo>
                <a:lnTo>
                  <a:pt x="417791" y="889000"/>
                </a:lnTo>
                <a:lnTo>
                  <a:pt x="424141" y="889000"/>
                </a:lnTo>
                <a:lnTo>
                  <a:pt x="403504" y="927100"/>
                </a:lnTo>
                <a:lnTo>
                  <a:pt x="380860" y="965200"/>
                </a:lnTo>
                <a:lnTo>
                  <a:pt x="356450" y="1003300"/>
                </a:lnTo>
                <a:lnTo>
                  <a:pt x="330542" y="1041400"/>
                </a:lnTo>
                <a:lnTo>
                  <a:pt x="326859" y="1054100"/>
                </a:lnTo>
                <a:lnTo>
                  <a:pt x="323049" y="1054100"/>
                </a:lnTo>
                <a:lnTo>
                  <a:pt x="253072" y="1130300"/>
                </a:lnTo>
                <a:lnTo>
                  <a:pt x="245452" y="1130300"/>
                </a:lnTo>
                <a:lnTo>
                  <a:pt x="244944" y="1143000"/>
                </a:lnTo>
                <a:lnTo>
                  <a:pt x="233133" y="1143000"/>
                </a:lnTo>
                <a:lnTo>
                  <a:pt x="232752" y="1155700"/>
                </a:lnTo>
                <a:lnTo>
                  <a:pt x="217893" y="1155700"/>
                </a:lnTo>
                <a:lnTo>
                  <a:pt x="216496" y="1168400"/>
                </a:lnTo>
                <a:lnTo>
                  <a:pt x="203796" y="1168400"/>
                </a:lnTo>
                <a:lnTo>
                  <a:pt x="203288" y="1181100"/>
                </a:lnTo>
                <a:lnTo>
                  <a:pt x="198970" y="1181100"/>
                </a:lnTo>
                <a:lnTo>
                  <a:pt x="167868" y="1206500"/>
                </a:lnTo>
                <a:lnTo>
                  <a:pt x="157568" y="1206500"/>
                </a:lnTo>
                <a:lnTo>
                  <a:pt x="152920" y="1219200"/>
                </a:lnTo>
                <a:lnTo>
                  <a:pt x="141935" y="1219200"/>
                </a:lnTo>
                <a:lnTo>
                  <a:pt x="136232" y="1231900"/>
                </a:lnTo>
                <a:lnTo>
                  <a:pt x="135216" y="1231900"/>
                </a:lnTo>
                <a:lnTo>
                  <a:pt x="134581" y="1219200"/>
                </a:lnTo>
                <a:lnTo>
                  <a:pt x="126453" y="1219200"/>
                </a:lnTo>
                <a:lnTo>
                  <a:pt x="120103" y="1231900"/>
                </a:lnTo>
                <a:lnTo>
                  <a:pt x="105625" y="1231900"/>
                </a:lnTo>
                <a:lnTo>
                  <a:pt x="103593" y="1244600"/>
                </a:lnTo>
                <a:lnTo>
                  <a:pt x="84797" y="1244600"/>
                </a:lnTo>
                <a:lnTo>
                  <a:pt x="79082" y="1257300"/>
                </a:lnTo>
                <a:lnTo>
                  <a:pt x="65112" y="1257300"/>
                </a:lnTo>
                <a:lnTo>
                  <a:pt x="61810" y="1270000"/>
                </a:lnTo>
                <a:lnTo>
                  <a:pt x="40855" y="1270000"/>
                </a:lnTo>
                <a:lnTo>
                  <a:pt x="27800" y="1282700"/>
                </a:lnTo>
                <a:lnTo>
                  <a:pt x="14312" y="1282700"/>
                </a:lnTo>
                <a:lnTo>
                  <a:pt x="0" y="1295400"/>
                </a:lnTo>
                <a:lnTo>
                  <a:pt x="4152" y="1295400"/>
                </a:lnTo>
                <a:lnTo>
                  <a:pt x="1358" y="1308100"/>
                </a:lnTo>
                <a:lnTo>
                  <a:pt x="13423" y="1308100"/>
                </a:lnTo>
                <a:lnTo>
                  <a:pt x="9486" y="1320800"/>
                </a:lnTo>
                <a:lnTo>
                  <a:pt x="64846" y="1320800"/>
                </a:lnTo>
                <a:lnTo>
                  <a:pt x="86271" y="1308100"/>
                </a:lnTo>
                <a:lnTo>
                  <a:pt x="107137" y="1295400"/>
                </a:lnTo>
                <a:lnTo>
                  <a:pt x="127596" y="1282700"/>
                </a:lnTo>
                <a:lnTo>
                  <a:pt x="168160" y="1270000"/>
                </a:lnTo>
                <a:lnTo>
                  <a:pt x="206844" y="1231900"/>
                </a:lnTo>
                <a:lnTo>
                  <a:pt x="243725" y="1206500"/>
                </a:lnTo>
                <a:lnTo>
                  <a:pt x="278866" y="1181100"/>
                </a:lnTo>
                <a:lnTo>
                  <a:pt x="312331" y="1143000"/>
                </a:lnTo>
                <a:lnTo>
                  <a:pt x="344170" y="1104900"/>
                </a:lnTo>
                <a:lnTo>
                  <a:pt x="374484" y="1079500"/>
                </a:lnTo>
                <a:lnTo>
                  <a:pt x="405726" y="1028700"/>
                </a:lnTo>
                <a:lnTo>
                  <a:pt x="433832" y="990600"/>
                </a:lnTo>
                <a:lnTo>
                  <a:pt x="458889" y="939800"/>
                </a:lnTo>
                <a:lnTo>
                  <a:pt x="480987" y="901700"/>
                </a:lnTo>
                <a:lnTo>
                  <a:pt x="500189" y="850900"/>
                </a:lnTo>
                <a:lnTo>
                  <a:pt x="516585" y="812800"/>
                </a:lnTo>
                <a:lnTo>
                  <a:pt x="530250" y="762000"/>
                </a:lnTo>
                <a:lnTo>
                  <a:pt x="541274" y="711200"/>
                </a:lnTo>
                <a:lnTo>
                  <a:pt x="549732" y="660400"/>
                </a:lnTo>
                <a:lnTo>
                  <a:pt x="555701" y="609600"/>
                </a:lnTo>
                <a:lnTo>
                  <a:pt x="559269" y="558800"/>
                </a:lnTo>
                <a:lnTo>
                  <a:pt x="559854" y="508000"/>
                </a:lnTo>
                <a:lnTo>
                  <a:pt x="557288" y="457200"/>
                </a:lnTo>
                <a:lnTo>
                  <a:pt x="552081" y="393700"/>
                </a:lnTo>
                <a:lnTo>
                  <a:pt x="544817" y="342900"/>
                </a:lnTo>
                <a:lnTo>
                  <a:pt x="536028" y="292100"/>
                </a:lnTo>
                <a:lnTo>
                  <a:pt x="528586" y="254000"/>
                </a:lnTo>
                <a:lnTo>
                  <a:pt x="520433" y="215900"/>
                </a:lnTo>
                <a:lnTo>
                  <a:pt x="511949" y="177800"/>
                </a:lnTo>
                <a:lnTo>
                  <a:pt x="503516" y="139700"/>
                </a:lnTo>
                <a:lnTo>
                  <a:pt x="500341" y="139700"/>
                </a:lnTo>
                <a:lnTo>
                  <a:pt x="500214" y="127000"/>
                </a:lnTo>
                <a:lnTo>
                  <a:pt x="504786" y="127000"/>
                </a:lnTo>
                <a:lnTo>
                  <a:pt x="535190" y="165100"/>
                </a:lnTo>
                <a:lnTo>
                  <a:pt x="549935" y="190500"/>
                </a:lnTo>
                <a:lnTo>
                  <a:pt x="556425" y="190500"/>
                </a:lnTo>
                <a:lnTo>
                  <a:pt x="563600" y="203200"/>
                </a:lnTo>
                <a:lnTo>
                  <a:pt x="571715" y="203200"/>
                </a:lnTo>
                <a:lnTo>
                  <a:pt x="585203" y="228600"/>
                </a:lnTo>
                <a:lnTo>
                  <a:pt x="635469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98562" y="2834855"/>
            <a:ext cx="855344" cy="1193800"/>
          </a:xfrm>
          <a:custGeom>
            <a:avLst/>
            <a:gdLst/>
            <a:ahLst/>
            <a:cxnLst/>
            <a:rect l="l" t="t" r="r" b="b"/>
            <a:pathLst>
              <a:path w="855344" h="1193800">
                <a:moveTo>
                  <a:pt x="855167" y="31750"/>
                </a:moveTo>
                <a:lnTo>
                  <a:pt x="849376" y="27940"/>
                </a:lnTo>
                <a:lnTo>
                  <a:pt x="848817" y="26670"/>
                </a:lnTo>
                <a:lnTo>
                  <a:pt x="846645" y="26670"/>
                </a:lnTo>
                <a:lnTo>
                  <a:pt x="845032" y="21590"/>
                </a:lnTo>
                <a:lnTo>
                  <a:pt x="850201" y="17780"/>
                </a:lnTo>
                <a:lnTo>
                  <a:pt x="845375" y="13970"/>
                </a:lnTo>
                <a:lnTo>
                  <a:pt x="841197" y="6350"/>
                </a:lnTo>
                <a:lnTo>
                  <a:pt x="835215" y="2540"/>
                </a:lnTo>
                <a:lnTo>
                  <a:pt x="827938" y="0"/>
                </a:lnTo>
                <a:lnTo>
                  <a:pt x="819848" y="0"/>
                </a:lnTo>
                <a:lnTo>
                  <a:pt x="796683" y="2540"/>
                </a:lnTo>
                <a:lnTo>
                  <a:pt x="773823" y="6350"/>
                </a:lnTo>
                <a:lnTo>
                  <a:pt x="752081" y="11239"/>
                </a:lnTo>
                <a:lnTo>
                  <a:pt x="752081" y="64770"/>
                </a:lnTo>
                <a:lnTo>
                  <a:pt x="752055" y="66040"/>
                </a:lnTo>
                <a:lnTo>
                  <a:pt x="751255" y="64770"/>
                </a:lnTo>
                <a:lnTo>
                  <a:pt x="750531" y="66040"/>
                </a:lnTo>
                <a:lnTo>
                  <a:pt x="749871" y="66040"/>
                </a:lnTo>
                <a:lnTo>
                  <a:pt x="750506" y="64770"/>
                </a:lnTo>
                <a:lnTo>
                  <a:pt x="751255" y="64770"/>
                </a:lnTo>
                <a:lnTo>
                  <a:pt x="752081" y="64770"/>
                </a:lnTo>
                <a:lnTo>
                  <a:pt x="752081" y="11239"/>
                </a:lnTo>
                <a:lnTo>
                  <a:pt x="751230" y="11430"/>
                </a:lnTo>
                <a:lnTo>
                  <a:pt x="735965" y="15773"/>
                </a:lnTo>
                <a:lnTo>
                  <a:pt x="735965" y="67310"/>
                </a:lnTo>
                <a:lnTo>
                  <a:pt x="735736" y="68580"/>
                </a:lnTo>
                <a:lnTo>
                  <a:pt x="735330" y="68580"/>
                </a:lnTo>
                <a:lnTo>
                  <a:pt x="735317" y="67310"/>
                </a:lnTo>
                <a:lnTo>
                  <a:pt x="735965" y="67310"/>
                </a:lnTo>
                <a:lnTo>
                  <a:pt x="735965" y="15773"/>
                </a:lnTo>
                <a:lnTo>
                  <a:pt x="728853" y="17780"/>
                </a:lnTo>
                <a:lnTo>
                  <a:pt x="683920" y="33020"/>
                </a:lnTo>
                <a:lnTo>
                  <a:pt x="640372" y="50800"/>
                </a:lnTo>
                <a:lnTo>
                  <a:pt x="619391" y="60274"/>
                </a:lnTo>
                <a:lnTo>
                  <a:pt x="619391" y="104140"/>
                </a:lnTo>
                <a:lnTo>
                  <a:pt x="618413" y="105410"/>
                </a:lnTo>
                <a:lnTo>
                  <a:pt x="618769" y="104724"/>
                </a:lnTo>
                <a:lnTo>
                  <a:pt x="619023" y="104140"/>
                </a:lnTo>
                <a:lnTo>
                  <a:pt x="618769" y="104724"/>
                </a:lnTo>
                <a:lnTo>
                  <a:pt x="619353" y="104140"/>
                </a:lnTo>
                <a:lnTo>
                  <a:pt x="619391" y="60274"/>
                </a:lnTo>
                <a:lnTo>
                  <a:pt x="557136" y="92710"/>
                </a:lnTo>
                <a:lnTo>
                  <a:pt x="517347" y="116840"/>
                </a:lnTo>
                <a:lnTo>
                  <a:pt x="478701" y="143510"/>
                </a:lnTo>
                <a:lnTo>
                  <a:pt x="441147" y="171450"/>
                </a:lnTo>
                <a:lnTo>
                  <a:pt x="401421" y="205740"/>
                </a:lnTo>
                <a:lnTo>
                  <a:pt x="364515" y="241300"/>
                </a:lnTo>
                <a:lnTo>
                  <a:pt x="330339" y="279400"/>
                </a:lnTo>
                <a:lnTo>
                  <a:pt x="298843" y="318770"/>
                </a:lnTo>
                <a:lnTo>
                  <a:pt x="269951" y="359410"/>
                </a:lnTo>
                <a:lnTo>
                  <a:pt x="243573" y="401320"/>
                </a:lnTo>
                <a:lnTo>
                  <a:pt x="219659" y="445770"/>
                </a:lnTo>
                <a:lnTo>
                  <a:pt x="198120" y="491490"/>
                </a:lnTo>
                <a:lnTo>
                  <a:pt x="178879" y="538480"/>
                </a:lnTo>
                <a:lnTo>
                  <a:pt x="161886" y="586740"/>
                </a:lnTo>
                <a:lnTo>
                  <a:pt x="147053" y="636270"/>
                </a:lnTo>
                <a:lnTo>
                  <a:pt x="134747" y="687070"/>
                </a:lnTo>
                <a:lnTo>
                  <a:pt x="125615" y="739140"/>
                </a:lnTo>
                <a:lnTo>
                  <a:pt x="119087" y="792480"/>
                </a:lnTo>
                <a:lnTo>
                  <a:pt x="114630" y="844550"/>
                </a:lnTo>
                <a:lnTo>
                  <a:pt x="111709" y="897890"/>
                </a:lnTo>
                <a:lnTo>
                  <a:pt x="110502" y="935990"/>
                </a:lnTo>
                <a:lnTo>
                  <a:pt x="110083" y="974090"/>
                </a:lnTo>
                <a:lnTo>
                  <a:pt x="109969" y="1019810"/>
                </a:lnTo>
                <a:lnTo>
                  <a:pt x="109855" y="1052830"/>
                </a:lnTo>
                <a:lnTo>
                  <a:pt x="110667" y="1055370"/>
                </a:lnTo>
                <a:lnTo>
                  <a:pt x="111506" y="1056640"/>
                </a:lnTo>
                <a:lnTo>
                  <a:pt x="112306" y="1059180"/>
                </a:lnTo>
                <a:lnTo>
                  <a:pt x="111353" y="1061720"/>
                </a:lnTo>
                <a:lnTo>
                  <a:pt x="110896" y="1064260"/>
                </a:lnTo>
                <a:lnTo>
                  <a:pt x="109296" y="1065530"/>
                </a:lnTo>
                <a:lnTo>
                  <a:pt x="107962" y="1065530"/>
                </a:lnTo>
                <a:lnTo>
                  <a:pt x="106540" y="1064260"/>
                </a:lnTo>
                <a:lnTo>
                  <a:pt x="106553" y="1062990"/>
                </a:lnTo>
                <a:lnTo>
                  <a:pt x="98031" y="1050290"/>
                </a:lnTo>
                <a:lnTo>
                  <a:pt x="90703" y="1036320"/>
                </a:lnTo>
                <a:lnTo>
                  <a:pt x="84264" y="1022350"/>
                </a:lnTo>
                <a:lnTo>
                  <a:pt x="78486" y="1008380"/>
                </a:lnTo>
                <a:lnTo>
                  <a:pt x="74472" y="999490"/>
                </a:lnTo>
                <a:lnTo>
                  <a:pt x="69913" y="990600"/>
                </a:lnTo>
                <a:lnTo>
                  <a:pt x="64516" y="981710"/>
                </a:lnTo>
                <a:lnTo>
                  <a:pt x="58026" y="974090"/>
                </a:lnTo>
                <a:lnTo>
                  <a:pt x="48158" y="956310"/>
                </a:lnTo>
                <a:lnTo>
                  <a:pt x="34925" y="944880"/>
                </a:lnTo>
                <a:lnTo>
                  <a:pt x="18719" y="939800"/>
                </a:lnTo>
                <a:lnTo>
                  <a:pt x="0" y="941070"/>
                </a:lnTo>
                <a:lnTo>
                  <a:pt x="698" y="982980"/>
                </a:lnTo>
                <a:lnTo>
                  <a:pt x="10261" y="1023620"/>
                </a:lnTo>
                <a:lnTo>
                  <a:pt x="26314" y="1061720"/>
                </a:lnTo>
                <a:lnTo>
                  <a:pt x="46456" y="1098550"/>
                </a:lnTo>
                <a:lnTo>
                  <a:pt x="54190" y="1112520"/>
                </a:lnTo>
                <a:lnTo>
                  <a:pt x="61595" y="1126490"/>
                </a:lnTo>
                <a:lnTo>
                  <a:pt x="76034" y="1154430"/>
                </a:lnTo>
                <a:lnTo>
                  <a:pt x="89852" y="1179830"/>
                </a:lnTo>
                <a:lnTo>
                  <a:pt x="100901" y="1189990"/>
                </a:lnTo>
                <a:lnTo>
                  <a:pt x="115316" y="1193800"/>
                </a:lnTo>
                <a:lnTo>
                  <a:pt x="152984" y="1193800"/>
                </a:lnTo>
                <a:lnTo>
                  <a:pt x="166509" y="1191260"/>
                </a:lnTo>
                <a:lnTo>
                  <a:pt x="169799" y="1189990"/>
                </a:lnTo>
                <a:lnTo>
                  <a:pt x="172732" y="1188720"/>
                </a:lnTo>
                <a:lnTo>
                  <a:pt x="174358" y="1186180"/>
                </a:lnTo>
                <a:lnTo>
                  <a:pt x="184861" y="1186180"/>
                </a:lnTo>
                <a:lnTo>
                  <a:pt x="188937" y="1178560"/>
                </a:lnTo>
                <a:lnTo>
                  <a:pt x="192544" y="1169670"/>
                </a:lnTo>
                <a:lnTo>
                  <a:pt x="200507" y="1153160"/>
                </a:lnTo>
                <a:lnTo>
                  <a:pt x="208407" y="1135380"/>
                </a:lnTo>
                <a:lnTo>
                  <a:pt x="224142" y="1101090"/>
                </a:lnTo>
                <a:lnTo>
                  <a:pt x="229171" y="1097280"/>
                </a:lnTo>
                <a:lnTo>
                  <a:pt x="230886" y="1092200"/>
                </a:lnTo>
                <a:lnTo>
                  <a:pt x="232371" y="1087120"/>
                </a:lnTo>
                <a:lnTo>
                  <a:pt x="237553" y="1083310"/>
                </a:lnTo>
                <a:lnTo>
                  <a:pt x="239191" y="1078230"/>
                </a:lnTo>
                <a:lnTo>
                  <a:pt x="241046" y="1073150"/>
                </a:lnTo>
                <a:lnTo>
                  <a:pt x="245097" y="1070610"/>
                </a:lnTo>
                <a:lnTo>
                  <a:pt x="246049" y="1066800"/>
                </a:lnTo>
                <a:lnTo>
                  <a:pt x="247142" y="1065530"/>
                </a:lnTo>
                <a:lnTo>
                  <a:pt x="248246" y="1064260"/>
                </a:lnTo>
                <a:lnTo>
                  <a:pt x="256628" y="1052830"/>
                </a:lnTo>
                <a:lnTo>
                  <a:pt x="296697" y="1003300"/>
                </a:lnTo>
                <a:lnTo>
                  <a:pt x="323888" y="975360"/>
                </a:lnTo>
                <a:lnTo>
                  <a:pt x="353339" y="949960"/>
                </a:lnTo>
                <a:lnTo>
                  <a:pt x="356425" y="947420"/>
                </a:lnTo>
                <a:lnTo>
                  <a:pt x="359270" y="944880"/>
                </a:lnTo>
                <a:lnTo>
                  <a:pt x="362242" y="942340"/>
                </a:lnTo>
                <a:lnTo>
                  <a:pt x="369849" y="934720"/>
                </a:lnTo>
                <a:lnTo>
                  <a:pt x="366191" y="927100"/>
                </a:lnTo>
                <a:lnTo>
                  <a:pt x="360870" y="924560"/>
                </a:lnTo>
                <a:lnTo>
                  <a:pt x="357530" y="925830"/>
                </a:lnTo>
                <a:lnTo>
                  <a:pt x="346456" y="927100"/>
                </a:lnTo>
                <a:lnTo>
                  <a:pt x="335394" y="925830"/>
                </a:lnTo>
                <a:lnTo>
                  <a:pt x="313397" y="925830"/>
                </a:lnTo>
                <a:lnTo>
                  <a:pt x="264934" y="957580"/>
                </a:lnTo>
                <a:lnTo>
                  <a:pt x="236131" y="982980"/>
                </a:lnTo>
                <a:lnTo>
                  <a:pt x="183870" y="1038860"/>
                </a:lnTo>
                <a:lnTo>
                  <a:pt x="178511" y="1046480"/>
                </a:lnTo>
                <a:lnTo>
                  <a:pt x="170815" y="1052830"/>
                </a:lnTo>
                <a:lnTo>
                  <a:pt x="167792" y="1050290"/>
                </a:lnTo>
                <a:lnTo>
                  <a:pt x="165658" y="1046480"/>
                </a:lnTo>
                <a:lnTo>
                  <a:pt x="168592" y="1041400"/>
                </a:lnTo>
                <a:lnTo>
                  <a:pt x="168402" y="1037590"/>
                </a:lnTo>
                <a:lnTo>
                  <a:pt x="165430" y="1033780"/>
                </a:lnTo>
                <a:lnTo>
                  <a:pt x="167297" y="1028700"/>
                </a:lnTo>
                <a:lnTo>
                  <a:pt x="168783" y="1024890"/>
                </a:lnTo>
                <a:lnTo>
                  <a:pt x="165366" y="1019810"/>
                </a:lnTo>
                <a:lnTo>
                  <a:pt x="166420" y="1018540"/>
                </a:lnTo>
                <a:lnTo>
                  <a:pt x="165493" y="1017270"/>
                </a:lnTo>
                <a:lnTo>
                  <a:pt x="167411" y="1013460"/>
                </a:lnTo>
                <a:lnTo>
                  <a:pt x="168516" y="1008380"/>
                </a:lnTo>
                <a:lnTo>
                  <a:pt x="165595" y="1004570"/>
                </a:lnTo>
                <a:lnTo>
                  <a:pt x="166268" y="1000760"/>
                </a:lnTo>
                <a:lnTo>
                  <a:pt x="167386" y="998220"/>
                </a:lnTo>
                <a:lnTo>
                  <a:pt x="168452" y="969010"/>
                </a:lnTo>
                <a:lnTo>
                  <a:pt x="169621" y="934720"/>
                </a:lnTo>
                <a:lnTo>
                  <a:pt x="170307" y="915670"/>
                </a:lnTo>
                <a:lnTo>
                  <a:pt x="172872" y="864870"/>
                </a:lnTo>
                <a:lnTo>
                  <a:pt x="177965" y="793750"/>
                </a:lnTo>
                <a:lnTo>
                  <a:pt x="180492" y="781050"/>
                </a:lnTo>
                <a:lnTo>
                  <a:pt x="181698" y="774700"/>
                </a:lnTo>
                <a:lnTo>
                  <a:pt x="191630" y="720090"/>
                </a:lnTo>
                <a:lnTo>
                  <a:pt x="202920" y="671830"/>
                </a:lnTo>
                <a:lnTo>
                  <a:pt x="216738" y="624840"/>
                </a:lnTo>
                <a:lnTo>
                  <a:pt x="233159" y="577850"/>
                </a:lnTo>
                <a:lnTo>
                  <a:pt x="252323" y="533400"/>
                </a:lnTo>
                <a:lnTo>
                  <a:pt x="271132" y="492760"/>
                </a:lnTo>
                <a:lnTo>
                  <a:pt x="290309" y="453390"/>
                </a:lnTo>
                <a:lnTo>
                  <a:pt x="295643" y="449580"/>
                </a:lnTo>
                <a:lnTo>
                  <a:pt x="297129" y="444500"/>
                </a:lnTo>
                <a:lnTo>
                  <a:pt x="298729" y="438150"/>
                </a:lnTo>
                <a:lnTo>
                  <a:pt x="303923" y="435610"/>
                </a:lnTo>
                <a:lnTo>
                  <a:pt x="305435" y="429260"/>
                </a:lnTo>
                <a:lnTo>
                  <a:pt x="307009" y="424180"/>
                </a:lnTo>
                <a:lnTo>
                  <a:pt x="312178" y="421640"/>
                </a:lnTo>
                <a:lnTo>
                  <a:pt x="313283" y="416560"/>
                </a:lnTo>
                <a:lnTo>
                  <a:pt x="315163" y="411480"/>
                </a:lnTo>
                <a:lnTo>
                  <a:pt x="318757" y="410210"/>
                </a:lnTo>
                <a:lnTo>
                  <a:pt x="320116" y="406400"/>
                </a:lnTo>
                <a:lnTo>
                  <a:pt x="320586" y="403860"/>
                </a:lnTo>
                <a:lnTo>
                  <a:pt x="321843" y="402590"/>
                </a:lnTo>
                <a:lnTo>
                  <a:pt x="322414" y="401320"/>
                </a:lnTo>
                <a:lnTo>
                  <a:pt x="322262" y="400050"/>
                </a:lnTo>
                <a:lnTo>
                  <a:pt x="326212" y="398780"/>
                </a:lnTo>
                <a:lnTo>
                  <a:pt x="327240" y="394970"/>
                </a:lnTo>
                <a:lnTo>
                  <a:pt x="329501" y="391160"/>
                </a:lnTo>
                <a:lnTo>
                  <a:pt x="337553" y="379730"/>
                </a:lnTo>
                <a:lnTo>
                  <a:pt x="345274" y="368300"/>
                </a:lnTo>
                <a:lnTo>
                  <a:pt x="353339" y="356870"/>
                </a:lnTo>
                <a:lnTo>
                  <a:pt x="362470" y="345440"/>
                </a:lnTo>
                <a:lnTo>
                  <a:pt x="361848" y="342900"/>
                </a:lnTo>
                <a:lnTo>
                  <a:pt x="363588" y="337820"/>
                </a:lnTo>
                <a:lnTo>
                  <a:pt x="358127" y="342900"/>
                </a:lnTo>
                <a:lnTo>
                  <a:pt x="354457" y="345440"/>
                </a:lnTo>
                <a:lnTo>
                  <a:pt x="353174" y="345440"/>
                </a:lnTo>
                <a:lnTo>
                  <a:pt x="352361" y="342900"/>
                </a:lnTo>
                <a:lnTo>
                  <a:pt x="352640" y="340360"/>
                </a:lnTo>
                <a:lnTo>
                  <a:pt x="352653" y="339090"/>
                </a:lnTo>
                <a:lnTo>
                  <a:pt x="381431" y="304800"/>
                </a:lnTo>
                <a:lnTo>
                  <a:pt x="411949" y="271780"/>
                </a:lnTo>
                <a:lnTo>
                  <a:pt x="443953" y="241300"/>
                </a:lnTo>
                <a:lnTo>
                  <a:pt x="477240" y="212090"/>
                </a:lnTo>
                <a:lnTo>
                  <a:pt x="551561" y="158750"/>
                </a:lnTo>
                <a:lnTo>
                  <a:pt x="571792" y="144780"/>
                </a:lnTo>
                <a:lnTo>
                  <a:pt x="571919" y="143510"/>
                </a:lnTo>
                <a:lnTo>
                  <a:pt x="571944" y="144780"/>
                </a:lnTo>
                <a:lnTo>
                  <a:pt x="574306" y="144780"/>
                </a:lnTo>
                <a:lnTo>
                  <a:pt x="575818" y="143510"/>
                </a:lnTo>
                <a:lnTo>
                  <a:pt x="576313" y="142240"/>
                </a:lnTo>
                <a:lnTo>
                  <a:pt x="576719" y="140970"/>
                </a:lnTo>
                <a:lnTo>
                  <a:pt x="578967" y="142240"/>
                </a:lnTo>
                <a:lnTo>
                  <a:pt x="580529" y="140970"/>
                </a:lnTo>
                <a:lnTo>
                  <a:pt x="581482" y="138430"/>
                </a:lnTo>
                <a:lnTo>
                  <a:pt x="583755" y="138430"/>
                </a:lnTo>
                <a:lnTo>
                  <a:pt x="585330" y="137160"/>
                </a:lnTo>
                <a:lnTo>
                  <a:pt x="586257" y="135890"/>
                </a:lnTo>
                <a:lnTo>
                  <a:pt x="588556" y="135890"/>
                </a:lnTo>
                <a:lnTo>
                  <a:pt x="590130" y="134620"/>
                </a:lnTo>
                <a:lnTo>
                  <a:pt x="591070" y="133350"/>
                </a:lnTo>
                <a:lnTo>
                  <a:pt x="593369" y="133350"/>
                </a:lnTo>
                <a:lnTo>
                  <a:pt x="595020" y="132080"/>
                </a:lnTo>
                <a:lnTo>
                  <a:pt x="595922" y="129540"/>
                </a:lnTo>
                <a:lnTo>
                  <a:pt x="598233" y="130810"/>
                </a:lnTo>
                <a:lnTo>
                  <a:pt x="599833" y="129540"/>
                </a:lnTo>
                <a:lnTo>
                  <a:pt x="600735" y="127000"/>
                </a:lnTo>
                <a:lnTo>
                  <a:pt x="604697" y="127000"/>
                </a:lnTo>
                <a:lnTo>
                  <a:pt x="605574" y="124460"/>
                </a:lnTo>
                <a:lnTo>
                  <a:pt x="606564" y="123761"/>
                </a:lnTo>
                <a:lnTo>
                  <a:pt x="608203" y="124002"/>
                </a:lnTo>
                <a:lnTo>
                  <a:pt x="609777" y="123113"/>
                </a:lnTo>
                <a:lnTo>
                  <a:pt x="610158" y="122275"/>
                </a:lnTo>
                <a:lnTo>
                  <a:pt x="610628" y="121920"/>
                </a:lnTo>
                <a:lnTo>
                  <a:pt x="614476" y="121920"/>
                </a:lnTo>
                <a:lnTo>
                  <a:pt x="615429" y="119380"/>
                </a:lnTo>
                <a:lnTo>
                  <a:pt x="617829" y="119380"/>
                </a:lnTo>
                <a:lnTo>
                  <a:pt x="619429" y="118110"/>
                </a:lnTo>
                <a:lnTo>
                  <a:pt x="620382" y="116840"/>
                </a:lnTo>
                <a:lnTo>
                  <a:pt x="622820" y="116840"/>
                </a:lnTo>
                <a:lnTo>
                  <a:pt x="624433" y="115570"/>
                </a:lnTo>
                <a:lnTo>
                  <a:pt x="625386" y="114300"/>
                </a:lnTo>
                <a:lnTo>
                  <a:pt x="627748" y="114300"/>
                </a:lnTo>
                <a:lnTo>
                  <a:pt x="629373" y="113030"/>
                </a:lnTo>
                <a:lnTo>
                  <a:pt x="630326" y="111760"/>
                </a:lnTo>
                <a:lnTo>
                  <a:pt x="632688" y="111760"/>
                </a:lnTo>
                <a:lnTo>
                  <a:pt x="634352" y="110490"/>
                </a:lnTo>
                <a:lnTo>
                  <a:pt x="635355" y="109220"/>
                </a:lnTo>
                <a:lnTo>
                  <a:pt x="640905" y="106680"/>
                </a:lnTo>
                <a:lnTo>
                  <a:pt x="649224" y="102870"/>
                </a:lnTo>
                <a:lnTo>
                  <a:pt x="682536" y="87630"/>
                </a:lnTo>
                <a:lnTo>
                  <a:pt x="688136" y="83820"/>
                </a:lnTo>
                <a:lnTo>
                  <a:pt x="694258" y="81280"/>
                </a:lnTo>
                <a:lnTo>
                  <a:pt x="707034" y="76200"/>
                </a:lnTo>
                <a:lnTo>
                  <a:pt x="707847" y="77470"/>
                </a:lnTo>
                <a:lnTo>
                  <a:pt x="708393" y="77470"/>
                </a:lnTo>
                <a:lnTo>
                  <a:pt x="708774" y="78740"/>
                </a:lnTo>
                <a:lnTo>
                  <a:pt x="709409" y="80010"/>
                </a:lnTo>
                <a:lnTo>
                  <a:pt x="709587" y="81280"/>
                </a:lnTo>
                <a:lnTo>
                  <a:pt x="709295" y="82550"/>
                </a:lnTo>
                <a:lnTo>
                  <a:pt x="722693" y="80010"/>
                </a:lnTo>
                <a:lnTo>
                  <a:pt x="726732" y="76200"/>
                </a:lnTo>
                <a:lnTo>
                  <a:pt x="728078" y="74930"/>
                </a:lnTo>
                <a:lnTo>
                  <a:pt x="729589" y="73660"/>
                </a:lnTo>
                <a:lnTo>
                  <a:pt x="731253" y="72390"/>
                </a:lnTo>
                <a:lnTo>
                  <a:pt x="733437" y="71120"/>
                </a:lnTo>
                <a:lnTo>
                  <a:pt x="731685" y="72390"/>
                </a:lnTo>
                <a:lnTo>
                  <a:pt x="728078" y="74930"/>
                </a:lnTo>
                <a:lnTo>
                  <a:pt x="732421" y="74930"/>
                </a:lnTo>
                <a:lnTo>
                  <a:pt x="733196" y="72390"/>
                </a:lnTo>
                <a:lnTo>
                  <a:pt x="736523" y="73660"/>
                </a:lnTo>
                <a:lnTo>
                  <a:pt x="739317" y="72390"/>
                </a:lnTo>
                <a:lnTo>
                  <a:pt x="740587" y="71120"/>
                </a:lnTo>
                <a:lnTo>
                  <a:pt x="741857" y="69850"/>
                </a:lnTo>
                <a:lnTo>
                  <a:pt x="743991" y="71120"/>
                </a:lnTo>
                <a:lnTo>
                  <a:pt x="745718" y="69850"/>
                </a:lnTo>
                <a:lnTo>
                  <a:pt x="746887" y="68580"/>
                </a:lnTo>
                <a:lnTo>
                  <a:pt x="749185" y="68580"/>
                </a:lnTo>
                <a:lnTo>
                  <a:pt x="751192" y="67310"/>
                </a:lnTo>
                <a:lnTo>
                  <a:pt x="752538" y="66040"/>
                </a:lnTo>
                <a:lnTo>
                  <a:pt x="754672" y="66040"/>
                </a:lnTo>
                <a:lnTo>
                  <a:pt x="755611" y="64770"/>
                </a:lnTo>
                <a:lnTo>
                  <a:pt x="762393" y="64770"/>
                </a:lnTo>
                <a:lnTo>
                  <a:pt x="768680" y="62230"/>
                </a:lnTo>
                <a:lnTo>
                  <a:pt x="774509" y="59690"/>
                </a:lnTo>
                <a:lnTo>
                  <a:pt x="779272" y="58420"/>
                </a:lnTo>
                <a:lnTo>
                  <a:pt x="784072" y="58420"/>
                </a:lnTo>
                <a:lnTo>
                  <a:pt x="788047" y="54610"/>
                </a:lnTo>
                <a:lnTo>
                  <a:pt x="791235" y="55880"/>
                </a:lnTo>
                <a:lnTo>
                  <a:pt x="793915" y="54610"/>
                </a:lnTo>
                <a:lnTo>
                  <a:pt x="796594" y="53340"/>
                </a:lnTo>
                <a:lnTo>
                  <a:pt x="810577" y="50800"/>
                </a:lnTo>
                <a:lnTo>
                  <a:pt x="824585" y="46990"/>
                </a:lnTo>
                <a:lnTo>
                  <a:pt x="853655" y="44450"/>
                </a:lnTo>
                <a:lnTo>
                  <a:pt x="850861" y="38100"/>
                </a:lnTo>
                <a:lnTo>
                  <a:pt x="85516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662" y="1028700"/>
            <a:ext cx="14039849" cy="85915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72375" y="3126962"/>
            <a:ext cx="2075814" cy="7683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100" spc="-175" b="1">
                <a:latin typeface="Tahoma"/>
                <a:cs typeface="Tahoma"/>
              </a:rPr>
              <a:t>1-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Very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Unlikely</a:t>
            </a:r>
            <a:endParaRPr sz="2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2100" spc="-270" b="1">
                <a:latin typeface="Tahoma"/>
                <a:cs typeface="Tahoma"/>
              </a:rPr>
              <a:t>16.7%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31399" y="3126962"/>
            <a:ext cx="1786889" cy="76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4190" marR="5080" indent="-492125">
              <a:lnSpc>
                <a:spcPct val="116100"/>
              </a:lnSpc>
              <a:spcBef>
                <a:spcPts val="95"/>
              </a:spcBef>
            </a:pPr>
            <a:r>
              <a:rPr dirty="0" sz="2100" spc="-90" b="1">
                <a:latin typeface="Tahoma"/>
                <a:cs typeface="Tahoma"/>
              </a:rPr>
              <a:t>5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5" b="1">
                <a:latin typeface="Tahoma"/>
                <a:cs typeface="Tahoma"/>
              </a:rPr>
              <a:t>-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Very</a:t>
            </a:r>
            <a:r>
              <a:rPr dirty="0" sz="2100" spc="-120" b="1">
                <a:latin typeface="Tahoma"/>
                <a:cs typeface="Tahoma"/>
              </a:rPr>
              <a:t> </a:t>
            </a:r>
            <a:r>
              <a:rPr dirty="0" sz="2100" spc="-20" b="1">
                <a:latin typeface="Tahoma"/>
                <a:cs typeface="Tahoma"/>
              </a:rPr>
              <a:t>likely </a:t>
            </a:r>
            <a:r>
              <a:rPr dirty="0" sz="2100" spc="-35" b="1">
                <a:latin typeface="Tahoma"/>
                <a:cs typeface="Tahoma"/>
              </a:rPr>
              <a:t>14.8%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00542" y="5254517"/>
            <a:ext cx="1477010" cy="7683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100" spc="-180" b="1">
                <a:latin typeface="Tahoma"/>
                <a:cs typeface="Tahoma"/>
              </a:rPr>
              <a:t>2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105" b="1">
                <a:latin typeface="Tahoma"/>
                <a:cs typeface="Tahoma"/>
              </a:rPr>
              <a:t>-</a:t>
            </a:r>
            <a:r>
              <a:rPr dirty="0" sz="2100" spc="-114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Unlikely</a:t>
            </a:r>
            <a:endParaRPr sz="2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2100" spc="-375" b="1">
                <a:latin typeface="Tahoma"/>
                <a:cs typeface="Tahoma"/>
              </a:rPr>
              <a:t>13%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56751" y="7137089"/>
            <a:ext cx="1344930" cy="7683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100" spc="-105" b="1">
                <a:latin typeface="Tahoma"/>
                <a:cs typeface="Tahoma"/>
              </a:rPr>
              <a:t>3-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Neutral</a:t>
            </a:r>
            <a:endParaRPr sz="2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2100" spc="-320" b="1">
                <a:latin typeface="Tahoma"/>
                <a:cs typeface="Tahoma"/>
              </a:rPr>
              <a:t>29%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73981" y="5281326"/>
            <a:ext cx="1194435" cy="7683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100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dirty="0" sz="21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1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FFFFFF"/>
                </a:solidFill>
                <a:latin typeface="Tahoma"/>
                <a:cs typeface="Tahoma"/>
              </a:rPr>
              <a:t>Likely</a:t>
            </a:r>
            <a:endParaRPr sz="2100">
              <a:latin typeface="Tahoma"/>
              <a:cs typeface="Tahoma"/>
            </a:endParaRPr>
          </a:p>
          <a:p>
            <a:pPr marL="170180">
              <a:lnSpc>
                <a:spcPct val="100000"/>
              </a:lnSpc>
              <a:spcBef>
                <a:spcPts val="405"/>
              </a:spcBef>
            </a:pPr>
            <a:r>
              <a:rPr dirty="0" sz="2100" spc="-10" b="1">
                <a:solidFill>
                  <a:srgbClr val="FFFFFF"/>
                </a:solidFill>
                <a:latin typeface="Tahoma"/>
                <a:cs typeface="Tahoma"/>
              </a:rPr>
              <a:t>25.9%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1431905" cy="10287000"/>
            <a:chOff x="0" y="0"/>
            <a:chExt cx="1143190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920605" cy="10287000"/>
            </a:xfrm>
            <a:custGeom>
              <a:avLst/>
              <a:gdLst/>
              <a:ahLst/>
              <a:cxnLst/>
              <a:rect l="l" t="t" r="r" b="b"/>
              <a:pathLst>
                <a:path w="9920605" h="10287000">
                  <a:moveTo>
                    <a:pt x="7116380" y="0"/>
                  </a:moveTo>
                  <a:lnTo>
                    <a:pt x="0" y="0"/>
                  </a:lnTo>
                  <a:lnTo>
                    <a:pt x="0" y="10244997"/>
                  </a:lnTo>
                  <a:lnTo>
                    <a:pt x="24246" y="10286999"/>
                  </a:lnTo>
                  <a:lnTo>
                    <a:pt x="6786723" y="10286999"/>
                  </a:lnTo>
                  <a:lnTo>
                    <a:pt x="9920363" y="4857926"/>
                  </a:lnTo>
                  <a:lnTo>
                    <a:pt x="711638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55016" y="0"/>
              <a:ext cx="5276850" cy="3314065"/>
            </a:xfrm>
            <a:custGeom>
              <a:avLst/>
              <a:gdLst/>
              <a:ahLst/>
              <a:cxnLst/>
              <a:rect l="l" t="t" r="r" b="b"/>
              <a:pathLst>
                <a:path w="5276850" h="3314065">
                  <a:moveTo>
                    <a:pt x="4683882" y="0"/>
                  </a:moveTo>
                  <a:lnTo>
                    <a:pt x="592955" y="0"/>
                  </a:lnTo>
                  <a:lnTo>
                    <a:pt x="0" y="1027543"/>
                  </a:lnTo>
                  <a:lnTo>
                    <a:pt x="1319352" y="3313543"/>
                  </a:lnTo>
                  <a:lnTo>
                    <a:pt x="3957675" y="3313543"/>
                  </a:lnTo>
                  <a:lnTo>
                    <a:pt x="5276837" y="1027543"/>
                  </a:lnTo>
                  <a:lnTo>
                    <a:pt x="4683882" y="0"/>
                  </a:lnTo>
                  <a:close/>
                </a:path>
              </a:pathLst>
            </a:custGeom>
            <a:solidFill>
              <a:srgbClr val="00A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922615"/>
              <a:ext cx="5124449" cy="4333873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83007" y="286550"/>
            <a:ext cx="2265768" cy="370521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38752" y="2859404"/>
            <a:ext cx="2285999" cy="40004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7501" y="5978991"/>
            <a:ext cx="1962149" cy="39623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1875" y="222884"/>
            <a:ext cx="3086099" cy="22002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5520796" y="1956936"/>
            <a:ext cx="19443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rebuchet MS"/>
                <a:cs typeface="Trebuchet MS"/>
              </a:rPr>
              <a:t>Ear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Comfort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73850" y="4605115"/>
            <a:ext cx="2303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>
                <a:latin typeface="Trebuchet MS"/>
                <a:cs typeface="Trebuchet MS"/>
              </a:rPr>
              <a:t>Sound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Quality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609313" y="8515013"/>
            <a:ext cx="18821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Trebuchet MS"/>
                <a:cs typeface="Trebuchet MS"/>
              </a:rPr>
              <a:t>Battery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Life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3218" y="1319536"/>
            <a:ext cx="5586730" cy="2654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dirty="0" sz="4000" spc="-130" b="0">
                <a:latin typeface="Trebuchet MS"/>
                <a:cs typeface="Trebuchet MS"/>
              </a:rPr>
              <a:t>Just</a:t>
            </a:r>
            <a:r>
              <a:rPr dirty="0" sz="4000" spc="-280" b="0">
                <a:latin typeface="Trebuchet MS"/>
                <a:cs typeface="Trebuchet MS"/>
              </a:rPr>
              <a:t> </a:t>
            </a:r>
            <a:r>
              <a:rPr dirty="0" sz="4000" spc="60" b="0">
                <a:latin typeface="Trebuchet MS"/>
                <a:cs typeface="Trebuchet MS"/>
              </a:rPr>
              <a:t>by</a:t>
            </a:r>
            <a:r>
              <a:rPr dirty="0" sz="4000" spc="-275" b="0">
                <a:latin typeface="Trebuchet MS"/>
                <a:cs typeface="Trebuchet MS"/>
              </a:rPr>
              <a:t> </a:t>
            </a:r>
            <a:r>
              <a:rPr dirty="0" sz="4000" spc="55" b="0">
                <a:latin typeface="Trebuchet MS"/>
                <a:cs typeface="Trebuchet MS"/>
              </a:rPr>
              <a:t>looking</a:t>
            </a:r>
            <a:r>
              <a:rPr dirty="0" sz="4000" spc="-280" b="0">
                <a:latin typeface="Trebuchet MS"/>
                <a:cs typeface="Trebuchet MS"/>
              </a:rPr>
              <a:t> </a:t>
            </a:r>
            <a:r>
              <a:rPr dirty="0" sz="4000" spc="-40" b="0">
                <a:latin typeface="Trebuchet MS"/>
                <a:cs typeface="Trebuchet MS"/>
              </a:rPr>
              <a:t>at</a:t>
            </a:r>
            <a:r>
              <a:rPr dirty="0" sz="4000" spc="-275" b="0">
                <a:latin typeface="Trebuchet MS"/>
                <a:cs typeface="Trebuchet MS"/>
              </a:rPr>
              <a:t> </a:t>
            </a:r>
            <a:r>
              <a:rPr dirty="0" sz="4000" spc="-20" b="0">
                <a:latin typeface="Trebuchet MS"/>
                <a:cs typeface="Trebuchet MS"/>
              </a:rPr>
              <a:t>this </a:t>
            </a:r>
            <a:r>
              <a:rPr dirty="0" sz="4000" spc="-100" b="0">
                <a:latin typeface="Trebuchet MS"/>
                <a:cs typeface="Trebuchet MS"/>
              </a:rPr>
              <a:t>picture,</a:t>
            </a:r>
            <a:r>
              <a:rPr dirty="0" sz="4000" spc="-260" b="0">
                <a:latin typeface="Trebuchet MS"/>
                <a:cs typeface="Trebuchet MS"/>
              </a:rPr>
              <a:t> </a:t>
            </a:r>
            <a:r>
              <a:rPr dirty="0" sz="4000" spc="65" b="0">
                <a:latin typeface="Trebuchet MS"/>
                <a:cs typeface="Trebuchet MS"/>
              </a:rPr>
              <a:t>consumers</a:t>
            </a:r>
            <a:r>
              <a:rPr dirty="0" sz="4000" spc="-260" b="0">
                <a:latin typeface="Trebuchet MS"/>
                <a:cs typeface="Trebuchet MS"/>
              </a:rPr>
              <a:t> </a:t>
            </a:r>
            <a:r>
              <a:rPr dirty="0" sz="4000" spc="-20" b="0">
                <a:latin typeface="Trebuchet MS"/>
                <a:cs typeface="Trebuchet MS"/>
              </a:rPr>
              <a:t>have </a:t>
            </a:r>
            <a:r>
              <a:rPr dirty="0" sz="4000" b="0">
                <a:latin typeface="Trebuchet MS"/>
                <a:cs typeface="Trebuchet MS"/>
              </a:rPr>
              <a:t>these</a:t>
            </a:r>
            <a:r>
              <a:rPr dirty="0" sz="4000" spc="-114" b="0">
                <a:latin typeface="Trebuchet MS"/>
                <a:cs typeface="Trebuchet MS"/>
              </a:rPr>
              <a:t> </a:t>
            </a:r>
            <a:r>
              <a:rPr dirty="0" sz="4000" b="0">
                <a:latin typeface="Trebuchet MS"/>
                <a:cs typeface="Trebuchet MS"/>
              </a:rPr>
              <a:t>perceptions</a:t>
            </a:r>
            <a:r>
              <a:rPr dirty="0" sz="4000" spc="-110" b="0">
                <a:latin typeface="Trebuchet MS"/>
                <a:cs typeface="Trebuchet MS"/>
              </a:rPr>
              <a:t> </a:t>
            </a:r>
            <a:r>
              <a:rPr dirty="0" sz="4000" spc="-10" b="0">
                <a:latin typeface="Trebuchet MS"/>
                <a:cs typeface="Trebuchet MS"/>
              </a:rPr>
              <a:t>about </a:t>
            </a:r>
            <a:r>
              <a:rPr dirty="0" sz="4000" spc="-20" b="0">
                <a:latin typeface="Trebuchet MS"/>
                <a:cs typeface="Trebuchet MS"/>
              </a:rPr>
              <a:t>the</a:t>
            </a:r>
            <a:r>
              <a:rPr dirty="0" sz="4000" spc="-285" b="0">
                <a:latin typeface="Trebuchet MS"/>
                <a:cs typeface="Trebuchet MS"/>
              </a:rPr>
              <a:t> </a:t>
            </a:r>
            <a:r>
              <a:rPr dirty="0" sz="4000" spc="-10" b="0">
                <a:latin typeface="Trebuchet MS"/>
                <a:cs typeface="Trebuchet MS"/>
              </a:rPr>
              <a:t>product: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865" y="1371599"/>
            <a:ext cx="16906873" cy="8715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268325" y="7828394"/>
            <a:ext cx="1323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Lucida Sans"/>
                <a:cs typeface="Lucida Sans"/>
              </a:rPr>
              <a:t>Very</a:t>
            </a:r>
            <a:r>
              <a:rPr dirty="0" sz="2000" spc="-140" b="1">
                <a:latin typeface="Lucida Sans"/>
                <a:cs typeface="Lucida Sans"/>
              </a:rPr>
              <a:t> </a:t>
            </a:r>
            <a:r>
              <a:rPr dirty="0" sz="2000" spc="-45" b="1">
                <a:latin typeface="Lucida Sans"/>
                <a:cs typeface="Lucida Sans"/>
              </a:rPr>
              <a:t>likely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2105" y="0"/>
            <a:ext cx="8164830" cy="11569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00" spc="60" b="0">
                <a:solidFill>
                  <a:srgbClr val="000000"/>
                </a:solidFill>
                <a:latin typeface="Lucida Sans Unicode"/>
                <a:cs typeface="Lucida Sans Unicode"/>
              </a:rPr>
              <a:t>Philips</a:t>
            </a:r>
            <a:r>
              <a:rPr dirty="0" sz="7400" spc="-51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7400" spc="55" b="0">
                <a:solidFill>
                  <a:srgbClr val="000000"/>
                </a:solidFill>
                <a:latin typeface="Lucida Sans Unicode"/>
                <a:cs typeface="Lucida Sans Unicode"/>
              </a:rPr>
              <a:t>Earphones</a:t>
            </a:r>
            <a:endParaRPr sz="74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6313" y="7828394"/>
            <a:ext cx="1676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Lucida Sans"/>
                <a:cs typeface="Lucida Sans"/>
              </a:rPr>
              <a:t>Very</a:t>
            </a:r>
            <a:r>
              <a:rPr dirty="0" sz="2000" spc="-140" b="1">
                <a:latin typeface="Lucida Sans"/>
                <a:cs typeface="Lucida Sans"/>
              </a:rPr>
              <a:t> </a:t>
            </a:r>
            <a:r>
              <a:rPr dirty="0" sz="2000" spc="-35" b="1">
                <a:latin typeface="Lucida Sans"/>
                <a:cs typeface="Lucida Sans"/>
              </a:rPr>
              <a:t>Unlikely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81236" y="7828394"/>
            <a:ext cx="1041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 b="1">
                <a:latin typeface="Lucida Sans"/>
                <a:cs typeface="Lucida Sans"/>
              </a:rPr>
              <a:t>Unlikely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49959" y="7828394"/>
            <a:ext cx="9677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Lucida Sans"/>
                <a:cs typeface="Lucida Sans"/>
              </a:rPr>
              <a:t>Neutral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066699" y="7828394"/>
            <a:ext cx="757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Lucida Sans"/>
                <a:cs typeface="Lucida Sans"/>
              </a:rPr>
              <a:t>Likely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69232" y="1972817"/>
            <a:ext cx="10868025" cy="7962900"/>
            <a:chOff x="4169232" y="1972817"/>
            <a:chExt cx="10868025" cy="7962900"/>
          </a:xfrm>
        </p:grpSpPr>
        <p:sp>
          <p:nvSpPr>
            <p:cNvPr id="3" name="object 3" descr=""/>
            <p:cNvSpPr/>
            <p:nvPr/>
          </p:nvSpPr>
          <p:spPr>
            <a:xfrm>
              <a:off x="4169232" y="1972817"/>
              <a:ext cx="10868025" cy="7962900"/>
            </a:xfrm>
            <a:custGeom>
              <a:avLst/>
              <a:gdLst/>
              <a:ahLst/>
              <a:cxnLst/>
              <a:rect l="l" t="t" r="r" b="b"/>
              <a:pathLst>
                <a:path w="10868025" h="7962900">
                  <a:moveTo>
                    <a:pt x="9403130" y="0"/>
                  </a:moveTo>
                  <a:lnTo>
                    <a:pt x="1345628" y="0"/>
                  </a:lnTo>
                  <a:lnTo>
                    <a:pt x="1322205" y="198"/>
                  </a:lnTo>
                  <a:lnTo>
                    <a:pt x="1275654" y="1825"/>
                  </a:lnTo>
                  <a:lnTo>
                    <a:pt x="1229515" y="5190"/>
                  </a:lnTo>
                  <a:lnTo>
                    <a:pt x="1183816" y="10406"/>
                  </a:lnTo>
                  <a:lnTo>
                    <a:pt x="1138582" y="17588"/>
                  </a:lnTo>
                  <a:lnTo>
                    <a:pt x="1093838" y="26848"/>
                  </a:lnTo>
                  <a:lnTo>
                    <a:pt x="1049611" y="38303"/>
                  </a:lnTo>
                  <a:lnTo>
                    <a:pt x="1005926" y="52064"/>
                  </a:lnTo>
                  <a:lnTo>
                    <a:pt x="962810" y="68248"/>
                  </a:lnTo>
                  <a:lnTo>
                    <a:pt x="920287" y="86967"/>
                  </a:lnTo>
                  <a:lnTo>
                    <a:pt x="878385" y="108335"/>
                  </a:lnTo>
                  <a:lnTo>
                    <a:pt x="837128" y="132468"/>
                  </a:lnTo>
                  <a:lnTo>
                    <a:pt x="796544" y="159479"/>
                  </a:lnTo>
                  <a:lnTo>
                    <a:pt x="756656" y="189482"/>
                  </a:lnTo>
                  <a:lnTo>
                    <a:pt x="717492" y="222590"/>
                  </a:lnTo>
                  <a:lnTo>
                    <a:pt x="679077" y="258919"/>
                  </a:lnTo>
                  <a:lnTo>
                    <a:pt x="641437" y="298583"/>
                  </a:lnTo>
                  <a:lnTo>
                    <a:pt x="604598" y="341695"/>
                  </a:lnTo>
                  <a:lnTo>
                    <a:pt x="568585" y="388369"/>
                  </a:lnTo>
                  <a:lnTo>
                    <a:pt x="533425" y="438720"/>
                  </a:lnTo>
                  <a:lnTo>
                    <a:pt x="499144" y="492861"/>
                  </a:lnTo>
                  <a:lnTo>
                    <a:pt x="465767" y="550907"/>
                  </a:lnTo>
                  <a:lnTo>
                    <a:pt x="433319" y="612972"/>
                  </a:lnTo>
                  <a:lnTo>
                    <a:pt x="401828" y="679170"/>
                  </a:lnTo>
                  <a:lnTo>
                    <a:pt x="371318" y="749615"/>
                  </a:lnTo>
                  <a:lnTo>
                    <a:pt x="356440" y="786466"/>
                  </a:lnTo>
                  <a:lnTo>
                    <a:pt x="341816" y="824421"/>
                  </a:lnTo>
                  <a:lnTo>
                    <a:pt x="327451" y="863495"/>
                  </a:lnTo>
                  <a:lnTo>
                    <a:pt x="313348" y="903702"/>
                  </a:lnTo>
                  <a:lnTo>
                    <a:pt x="299509" y="945056"/>
                  </a:lnTo>
                  <a:lnTo>
                    <a:pt x="285938" y="987572"/>
                  </a:lnTo>
                  <a:lnTo>
                    <a:pt x="272639" y="1031264"/>
                  </a:lnTo>
                  <a:lnTo>
                    <a:pt x="259614" y="1076146"/>
                  </a:lnTo>
                  <a:lnTo>
                    <a:pt x="246867" y="1122232"/>
                  </a:lnTo>
                  <a:lnTo>
                    <a:pt x="234401" y="1169537"/>
                  </a:lnTo>
                  <a:lnTo>
                    <a:pt x="222219" y="1218075"/>
                  </a:lnTo>
                  <a:lnTo>
                    <a:pt x="210325" y="1267860"/>
                  </a:lnTo>
                  <a:lnTo>
                    <a:pt x="198721" y="1318906"/>
                  </a:lnTo>
                  <a:lnTo>
                    <a:pt x="187411" y="1371228"/>
                  </a:lnTo>
                  <a:lnTo>
                    <a:pt x="176398" y="1424840"/>
                  </a:lnTo>
                  <a:lnTo>
                    <a:pt x="165686" y="1479756"/>
                  </a:lnTo>
                  <a:lnTo>
                    <a:pt x="155277" y="1535990"/>
                  </a:lnTo>
                  <a:lnTo>
                    <a:pt x="145175" y="1593557"/>
                  </a:lnTo>
                  <a:lnTo>
                    <a:pt x="135383" y="1652471"/>
                  </a:lnTo>
                  <a:lnTo>
                    <a:pt x="125904" y="1712747"/>
                  </a:lnTo>
                  <a:lnTo>
                    <a:pt x="116742" y="1774397"/>
                  </a:lnTo>
                  <a:lnTo>
                    <a:pt x="107899" y="1837438"/>
                  </a:lnTo>
                  <a:lnTo>
                    <a:pt x="99380" y="1901882"/>
                  </a:lnTo>
                  <a:lnTo>
                    <a:pt x="91187" y="1967745"/>
                  </a:lnTo>
                  <a:lnTo>
                    <a:pt x="83323" y="2035041"/>
                  </a:lnTo>
                  <a:lnTo>
                    <a:pt x="75791" y="2103783"/>
                  </a:lnTo>
                  <a:lnTo>
                    <a:pt x="68596" y="2173986"/>
                  </a:lnTo>
                  <a:lnTo>
                    <a:pt x="61740" y="2245664"/>
                  </a:lnTo>
                  <a:lnTo>
                    <a:pt x="55226" y="2318832"/>
                  </a:lnTo>
                  <a:lnTo>
                    <a:pt x="49058" y="2393504"/>
                  </a:lnTo>
                  <a:lnTo>
                    <a:pt x="43238" y="2469694"/>
                  </a:lnTo>
                  <a:lnTo>
                    <a:pt x="37771" y="2547417"/>
                  </a:lnTo>
                  <a:lnTo>
                    <a:pt x="32659" y="2626686"/>
                  </a:lnTo>
                  <a:lnTo>
                    <a:pt x="27905" y="2707515"/>
                  </a:lnTo>
                  <a:lnTo>
                    <a:pt x="23513" y="2789920"/>
                  </a:lnTo>
                  <a:lnTo>
                    <a:pt x="19486" y="2873915"/>
                  </a:lnTo>
                  <a:lnTo>
                    <a:pt x="15827" y="2959513"/>
                  </a:lnTo>
                  <a:lnTo>
                    <a:pt x="12540" y="3046728"/>
                  </a:lnTo>
                  <a:lnTo>
                    <a:pt x="9627" y="3135576"/>
                  </a:lnTo>
                  <a:lnTo>
                    <a:pt x="7092" y="3226071"/>
                  </a:lnTo>
                  <a:lnTo>
                    <a:pt x="4938" y="3318226"/>
                  </a:lnTo>
                  <a:lnTo>
                    <a:pt x="3169" y="3412056"/>
                  </a:lnTo>
                  <a:lnTo>
                    <a:pt x="1787" y="3507576"/>
                  </a:lnTo>
                  <a:lnTo>
                    <a:pt x="796" y="3604798"/>
                  </a:lnTo>
                  <a:lnTo>
                    <a:pt x="199" y="3703739"/>
                  </a:lnTo>
                  <a:lnTo>
                    <a:pt x="0" y="3804412"/>
                  </a:lnTo>
                  <a:lnTo>
                    <a:pt x="182" y="3911870"/>
                  </a:lnTo>
                  <a:lnTo>
                    <a:pt x="727" y="4016865"/>
                  </a:lnTo>
                  <a:lnTo>
                    <a:pt x="1632" y="4119427"/>
                  </a:lnTo>
                  <a:lnTo>
                    <a:pt x="2894" y="4219587"/>
                  </a:lnTo>
                  <a:lnTo>
                    <a:pt x="4510" y="4317376"/>
                  </a:lnTo>
                  <a:lnTo>
                    <a:pt x="6477" y="4412823"/>
                  </a:lnTo>
                  <a:lnTo>
                    <a:pt x="8794" y="4505961"/>
                  </a:lnTo>
                  <a:lnTo>
                    <a:pt x="11456" y="4596819"/>
                  </a:lnTo>
                  <a:lnTo>
                    <a:pt x="14461" y="4685428"/>
                  </a:lnTo>
                  <a:lnTo>
                    <a:pt x="17806" y="4771820"/>
                  </a:lnTo>
                  <a:lnTo>
                    <a:pt x="21488" y="4856025"/>
                  </a:lnTo>
                  <a:lnTo>
                    <a:pt x="25505" y="4938073"/>
                  </a:lnTo>
                  <a:lnTo>
                    <a:pt x="29854" y="5017996"/>
                  </a:lnTo>
                  <a:lnTo>
                    <a:pt x="34532" y="5095824"/>
                  </a:lnTo>
                  <a:lnTo>
                    <a:pt x="39535" y="5171587"/>
                  </a:lnTo>
                  <a:lnTo>
                    <a:pt x="44862" y="5245317"/>
                  </a:lnTo>
                  <a:lnTo>
                    <a:pt x="50509" y="5317045"/>
                  </a:lnTo>
                  <a:lnTo>
                    <a:pt x="56474" y="5386801"/>
                  </a:lnTo>
                  <a:lnTo>
                    <a:pt x="62754" y="5454615"/>
                  </a:lnTo>
                  <a:lnTo>
                    <a:pt x="69346" y="5520519"/>
                  </a:lnTo>
                  <a:lnTo>
                    <a:pt x="76246" y="5584543"/>
                  </a:lnTo>
                  <a:lnTo>
                    <a:pt x="83453" y="5646718"/>
                  </a:lnTo>
                  <a:lnTo>
                    <a:pt x="90964" y="5707075"/>
                  </a:lnTo>
                  <a:lnTo>
                    <a:pt x="98775" y="5765645"/>
                  </a:lnTo>
                  <a:lnTo>
                    <a:pt x="106885" y="5822457"/>
                  </a:lnTo>
                  <a:lnTo>
                    <a:pt x="115289" y="5877544"/>
                  </a:lnTo>
                  <a:lnTo>
                    <a:pt x="123985" y="5930935"/>
                  </a:lnTo>
                  <a:lnTo>
                    <a:pt x="132971" y="5982662"/>
                  </a:lnTo>
                  <a:lnTo>
                    <a:pt x="142244" y="6032755"/>
                  </a:lnTo>
                  <a:lnTo>
                    <a:pt x="151800" y="6081245"/>
                  </a:lnTo>
                  <a:lnTo>
                    <a:pt x="161637" y="6128162"/>
                  </a:lnTo>
                  <a:lnTo>
                    <a:pt x="171753" y="6173538"/>
                  </a:lnTo>
                  <a:lnTo>
                    <a:pt x="182143" y="6217403"/>
                  </a:lnTo>
                  <a:lnTo>
                    <a:pt x="192806" y="6259788"/>
                  </a:lnTo>
                  <a:lnTo>
                    <a:pt x="203739" y="6300723"/>
                  </a:lnTo>
                  <a:lnTo>
                    <a:pt x="214939" y="6340240"/>
                  </a:lnTo>
                  <a:lnTo>
                    <a:pt x="226403" y="6378368"/>
                  </a:lnTo>
                  <a:lnTo>
                    <a:pt x="238128" y="6415140"/>
                  </a:lnTo>
                  <a:lnTo>
                    <a:pt x="262350" y="6484734"/>
                  </a:lnTo>
                  <a:lnTo>
                    <a:pt x="287584" y="6549268"/>
                  </a:lnTo>
                  <a:lnTo>
                    <a:pt x="313806" y="6608989"/>
                  </a:lnTo>
                  <a:lnTo>
                    <a:pt x="340994" y="6664141"/>
                  </a:lnTo>
                  <a:lnTo>
                    <a:pt x="369125" y="6714970"/>
                  </a:lnTo>
                  <a:lnTo>
                    <a:pt x="398178" y="6761724"/>
                  </a:lnTo>
                  <a:lnTo>
                    <a:pt x="428129" y="6804646"/>
                  </a:lnTo>
                  <a:lnTo>
                    <a:pt x="458955" y="6843984"/>
                  </a:lnTo>
                  <a:lnTo>
                    <a:pt x="490635" y="6879984"/>
                  </a:lnTo>
                  <a:lnTo>
                    <a:pt x="523145" y="6912890"/>
                  </a:lnTo>
                  <a:lnTo>
                    <a:pt x="556464" y="6942950"/>
                  </a:lnTo>
                  <a:lnTo>
                    <a:pt x="590568" y="6970408"/>
                  </a:lnTo>
                  <a:lnTo>
                    <a:pt x="625435" y="6995511"/>
                  </a:lnTo>
                  <a:lnTo>
                    <a:pt x="661043" y="7018505"/>
                  </a:lnTo>
                  <a:lnTo>
                    <a:pt x="697368" y="7039636"/>
                  </a:lnTo>
                  <a:lnTo>
                    <a:pt x="734389" y="7059149"/>
                  </a:lnTo>
                  <a:lnTo>
                    <a:pt x="772083" y="7077291"/>
                  </a:lnTo>
                  <a:lnTo>
                    <a:pt x="772083" y="7962902"/>
                  </a:lnTo>
                  <a:lnTo>
                    <a:pt x="1686013" y="7202594"/>
                  </a:lnTo>
                  <a:lnTo>
                    <a:pt x="9403130" y="7202594"/>
                  </a:lnTo>
                  <a:lnTo>
                    <a:pt x="9432103" y="7202368"/>
                  </a:lnTo>
                  <a:lnTo>
                    <a:pt x="9489446" y="7200524"/>
                  </a:lnTo>
                  <a:lnTo>
                    <a:pt x="9545965" y="7196729"/>
                  </a:lnTo>
                  <a:lnTo>
                    <a:pt x="9601638" y="7190871"/>
                  </a:lnTo>
                  <a:lnTo>
                    <a:pt x="9656442" y="7182840"/>
                  </a:lnTo>
                  <a:lnTo>
                    <a:pt x="9710352" y="7172525"/>
                  </a:lnTo>
                  <a:lnTo>
                    <a:pt x="9763346" y="7159814"/>
                  </a:lnTo>
                  <a:lnTo>
                    <a:pt x="9815401" y="7144597"/>
                  </a:lnTo>
                  <a:lnTo>
                    <a:pt x="9866493" y="7126762"/>
                  </a:lnTo>
                  <a:lnTo>
                    <a:pt x="9916599" y="7106198"/>
                  </a:lnTo>
                  <a:lnTo>
                    <a:pt x="9965695" y="7082793"/>
                  </a:lnTo>
                  <a:lnTo>
                    <a:pt x="10013759" y="7056438"/>
                  </a:lnTo>
                  <a:lnTo>
                    <a:pt x="10060766" y="7027020"/>
                  </a:lnTo>
                  <a:lnTo>
                    <a:pt x="10106694" y="6994428"/>
                  </a:lnTo>
                  <a:lnTo>
                    <a:pt x="10151520" y="6958552"/>
                  </a:lnTo>
                  <a:lnTo>
                    <a:pt x="10195219" y="6919280"/>
                  </a:lnTo>
                  <a:lnTo>
                    <a:pt x="10237769" y="6876502"/>
                  </a:lnTo>
                  <a:lnTo>
                    <a:pt x="10279147" y="6830105"/>
                  </a:lnTo>
                  <a:lnTo>
                    <a:pt x="10319328" y="6779979"/>
                  </a:lnTo>
                  <a:lnTo>
                    <a:pt x="10358291" y="6726012"/>
                  </a:lnTo>
                  <a:lnTo>
                    <a:pt x="10396011" y="6668094"/>
                  </a:lnTo>
                  <a:lnTo>
                    <a:pt x="10432465" y="6606113"/>
                  </a:lnTo>
                  <a:lnTo>
                    <a:pt x="10467630" y="6539959"/>
                  </a:lnTo>
                  <a:lnTo>
                    <a:pt x="10484722" y="6505281"/>
                  </a:lnTo>
                  <a:lnTo>
                    <a:pt x="10501483" y="6469519"/>
                  </a:lnTo>
                  <a:lnTo>
                    <a:pt x="10517909" y="6432658"/>
                  </a:lnTo>
                  <a:lnTo>
                    <a:pt x="10534000" y="6394684"/>
                  </a:lnTo>
                  <a:lnTo>
                    <a:pt x="10549750" y="6355583"/>
                  </a:lnTo>
                  <a:lnTo>
                    <a:pt x="10565157" y="6315341"/>
                  </a:lnTo>
                  <a:lnTo>
                    <a:pt x="10580219" y="6273945"/>
                  </a:lnTo>
                  <a:lnTo>
                    <a:pt x="10594933" y="6231380"/>
                  </a:lnTo>
                  <a:lnTo>
                    <a:pt x="10609295" y="6187633"/>
                  </a:lnTo>
                  <a:lnTo>
                    <a:pt x="10623303" y="6142689"/>
                  </a:lnTo>
                  <a:lnTo>
                    <a:pt x="10636953" y="6096535"/>
                  </a:lnTo>
                  <a:lnTo>
                    <a:pt x="10650244" y="6049158"/>
                  </a:lnTo>
                  <a:lnTo>
                    <a:pt x="10663171" y="6000542"/>
                  </a:lnTo>
                  <a:lnTo>
                    <a:pt x="10675733" y="5950675"/>
                  </a:lnTo>
                  <a:lnTo>
                    <a:pt x="10687925" y="5899541"/>
                  </a:lnTo>
                  <a:lnTo>
                    <a:pt x="10699746" y="5847129"/>
                  </a:lnTo>
                  <a:lnTo>
                    <a:pt x="10711192" y="5793422"/>
                  </a:lnTo>
                  <a:lnTo>
                    <a:pt x="10722260" y="5738409"/>
                  </a:lnTo>
                  <a:lnTo>
                    <a:pt x="10732948" y="5682073"/>
                  </a:lnTo>
                  <a:lnTo>
                    <a:pt x="10743252" y="5624403"/>
                  </a:lnTo>
                  <a:lnTo>
                    <a:pt x="10753170" y="5565384"/>
                  </a:lnTo>
                  <a:lnTo>
                    <a:pt x="10762699" y="5505002"/>
                  </a:lnTo>
                  <a:lnTo>
                    <a:pt x="10771836" y="5443242"/>
                  </a:lnTo>
                  <a:lnTo>
                    <a:pt x="10780577" y="5380092"/>
                  </a:lnTo>
                  <a:lnTo>
                    <a:pt x="10788921" y="5315538"/>
                  </a:lnTo>
                  <a:lnTo>
                    <a:pt x="10796863" y="5249565"/>
                  </a:lnTo>
                  <a:lnTo>
                    <a:pt x="10804402" y="5182159"/>
                  </a:lnTo>
                  <a:lnTo>
                    <a:pt x="10811534" y="5113307"/>
                  </a:lnTo>
                  <a:lnTo>
                    <a:pt x="10818256" y="5042995"/>
                  </a:lnTo>
                  <a:lnTo>
                    <a:pt x="10824566" y="4971208"/>
                  </a:lnTo>
                  <a:lnTo>
                    <a:pt x="10830460" y="4897934"/>
                  </a:lnTo>
                  <a:lnTo>
                    <a:pt x="10835936" y="4823158"/>
                  </a:lnTo>
                  <a:lnTo>
                    <a:pt x="10840990" y="4746866"/>
                  </a:lnTo>
                  <a:lnTo>
                    <a:pt x="10845620" y="4669044"/>
                  </a:lnTo>
                  <a:lnTo>
                    <a:pt x="10849823" y="4589679"/>
                  </a:lnTo>
                  <a:lnTo>
                    <a:pt x="10853596" y="4508756"/>
                  </a:lnTo>
                  <a:lnTo>
                    <a:pt x="10856936" y="4426262"/>
                  </a:lnTo>
                  <a:lnTo>
                    <a:pt x="10859840" y="4342182"/>
                  </a:lnTo>
                  <a:lnTo>
                    <a:pt x="10862306" y="4256504"/>
                  </a:lnTo>
                  <a:lnTo>
                    <a:pt x="10864329" y="4169212"/>
                  </a:lnTo>
                  <a:lnTo>
                    <a:pt x="10865908" y="4080293"/>
                  </a:lnTo>
                  <a:lnTo>
                    <a:pt x="10867040" y="3989734"/>
                  </a:lnTo>
                  <a:lnTo>
                    <a:pt x="10867721" y="3897520"/>
                  </a:lnTo>
                  <a:lnTo>
                    <a:pt x="10867948" y="3803637"/>
                  </a:lnTo>
                  <a:lnTo>
                    <a:pt x="10867761" y="3705046"/>
                  </a:lnTo>
                  <a:lnTo>
                    <a:pt x="10867191" y="3608117"/>
                  </a:lnTo>
                  <a:lnTo>
                    <a:pt x="10866241" y="3512835"/>
                  </a:lnTo>
                  <a:lnTo>
                    <a:pt x="10864914" y="3419187"/>
                  </a:lnTo>
                  <a:lnTo>
                    <a:pt x="10863212" y="3327161"/>
                  </a:lnTo>
                  <a:lnTo>
                    <a:pt x="10861136" y="3236742"/>
                  </a:lnTo>
                  <a:lnTo>
                    <a:pt x="10858690" y="3147917"/>
                  </a:lnTo>
                  <a:lnTo>
                    <a:pt x="10855875" y="3060673"/>
                  </a:lnTo>
                  <a:lnTo>
                    <a:pt x="10852694" y="2974996"/>
                  </a:lnTo>
                  <a:lnTo>
                    <a:pt x="10849149" y="2890873"/>
                  </a:lnTo>
                  <a:lnTo>
                    <a:pt x="10845242" y="2808291"/>
                  </a:lnTo>
                  <a:lnTo>
                    <a:pt x="10840976" y="2727236"/>
                  </a:lnTo>
                  <a:lnTo>
                    <a:pt x="10836353" y="2647694"/>
                  </a:lnTo>
                  <a:lnTo>
                    <a:pt x="10831374" y="2569654"/>
                  </a:lnTo>
                  <a:lnTo>
                    <a:pt x="10826043" y="2493100"/>
                  </a:lnTo>
                  <a:lnTo>
                    <a:pt x="10820361" y="2418020"/>
                  </a:lnTo>
                  <a:lnTo>
                    <a:pt x="10814331" y="2344400"/>
                  </a:lnTo>
                  <a:lnTo>
                    <a:pt x="10807955" y="2272226"/>
                  </a:lnTo>
                  <a:lnTo>
                    <a:pt x="10801236" y="2201487"/>
                  </a:lnTo>
                  <a:lnTo>
                    <a:pt x="10794174" y="2132167"/>
                  </a:lnTo>
                  <a:lnTo>
                    <a:pt x="10786774" y="2064254"/>
                  </a:lnTo>
                  <a:lnTo>
                    <a:pt x="10779037" y="1997735"/>
                  </a:lnTo>
                  <a:lnTo>
                    <a:pt x="10770965" y="1932595"/>
                  </a:lnTo>
                  <a:lnTo>
                    <a:pt x="10762560" y="1868821"/>
                  </a:lnTo>
                  <a:lnTo>
                    <a:pt x="10753825" y="1806401"/>
                  </a:lnTo>
                  <a:lnTo>
                    <a:pt x="10744763" y="1745321"/>
                  </a:lnTo>
                  <a:lnTo>
                    <a:pt x="10735374" y="1685567"/>
                  </a:lnTo>
                  <a:lnTo>
                    <a:pt x="10725662" y="1627125"/>
                  </a:lnTo>
                  <a:lnTo>
                    <a:pt x="10715629" y="1569984"/>
                  </a:lnTo>
                  <a:lnTo>
                    <a:pt x="10705277" y="1514128"/>
                  </a:lnTo>
                  <a:lnTo>
                    <a:pt x="10694608" y="1459545"/>
                  </a:lnTo>
                  <a:lnTo>
                    <a:pt x="10683625" y="1406222"/>
                  </a:lnTo>
                  <a:lnTo>
                    <a:pt x="10672330" y="1354144"/>
                  </a:lnTo>
                  <a:lnTo>
                    <a:pt x="10660724" y="1303299"/>
                  </a:lnTo>
                  <a:lnTo>
                    <a:pt x="10648811" y="1253674"/>
                  </a:lnTo>
                  <a:lnTo>
                    <a:pt x="10636593" y="1205254"/>
                  </a:lnTo>
                  <a:lnTo>
                    <a:pt x="10624071" y="1158026"/>
                  </a:lnTo>
                  <a:lnTo>
                    <a:pt x="10611248" y="1111978"/>
                  </a:lnTo>
                  <a:lnTo>
                    <a:pt x="10598127" y="1067095"/>
                  </a:lnTo>
                  <a:lnTo>
                    <a:pt x="10584709" y="1023364"/>
                  </a:lnTo>
                  <a:lnTo>
                    <a:pt x="10570997" y="980772"/>
                  </a:lnTo>
                  <a:lnTo>
                    <a:pt x="10556993" y="939306"/>
                  </a:lnTo>
                  <a:lnTo>
                    <a:pt x="10542700" y="898951"/>
                  </a:lnTo>
                  <a:lnTo>
                    <a:pt x="10528119" y="859696"/>
                  </a:lnTo>
                  <a:lnTo>
                    <a:pt x="10513253" y="821525"/>
                  </a:lnTo>
                  <a:lnTo>
                    <a:pt x="10498104" y="784427"/>
                  </a:lnTo>
                  <a:lnTo>
                    <a:pt x="10482674" y="748387"/>
                  </a:lnTo>
                  <a:lnTo>
                    <a:pt x="10466966" y="713392"/>
                  </a:lnTo>
                  <a:lnTo>
                    <a:pt x="10434724" y="646483"/>
                  </a:lnTo>
                  <a:lnTo>
                    <a:pt x="10401395" y="583595"/>
                  </a:lnTo>
                  <a:lnTo>
                    <a:pt x="10366997" y="524619"/>
                  </a:lnTo>
                  <a:lnTo>
                    <a:pt x="10331549" y="469448"/>
                  </a:lnTo>
                  <a:lnTo>
                    <a:pt x="10295069" y="417976"/>
                  </a:lnTo>
                  <a:lnTo>
                    <a:pt x="10257573" y="370095"/>
                  </a:lnTo>
                  <a:lnTo>
                    <a:pt x="10219082" y="325698"/>
                  </a:lnTo>
                  <a:lnTo>
                    <a:pt x="10179612" y="284677"/>
                  </a:lnTo>
                  <a:lnTo>
                    <a:pt x="10139181" y="246927"/>
                  </a:lnTo>
                  <a:lnTo>
                    <a:pt x="10097808" y="212339"/>
                  </a:lnTo>
                  <a:lnTo>
                    <a:pt x="10055510" y="180806"/>
                  </a:lnTo>
                  <a:lnTo>
                    <a:pt x="10012307" y="152222"/>
                  </a:lnTo>
                  <a:lnTo>
                    <a:pt x="9968214" y="126480"/>
                  </a:lnTo>
                  <a:lnTo>
                    <a:pt x="9923252" y="103471"/>
                  </a:lnTo>
                  <a:lnTo>
                    <a:pt x="9877437" y="83089"/>
                  </a:lnTo>
                  <a:lnTo>
                    <a:pt x="9830788" y="65227"/>
                  </a:lnTo>
                  <a:lnTo>
                    <a:pt x="9783322" y="49778"/>
                  </a:lnTo>
                  <a:lnTo>
                    <a:pt x="9735058" y="36634"/>
                  </a:lnTo>
                  <a:lnTo>
                    <a:pt x="9686014" y="25689"/>
                  </a:lnTo>
                  <a:lnTo>
                    <a:pt x="9636208" y="16835"/>
                  </a:lnTo>
                  <a:lnTo>
                    <a:pt x="9585658" y="9965"/>
                  </a:lnTo>
                  <a:lnTo>
                    <a:pt x="9534381" y="4972"/>
                  </a:lnTo>
                  <a:lnTo>
                    <a:pt x="9482396" y="1750"/>
                  </a:lnTo>
                  <a:lnTo>
                    <a:pt x="9429721" y="189"/>
                  </a:lnTo>
                  <a:lnTo>
                    <a:pt x="940313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694" y="3404742"/>
              <a:ext cx="142875" cy="1428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694" y="5062092"/>
              <a:ext cx="142875" cy="1428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694" y="6719442"/>
              <a:ext cx="142875" cy="1428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866284" y="3128163"/>
            <a:ext cx="10096500" cy="444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3315">
              <a:lnSpc>
                <a:spcPct val="116900"/>
              </a:lnSpc>
              <a:spcBef>
                <a:spcPts val="100"/>
              </a:spcBef>
            </a:pPr>
            <a:r>
              <a:rPr dirty="0" sz="3100" b="1">
                <a:solidFill>
                  <a:srgbClr val="FFFFFF"/>
                </a:solidFill>
                <a:latin typeface="Lucida Sans"/>
                <a:cs typeface="Lucida Sans"/>
              </a:rPr>
              <a:t>"I</a:t>
            </a:r>
            <a:r>
              <a:rPr dirty="0" sz="3100" spc="-23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65" b="1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85" b="1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100" spc="-23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25" b="1">
                <a:solidFill>
                  <a:srgbClr val="FFFFFF"/>
                </a:solidFill>
                <a:latin typeface="Lucida Sans"/>
                <a:cs typeface="Lucida Sans"/>
              </a:rPr>
              <a:t>iPhone;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40" b="1">
                <a:solidFill>
                  <a:srgbClr val="FFFFFF"/>
                </a:solidFill>
                <a:latin typeface="Lucida Sans"/>
                <a:cs typeface="Lucida Sans"/>
              </a:rPr>
              <a:t>not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14" b="1">
                <a:solidFill>
                  <a:srgbClr val="FFFFFF"/>
                </a:solidFill>
                <a:latin typeface="Lucida Sans"/>
                <a:cs typeface="Lucida Sans"/>
              </a:rPr>
              <a:t>sure</a:t>
            </a:r>
            <a:r>
              <a:rPr dirty="0" sz="3100" spc="-23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30" b="1">
                <a:solidFill>
                  <a:srgbClr val="FFFFFF"/>
                </a:solidFill>
                <a:latin typeface="Lucida Sans"/>
                <a:cs typeface="Lucida Sans"/>
              </a:rPr>
              <a:t>how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20" b="1">
                <a:solidFill>
                  <a:srgbClr val="FFFFFF"/>
                </a:solidFill>
                <a:latin typeface="Lucida Sans"/>
                <a:cs typeface="Lucida Sans"/>
              </a:rPr>
              <a:t>seamless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25" b="1">
                <a:solidFill>
                  <a:srgbClr val="FFFFFF"/>
                </a:solidFill>
                <a:latin typeface="Lucida Sans"/>
                <a:cs typeface="Lucida Sans"/>
              </a:rPr>
              <a:t>the </a:t>
            </a:r>
            <a:r>
              <a:rPr dirty="0" sz="3100" spc="-10" b="1">
                <a:solidFill>
                  <a:srgbClr val="FFFFFF"/>
                </a:solidFill>
                <a:latin typeface="Lucida Sans"/>
                <a:cs typeface="Lucida Sans"/>
              </a:rPr>
              <a:t>Bluetooth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30" b="1">
                <a:solidFill>
                  <a:srgbClr val="FFFFFF"/>
                </a:solidFill>
                <a:latin typeface="Lucida Sans"/>
                <a:cs typeface="Lucida Sans"/>
              </a:rPr>
              <a:t>pairing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25" b="1">
                <a:solidFill>
                  <a:srgbClr val="FFFFFF"/>
                </a:solidFill>
                <a:latin typeface="Lucida Sans"/>
                <a:cs typeface="Lucida Sans"/>
              </a:rPr>
              <a:t>will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40" b="1">
                <a:solidFill>
                  <a:srgbClr val="FFFFFF"/>
                </a:solidFill>
                <a:latin typeface="Lucida Sans"/>
                <a:cs typeface="Lucida Sans"/>
              </a:rPr>
              <a:t>be</a:t>
            </a:r>
            <a:r>
              <a:rPr dirty="0" sz="3100" spc="-22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10" b="1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50" b="1">
                <a:solidFill>
                  <a:srgbClr val="FFFFFF"/>
                </a:solidFill>
                <a:latin typeface="Lucida Sans"/>
                <a:cs typeface="Lucida Sans"/>
              </a:rPr>
              <a:t>other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0" b="1">
                <a:solidFill>
                  <a:srgbClr val="FFFFFF"/>
                </a:solidFill>
                <a:latin typeface="Lucida Sans"/>
                <a:cs typeface="Lucida Sans"/>
              </a:rPr>
              <a:t>products."</a:t>
            </a:r>
            <a:endParaRPr sz="3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Lucida Sans"/>
              <a:cs typeface="Lucida Sans"/>
            </a:endParaRPr>
          </a:p>
          <a:p>
            <a:pPr marL="12700" marR="119380" indent="92710">
              <a:lnSpc>
                <a:spcPct val="116900"/>
              </a:lnSpc>
            </a:pPr>
            <a:r>
              <a:rPr dirty="0" sz="3100" spc="-35" b="1">
                <a:solidFill>
                  <a:srgbClr val="FFFFFF"/>
                </a:solidFill>
                <a:latin typeface="Lucida Sans"/>
                <a:cs typeface="Lucida Sans"/>
              </a:rPr>
              <a:t>"Would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65" b="1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0" b="1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35" b="1">
                <a:solidFill>
                  <a:srgbClr val="FFFFFF"/>
                </a:solidFill>
                <a:latin typeface="Lucida Sans"/>
                <a:cs typeface="Lucida Sans"/>
              </a:rPr>
              <a:t>try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25" b="1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85" b="1">
                <a:solidFill>
                  <a:srgbClr val="FFFFFF"/>
                </a:solidFill>
                <a:latin typeface="Lucida Sans"/>
                <a:cs typeface="Lucida Sans"/>
              </a:rPr>
              <a:t>Philips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50" b="1">
                <a:solidFill>
                  <a:srgbClr val="FFFFFF"/>
                </a:solidFill>
                <a:latin typeface="Lucida Sans"/>
                <a:cs typeface="Lucida Sans"/>
              </a:rPr>
              <a:t>product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05" b="1">
                <a:solidFill>
                  <a:srgbClr val="FFFFFF"/>
                </a:solidFill>
                <a:latin typeface="Lucida Sans"/>
                <a:cs typeface="Lucida Sans"/>
              </a:rPr>
              <a:t>in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65" b="1">
                <a:solidFill>
                  <a:srgbClr val="FFFFFF"/>
                </a:solidFill>
                <a:latin typeface="Lucida Sans"/>
                <a:cs typeface="Lucida Sans"/>
              </a:rPr>
              <a:t>real</a:t>
            </a:r>
            <a:r>
              <a:rPr dirty="0" sz="3100" spc="-22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70" b="1">
                <a:solidFill>
                  <a:srgbClr val="FFFFFF"/>
                </a:solidFill>
                <a:latin typeface="Lucida Sans"/>
                <a:cs typeface="Lucida Sans"/>
              </a:rPr>
              <a:t>life</a:t>
            </a:r>
            <a:r>
              <a:rPr dirty="0" sz="3100" spc="-229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25" b="1">
                <a:solidFill>
                  <a:srgbClr val="FFFFFF"/>
                </a:solidFill>
                <a:latin typeface="Lucida Sans"/>
                <a:cs typeface="Lucida Sans"/>
              </a:rPr>
              <a:t>in </a:t>
            </a:r>
            <a:r>
              <a:rPr dirty="0" sz="3100" spc="-70" b="1">
                <a:solidFill>
                  <a:srgbClr val="FFFFFF"/>
                </a:solidFill>
                <a:latin typeface="Lucida Sans"/>
                <a:cs typeface="Lucida Sans"/>
              </a:rPr>
              <a:t>order</a:t>
            </a:r>
            <a:r>
              <a:rPr dirty="0" sz="3100" spc="-24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0" b="1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100" spc="-24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0" b="1">
                <a:solidFill>
                  <a:srgbClr val="FFFFFF"/>
                </a:solidFill>
                <a:latin typeface="Lucida Sans"/>
                <a:cs typeface="Lucida Sans"/>
              </a:rPr>
              <a:t>decide."</a:t>
            </a:r>
            <a:endParaRPr sz="3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Lucida Sans"/>
              <a:cs typeface="Lucida Sans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dirty="0" sz="3100" b="1">
                <a:solidFill>
                  <a:srgbClr val="FFFFFF"/>
                </a:solidFill>
                <a:latin typeface="Lucida Sans"/>
                <a:cs typeface="Lucida Sans"/>
              </a:rPr>
              <a:t>"I</a:t>
            </a:r>
            <a:r>
              <a:rPr dirty="0" sz="3100" spc="-2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60" b="1">
                <a:solidFill>
                  <a:srgbClr val="FFFFFF"/>
                </a:solidFill>
                <a:latin typeface="Lucida Sans"/>
                <a:cs typeface="Lucida Sans"/>
              </a:rPr>
              <a:t>never</a:t>
            </a:r>
            <a:r>
              <a:rPr dirty="0" sz="3100" spc="-2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165" b="1">
                <a:solidFill>
                  <a:srgbClr val="FFFFFF"/>
                </a:solidFill>
                <a:latin typeface="Lucida Sans"/>
                <a:cs typeface="Lucida Sans"/>
              </a:rPr>
              <a:t>knew</a:t>
            </a:r>
            <a:r>
              <a:rPr dirty="0" sz="3100" spc="-2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30" b="1">
                <a:solidFill>
                  <a:srgbClr val="FFFFFF"/>
                </a:solidFill>
                <a:latin typeface="Lucida Sans"/>
                <a:cs typeface="Lucida Sans"/>
              </a:rPr>
              <a:t>that</a:t>
            </a:r>
            <a:r>
              <a:rPr dirty="0" sz="3100" spc="-21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85" b="1">
                <a:solidFill>
                  <a:srgbClr val="FFFFFF"/>
                </a:solidFill>
                <a:latin typeface="Lucida Sans"/>
                <a:cs typeface="Lucida Sans"/>
              </a:rPr>
              <a:t>Philips</a:t>
            </a:r>
            <a:r>
              <a:rPr dirty="0" sz="3100" spc="-2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85" b="1">
                <a:solidFill>
                  <a:srgbClr val="FFFFFF"/>
                </a:solidFill>
                <a:latin typeface="Lucida Sans"/>
                <a:cs typeface="Lucida Sans"/>
              </a:rPr>
              <a:t>had</a:t>
            </a:r>
            <a:r>
              <a:rPr dirty="0" sz="3100" spc="-2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85" b="1">
                <a:solidFill>
                  <a:srgbClr val="FFFFFF"/>
                </a:solidFill>
                <a:latin typeface="Lucida Sans"/>
                <a:cs typeface="Lucida Sans"/>
              </a:rPr>
              <a:t>earphones</a:t>
            </a:r>
            <a:r>
              <a:rPr dirty="0" sz="3100" spc="-21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60" b="1">
                <a:solidFill>
                  <a:srgbClr val="FFFFFF"/>
                </a:solidFill>
                <a:latin typeface="Lucida Sans"/>
                <a:cs typeface="Lucida Sans"/>
              </a:rPr>
              <a:t>before</a:t>
            </a:r>
            <a:r>
              <a:rPr dirty="0" sz="3100" spc="-2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100" spc="-20" b="1">
                <a:solidFill>
                  <a:srgbClr val="FFFFFF"/>
                </a:solidFill>
                <a:latin typeface="Lucida Sans"/>
                <a:cs typeface="Lucida Sans"/>
              </a:rPr>
              <a:t>this </a:t>
            </a:r>
            <a:r>
              <a:rPr dirty="0" sz="3100" spc="-10" b="1">
                <a:solidFill>
                  <a:srgbClr val="FFFFFF"/>
                </a:solidFill>
                <a:latin typeface="Lucida Sans"/>
                <a:cs typeface="Lucida Sans"/>
              </a:rPr>
              <a:t>survey."</a:t>
            </a:r>
            <a:endParaRPr sz="31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81106"/>
            <a:ext cx="4945380" cy="749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 spc="80" b="0">
                <a:solidFill>
                  <a:srgbClr val="000000"/>
                </a:solidFill>
                <a:latin typeface="Arial Narrow"/>
                <a:cs typeface="Arial Narrow"/>
              </a:rPr>
              <a:t>QUALITATIVE</a:t>
            </a:r>
            <a:r>
              <a:rPr dirty="0" sz="4750" spc="225" b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 sz="4750" spc="114" b="0">
                <a:solidFill>
                  <a:srgbClr val="000000"/>
                </a:solidFill>
                <a:latin typeface="Arial Narrow"/>
                <a:cs typeface="Arial Narrow"/>
              </a:rPr>
              <a:t>DATA</a:t>
            </a:r>
            <a:endParaRPr sz="4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8312" y="2921920"/>
            <a:ext cx="6532880" cy="26066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-25">
                <a:solidFill>
                  <a:srgbClr val="F4F4F4"/>
                </a:solidFill>
                <a:latin typeface="Trebuchet MS"/>
                <a:cs typeface="Trebuchet MS"/>
              </a:rPr>
              <a:t>Correlation</a:t>
            </a:r>
            <a:r>
              <a:rPr dirty="0" sz="8500" spc="-5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8500" spc="240">
                <a:solidFill>
                  <a:srgbClr val="F4F4F4"/>
                </a:solidFill>
                <a:latin typeface="Trebuchet MS"/>
                <a:cs typeface="Trebuchet MS"/>
              </a:rPr>
              <a:t>&amp; </a:t>
            </a:r>
            <a:r>
              <a:rPr dirty="0" sz="8500" spc="130">
                <a:solidFill>
                  <a:srgbClr val="F4F4F4"/>
                </a:solidFill>
                <a:latin typeface="Trebuchet MS"/>
                <a:cs typeface="Trebuchet MS"/>
              </a:rPr>
              <a:t>Regression</a:t>
            </a:r>
            <a:endParaRPr sz="85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504110" y="2807703"/>
            <a:ext cx="114300" cy="6610350"/>
            <a:chOff x="8504110" y="2807703"/>
            <a:chExt cx="114300" cy="66103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4110" y="2807703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4110" y="3398253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4110" y="3988803"/>
              <a:ext cx="114300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4110" y="4579353"/>
              <a:ext cx="114300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4110" y="5169903"/>
              <a:ext cx="114300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4110" y="5760453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4110" y="6351003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4110" y="6941553"/>
              <a:ext cx="114300" cy="1143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4110" y="7532103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4110" y="8122653"/>
              <a:ext cx="114300" cy="1143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4110" y="8713203"/>
              <a:ext cx="114300" cy="1143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4110" y="9303747"/>
              <a:ext cx="114300" cy="1143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8785948" y="2439682"/>
            <a:ext cx="4682490" cy="7112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25395">
              <a:lnSpc>
                <a:spcPct val="155000"/>
              </a:lnSpc>
              <a:spcBef>
                <a:spcPts val="95"/>
              </a:spcBef>
            </a:pPr>
            <a:r>
              <a:rPr dirty="0" sz="2500" spc="-40" b="1">
                <a:solidFill>
                  <a:srgbClr val="FFDE59"/>
                </a:solidFill>
                <a:latin typeface="Lucida Sans"/>
                <a:cs typeface="Lucida Sans"/>
              </a:rPr>
              <a:t>Ear</a:t>
            </a:r>
            <a:r>
              <a:rPr dirty="0" sz="2500" spc="-195" b="1">
                <a:solidFill>
                  <a:srgbClr val="FFDE59"/>
                </a:solidFill>
                <a:latin typeface="Lucida Sans"/>
                <a:cs typeface="Lucida Sans"/>
              </a:rPr>
              <a:t> </a:t>
            </a:r>
            <a:r>
              <a:rPr dirty="0" sz="2500" spc="-10" b="1">
                <a:solidFill>
                  <a:srgbClr val="FFDE59"/>
                </a:solidFill>
                <a:latin typeface="Lucida Sans"/>
                <a:cs typeface="Lucida Sans"/>
              </a:rPr>
              <a:t>Comfort </a:t>
            </a:r>
            <a:r>
              <a:rPr dirty="0" sz="2500">
                <a:solidFill>
                  <a:srgbClr val="F4F4F4"/>
                </a:solidFill>
                <a:latin typeface="Lucida Sans Unicode"/>
                <a:cs typeface="Lucida Sans Unicode"/>
              </a:rPr>
              <a:t>Sound</a:t>
            </a:r>
            <a:r>
              <a:rPr dirty="0" sz="2500" spc="1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4F4F4"/>
                </a:solidFill>
                <a:latin typeface="Lucida Sans Unicode"/>
                <a:cs typeface="Lucida Sans Unicode"/>
              </a:rPr>
              <a:t>quality </a:t>
            </a:r>
            <a:r>
              <a:rPr dirty="0" sz="2500" spc="85">
                <a:solidFill>
                  <a:srgbClr val="F4F4F4"/>
                </a:solidFill>
                <a:latin typeface="Lucida Sans Unicode"/>
                <a:cs typeface="Lucida Sans Unicode"/>
              </a:rPr>
              <a:t>Battery</a:t>
            </a:r>
            <a:r>
              <a:rPr dirty="0" sz="2500" spc="-1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F4F4F4"/>
                </a:solidFill>
                <a:latin typeface="Lucida Sans Unicode"/>
                <a:cs typeface="Lucida Sans Unicode"/>
              </a:rPr>
              <a:t>life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 spc="-35" b="1">
                <a:solidFill>
                  <a:srgbClr val="FFDE59"/>
                </a:solidFill>
                <a:latin typeface="Lucida Sans"/>
                <a:cs typeface="Lucida Sans"/>
              </a:rPr>
              <a:t>Active</a:t>
            </a:r>
            <a:r>
              <a:rPr dirty="0" sz="2500" spc="-175" b="1">
                <a:solidFill>
                  <a:srgbClr val="FFDE59"/>
                </a:solidFill>
                <a:latin typeface="Lucida Sans"/>
                <a:cs typeface="Lucida Sans"/>
              </a:rPr>
              <a:t> </a:t>
            </a:r>
            <a:r>
              <a:rPr dirty="0" sz="2500" spc="-60" b="1">
                <a:solidFill>
                  <a:srgbClr val="FFDE59"/>
                </a:solidFill>
                <a:latin typeface="Lucida Sans"/>
                <a:cs typeface="Lucida Sans"/>
              </a:rPr>
              <a:t>Noise</a:t>
            </a:r>
            <a:r>
              <a:rPr dirty="0" sz="2500" spc="-170" b="1">
                <a:solidFill>
                  <a:srgbClr val="FFDE59"/>
                </a:solidFill>
                <a:latin typeface="Lucida Sans"/>
                <a:cs typeface="Lucida Sans"/>
              </a:rPr>
              <a:t> </a:t>
            </a:r>
            <a:r>
              <a:rPr dirty="0" sz="2500" spc="-10" b="1">
                <a:solidFill>
                  <a:srgbClr val="FFDE59"/>
                </a:solidFill>
                <a:latin typeface="Lucida Sans"/>
                <a:cs typeface="Lucida Sans"/>
              </a:rPr>
              <a:t>Cancelling</a:t>
            </a:r>
            <a:endParaRPr sz="2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 spc="-10">
                <a:solidFill>
                  <a:srgbClr val="F4F4F4"/>
                </a:solidFill>
                <a:latin typeface="Lucida Sans Unicode"/>
                <a:cs typeface="Lucida Sans Unicode"/>
              </a:rPr>
              <a:t>Design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 spc="-55" b="1">
                <a:solidFill>
                  <a:srgbClr val="FFDE59"/>
                </a:solidFill>
                <a:latin typeface="Lucida Sans"/>
                <a:cs typeface="Lucida Sans"/>
              </a:rPr>
              <a:t>Water/Sweat</a:t>
            </a:r>
            <a:r>
              <a:rPr dirty="0" sz="2500" spc="-105" b="1">
                <a:solidFill>
                  <a:srgbClr val="FFDE59"/>
                </a:solidFill>
                <a:latin typeface="Lucida Sans"/>
                <a:cs typeface="Lucida Sans"/>
              </a:rPr>
              <a:t> </a:t>
            </a:r>
            <a:r>
              <a:rPr dirty="0" sz="2500" spc="-10" b="1">
                <a:solidFill>
                  <a:srgbClr val="FFDE59"/>
                </a:solidFill>
                <a:latin typeface="Lucida Sans"/>
                <a:cs typeface="Lucida Sans"/>
              </a:rPr>
              <a:t>Resistance</a:t>
            </a:r>
            <a:endParaRPr sz="2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 spc="50">
                <a:solidFill>
                  <a:srgbClr val="F4F4F4"/>
                </a:solidFill>
                <a:latin typeface="Lucida Sans Unicode"/>
                <a:cs typeface="Lucida Sans Unicode"/>
              </a:rPr>
              <a:t>Brand</a:t>
            </a:r>
            <a:endParaRPr sz="2500">
              <a:latin typeface="Lucida Sans Unicode"/>
              <a:cs typeface="Lucida Sans Unicode"/>
            </a:endParaRPr>
          </a:p>
          <a:p>
            <a:pPr marL="12700" marR="2163445">
              <a:lnSpc>
                <a:spcPct val="155000"/>
              </a:lnSpc>
            </a:pPr>
            <a:r>
              <a:rPr dirty="0" sz="2500" spc="65">
                <a:solidFill>
                  <a:srgbClr val="F4F4F4"/>
                </a:solidFill>
                <a:latin typeface="Lucida Sans Unicode"/>
                <a:cs typeface="Lucida Sans Unicode"/>
              </a:rPr>
              <a:t>Product</a:t>
            </a:r>
            <a:r>
              <a:rPr dirty="0" sz="2500" spc="-1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4F4F4"/>
                </a:solidFill>
                <a:latin typeface="Lucida Sans Unicode"/>
                <a:cs typeface="Lucida Sans Unicode"/>
              </a:rPr>
              <a:t>reviews </a:t>
            </a:r>
            <a:r>
              <a:rPr dirty="0" sz="2500" spc="45">
                <a:solidFill>
                  <a:srgbClr val="F4F4F4"/>
                </a:solidFill>
                <a:latin typeface="Lucida Sans Unicode"/>
                <a:cs typeface="Lucida Sans Unicode"/>
              </a:rPr>
              <a:t>Price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 spc="-70" b="1">
                <a:solidFill>
                  <a:srgbClr val="FFDE59"/>
                </a:solidFill>
                <a:latin typeface="Lucida Sans"/>
                <a:cs typeface="Lucida Sans"/>
              </a:rPr>
              <a:t>Wireless</a:t>
            </a:r>
            <a:r>
              <a:rPr dirty="0" sz="2500" spc="-170" b="1">
                <a:solidFill>
                  <a:srgbClr val="FFDE59"/>
                </a:solidFill>
                <a:latin typeface="Lucida Sans"/>
                <a:cs typeface="Lucida Sans"/>
              </a:rPr>
              <a:t> </a:t>
            </a:r>
            <a:r>
              <a:rPr dirty="0" sz="2500" spc="-10" b="1">
                <a:solidFill>
                  <a:srgbClr val="FFDE59"/>
                </a:solidFill>
                <a:latin typeface="Lucida Sans"/>
                <a:cs typeface="Lucida Sans"/>
              </a:rPr>
              <a:t>Charging</a:t>
            </a:r>
            <a:endParaRPr sz="2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>
                <a:solidFill>
                  <a:srgbClr val="F4F4F4"/>
                </a:solidFill>
                <a:latin typeface="Lucida Sans Unicode"/>
                <a:cs typeface="Lucida Sans Unicode"/>
              </a:rPr>
              <a:t>Voice</a:t>
            </a:r>
            <a:r>
              <a:rPr dirty="0" sz="2500" spc="-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4F4F4"/>
                </a:solidFill>
                <a:latin typeface="Lucida Sans Unicode"/>
                <a:cs typeface="Lucida Sans Unicode"/>
              </a:rPr>
              <a:t>call</a:t>
            </a:r>
            <a:r>
              <a:rPr dirty="0" sz="2500" spc="-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4F4F4"/>
                </a:solidFill>
                <a:latin typeface="Lucida Sans Unicode"/>
                <a:cs typeface="Lucida Sans Unicode"/>
              </a:rPr>
              <a:t>quality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500" spc="60">
                <a:solidFill>
                  <a:srgbClr val="F4F4F4"/>
                </a:solidFill>
                <a:latin typeface="Lucida Sans Unicode"/>
                <a:cs typeface="Lucida Sans Unicode"/>
              </a:rPr>
              <a:t>Easy</a:t>
            </a:r>
            <a:r>
              <a:rPr dirty="0" sz="2500" spc="-1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4F4F4"/>
                </a:solidFill>
                <a:latin typeface="Lucida Sans Unicode"/>
                <a:cs typeface="Lucida Sans Unicode"/>
              </a:rPr>
              <a:t>Setup</a:t>
            </a:r>
            <a:r>
              <a:rPr dirty="0" sz="2500" spc="-1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55">
                <a:solidFill>
                  <a:srgbClr val="F4F4F4"/>
                </a:solidFill>
                <a:latin typeface="Lucida Sans Unicode"/>
                <a:cs typeface="Lucida Sans Unicode"/>
              </a:rPr>
              <a:t>/</a:t>
            </a:r>
            <a:r>
              <a:rPr dirty="0" sz="2500" spc="-1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4F4F4"/>
                </a:solidFill>
                <a:latin typeface="Lucida Sans Unicode"/>
                <a:cs typeface="Lucida Sans Unicode"/>
              </a:rPr>
              <a:t>Bluetooth</a:t>
            </a:r>
            <a:r>
              <a:rPr dirty="0" sz="2500" spc="-1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4F4F4"/>
                </a:solidFill>
                <a:latin typeface="Lucida Sans Unicode"/>
                <a:cs typeface="Lucida Sans Unicode"/>
              </a:rPr>
              <a:t>pairing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16530" marR="5080" indent="-2704465">
              <a:lnSpc>
                <a:spcPct val="144400"/>
              </a:lnSpc>
              <a:spcBef>
                <a:spcPts val="95"/>
              </a:spcBef>
            </a:pPr>
            <a:r>
              <a:rPr dirty="0" spc="-85"/>
              <a:t>Likelihood</a:t>
            </a:r>
            <a:r>
              <a:rPr dirty="0" spc="-190"/>
              <a:t> </a:t>
            </a:r>
            <a:r>
              <a:rPr dirty="0" spc="-65"/>
              <a:t>of</a:t>
            </a:r>
            <a:r>
              <a:rPr dirty="0" spc="-190"/>
              <a:t> </a:t>
            </a:r>
            <a:r>
              <a:rPr dirty="0" spc="-45"/>
              <a:t>people</a:t>
            </a:r>
            <a:r>
              <a:rPr dirty="0" spc="-185"/>
              <a:t> </a:t>
            </a:r>
            <a:r>
              <a:rPr dirty="0" spc="-114"/>
              <a:t>buying</a:t>
            </a:r>
            <a:r>
              <a:rPr dirty="0" spc="-190"/>
              <a:t> </a:t>
            </a:r>
            <a:r>
              <a:rPr dirty="0" spc="-80"/>
              <a:t>Philips</a:t>
            </a:r>
            <a:r>
              <a:rPr dirty="0" spc="-185"/>
              <a:t> </a:t>
            </a:r>
            <a:r>
              <a:rPr dirty="0" spc="-95"/>
              <a:t>earbuds</a:t>
            </a:r>
            <a:r>
              <a:rPr dirty="0" spc="-190"/>
              <a:t> </a:t>
            </a:r>
            <a:r>
              <a:rPr dirty="0" spc="-90"/>
              <a:t>based</a:t>
            </a:r>
            <a:r>
              <a:rPr dirty="0" spc="-185"/>
              <a:t> </a:t>
            </a:r>
            <a:r>
              <a:rPr dirty="0" spc="-25"/>
              <a:t>on </a:t>
            </a:r>
            <a:r>
              <a:rPr dirty="0" spc="-60"/>
              <a:t>their</a:t>
            </a:r>
            <a:r>
              <a:rPr dirty="0" spc="-185"/>
              <a:t> </a:t>
            </a:r>
            <a:r>
              <a:rPr dirty="0" spc="-45"/>
              <a:t>perception</a:t>
            </a:r>
            <a:r>
              <a:rPr dirty="0" spc="-185"/>
              <a:t> </a:t>
            </a:r>
            <a:r>
              <a:rPr dirty="0" spc="-10"/>
              <a:t>about: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9902"/>
            <a:ext cx="11430000" cy="867709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055956" y="9464230"/>
            <a:ext cx="3830320" cy="650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100" spc="100">
                <a:latin typeface="Lucida Sans Unicode"/>
                <a:cs typeface="Lucida Sans Unicode"/>
              </a:rPr>
              <a:t>R</a:t>
            </a:r>
            <a:r>
              <a:rPr dirty="0" sz="4100" spc="-285">
                <a:latin typeface="Lucida Sans Unicode"/>
                <a:cs typeface="Lucida Sans Unicode"/>
              </a:rPr>
              <a:t> </a:t>
            </a:r>
            <a:r>
              <a:rPr dirty="0" sz="4100" spc="50">
                <a:latin typeface="Lucida Sans Unicode"/>
                <a:cs typeface="Lucida Sans Unicode"/>
              </a:rPr>
              <a:t>Square</a:t>
            </a:r>
            <a:r>
              <a:rPr dirty="0" sz="4100" spc="-285">
                <a:latin typeface="Lucida Sans Unicode"/>
                <a:cs typeface="Lucida Sans Unicode"/>
              </a:rPr>
              <a:t> </a:t>
            </a:r>
            <a:r>
              <a:rPr dirty="0" sz="4100" spc="-470">
                <a:latin typeface="Lucida Sans Unicode"/>
                <a:cs typeface="Lucida Sans Unicode"/>
              </a:rPr>
              <a:t>~</a:t>
            </a:r>
            <a:r>
              <a:rPr dirty="0" sz="4100" spc="-285">
                <a:latin typeface="Lucida Sans Unicode"/>
                <a:cs typeface="Lucida Sans Unicode"/>
              </a:rPr>
              <a:t> </a:t>
            </a:r>
            <a:r>
              <a:rPr dirty="0" sz="4100" spc="25">
                <a:latin typeface="Lucida Sans Unicode"/>
                <a:cs typeface="Lucida Sans Unicode"/>
              </a:rPr>
              <a:t>18%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638" y="725741"/>
            <a:ext cx="10260965" cy="667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-85" b="1">
                <a:latin typeface="Lucida Sans"/>
                <a:cs typeface="Lucida Sans"/>
              </a:rPr>
              <a:t>Correlation</a:t>
            </a:r>
            <a:r>
              <a:rPr dirty="0" sz="4200" spc="-315" b="1">
                <a:latin typeface="Lucida Sans"/>
                <a:cs typeface="Lucida Sans"/>
              </a:rPr>
              <a:t> </a:t>
            </a:r>
            <a:r>
              <a:rPr dirty="0" sz="4200" spc="-345" b="1">
                <a:latin typeface="Lucida Sans"/>
                <a:cs typeface="Lucida Sans"/>
              </a:rPr>
              <a:t>&amp;</a:t>
            </a:r>
            <a:r>
              <a:rPr dirty="0" sz="4200" spc="-310" b="1">
                <a:latin typeface="Lucida Sans"/>
                <a:cs typeface="Lucida Sans"/>
              </a:rPr>
              <a:t> </a:t>
            </a:r>
            <a:r>
              <a:rPr dirty="0" sz="4200" spc="-165" b="1">
                <a:latin typeface="Lucida Sans"/>
                <a:cs typeface="Lucida Sans"/>
              </a:rPr>
              <a:t>Regression</a:t>
            </a:r>
            <a:r>
              <a:rPr dirty="0" sz="4200" spc="-315" b="1">
                <a:latin typeface="Lucida Sans"/>
                <a:cs typeface="Lucida Sans"/>
              </a:rPr>
              <a:t> </a:t>
            </a:r>
            <a:r>
              <a:rPr dirty="0" sz="4200" spc="350" b="1">
                <a:latin typeface="Lucida Sans"/>
                <a:cs typeface="Lucida Sans"/>
              </a:rPr>
              <a:t>-</a:t>
            </a:r>
            <a:r>
              <a:rPr dirty="0" sz="4200" spc="-310" b="1">
                <a:latin typeface="Lucida Sans"/>
                <a:cs typeface="Lucida Sans"/>
              </a:rPr>
              <a:t> </a:t>
            </a:r>
            <a:r>
              <a:rPr dirty="0" sz="4200" spc="-90" b="1">
                <a:latin typeface="Lucida Sans"/>
                <a:cs typeface="Lucida Sans"/>
              </a:rPr>
              <a:t>Key</a:t>
            </a:r>
            <a:r>
              <a:rPr dirty="0" sz="4200" spc="-310" b="1">
                <a:latin typeface="Lucida Sans"/>
                <a:cs typeface="Lucida Sans"/>
              </a:rPr>
              <a:t> </a:t>
            </a:r>
            <a:r>
              <a:rPr dirty="0" sz="4200" spc="-100" b="1">
                <a:latin typeface="Lucida Sans"/>
                <a:cs typeface="Lucida Sans"/>
              </a:rPr>
              <a:t>Insights:</a:t>
            </a:r>
            <a:endParaRPr sz="4200">
              <a:latin typeface="Lucida Sans"/>
              <a:cs typeface="Lucida San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898" y="3145828"/>
            <a:ext cx="6854100" cy="23717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00152" y="2063935"/>
            <a:ext cx="4651375" cy="774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900" spc="120">
                <a:latin typeface="Lucida Sans Unicode"/>
                <a:cs typeface="Lucida Sans Unicode"/>
              </a:rPr>
              <a:t>R</a:t>
            </a:r>
            <a:r>
              <a:rPr dirty="0" sz="4900" spc="-350">
                <a:latin typeface="Lucida Sans Unicode"/>
                <a:cs typeface="Lucida Sans Unicode"/>
              </a:rPr>
              <a:t> </a:t>
            </a:r>
            <a:r>
              <a:rPr dirty="0" sz="4900" spc="80">
                <a:latin typeface="Lucida Sans Unicode"/>
                <a:cs typeface="Lucida Sans Unicode"/>
              </a:rPr>
              <a:t>Square</a:t>
            </a:r>
            <a:r>
              <a:rPr dirty="0" sz="4900" spc="-345">
                <a:latin typeface="Lucida Sans Unicode"/>
                <a:cs typeface="Lucida Sans Unicode"/>
              </a:rPr>
              <a:t> </a:t>
            </a:r>
            <a:r>
              <a:rPr dirty="0" sz="4900" spc="-560">
                <a:latin typeface="Lucida Sans Unicode"/>
                <a:cs typeface="Lucida Sans Unicode"/>
              </a:rPr>
              <a:t>~</a:t>
            </a:r>
            <a:r>
              <a:rPr dirty="0" sz="4900" spc="-345">
                <a:latin typeface="Lucida Sans Unicode"/>
                <a:cs typeface="Lucida Sans Unicode"/>
              </a:rPr>
              <a:t> </a:t>
            </a:r>
            <a:r>
              <a:rPr dirty="0" sz="4900" spc="-25">
                <a:latin typeface="Lucida Sans Unicode"/>
                <a:cs typeface="Lucida Sans Unicode"/>
              </a:rPr>
              <a:t>1O%</a:t>
            </a:r>
            <a:endParaRPr sz="4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8468360" cy="10287000"/>
            <a:chOff x="0" y="0"/>
            <a:chExt cx="846836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7607300" cy="8692515"/>
            </a:xfrm>
            <a:custGeom>
              <a:avLst/>
              <a:gdLst/>
              <a:ahLst/>
              <a:cxnLst/>
              <a:rect l="l" t="t" r="r" b="b"/>
              <a:pathLst>
                <a:path w="7607300" h="8692515">
                  <a:moveTo>
                    <a:pt x="5124858" y="0"/>
                  </a:moveTo>
                  <a:lnTo>
                    <a:pt x="0" y="0"/>
                  </a:lnTo>
                  <a:lnTo>
                    <a:pt x="0" y="8681945"/>
                  </a:lnTo>
                  <a:lnTo>
                    <a:pt x="5834" y="8692057"/>
                  </a:lnTo>
                  <a:lnTo>
                    <a:pt x="5073281" y="8692057"/>
                  </a:lnTo>
                  <a:lnTo>
                    <a:pt x="7606830" y="4301031"/>
                  </a:lnTo>
                  <a:lnTo>
                    <a:pt x="5124858" y="0"/>
                  </a:lnTo>
                  <a:close/>
                </a:path>
              </a:pathLst>
            </a:custGeom>
            <a:solidFill>
              <a:srgbClr val="00A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05735" y="5832741"/>
              <a:ext cx="5962650" cy="4454525"/>
            </a:xfrm>
            <a:custGeom>
              <a:avLst/>
              <a:gdLst/>
              <a:ahLst/>
              <a:cxnLst/>
              <a:rect l="l" t="t" r="r" b="b"/>
              <a:pathLst>
                <a:path w="5962650" h="4454525">
                  <a:moveTo>
                    <a:pt x="4471746" y="0"/>
                  </a:moveTo>
                  <a:lnTo>
                    <a:pt x="1490586" y="0"/>
                  </a:lnTo>
                  <a:lnTo>
                    <a:pt x="0" y="2586037"/>
                  </a:lnTo>
                  <a:lnTo>
                    <a:pt x="1076835" y="4454258"/>
                  </a:lnTo>
                  <a:lnTo>
                    <a:pt x="4885700" y="4454258"/>
                  </a:lnTo>
                  <a:lnTo>
                    <a:pt x="5962535" y="2586037"/>
                  </a:lnTo>
                  <a:lnTo>
                    <a:pt x="4471746" y="0"/>
                  </a:lnTo>
                  <a:close/>
                </a:path>
              </a:pathLst>
            </a:custGeom>
            <a:solidFill>
              <a:srgbClr val="A3E4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564858"/>
            <a:ext cx="290322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0" b="0">
                <a:latin typeface="Trebuchet MS"/>
                <a:cs typeface="Trebuchet MS"/>
              </a:rPr>
              <a:t>INDEX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450" y="1529752"/>
            <a:ext cx="180975" cy="1809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6450" y="2478493"/>
            <a:ext cx="180975" cy="18097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6450" y="3427247"/>
            <a:ext cx="180975" cy="18097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96450" y="4375987"/>
            <a:ext cx="180975" cy="1809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96450" y="5324741"/>
            <a:ext cx="180975" cy="1809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6450" y="6273482"/>
            <a:ext cx="180975" cy="18097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96450" y="7222223"/>
            <a:ext cx="180975" cy="18097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96450" y="8170976"/>
            <a:ext cx="180975" cy="18097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0106279" y="949712"/>
            <a:ext cx="7240270" cy="761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55090">
              <a:lnSpc>
                <a:spcPct val="138300"/>
              </a:lnSpc>
              <a:spcBef>
                <a:spcPts val="100"/>
              </a:spcBef>
            </a:pPr>
            <a:r>
              <a:rPr dirty="0" sz="4500">
                <a:solidFill>
                  <a:srgbClr val="F4F4F4"/>
                </a:solidFill>
                <a:latin typeface="Trebuchet MS"/>
                <a:cs typeface="Trebuchet MS"/>
              </a:rPr>
              <a:t>Problem</a:t>
            </a:r>
            <a:r>
              <a:rPr dirty="0" sz="4500" spc="-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4F4F4"/>
                </a:solidFill>
                <a:latin typeface="Trebuchet MS"/>
                <a:cs typeface="Trebuchet MS"/>
              </a:rPr>
              <a:t>/</a:t>
            </a:r>
            <a:r>
              <a:rPr dirty="0" sz="4500" spc="-10">
                <a:solidFill>
                  <a:srgbClr val="F4F4F4"/>
                </a:solidFill>
                <a:latin typeface="Trebuchet MS"/>
                <a:cs typeface="Trebuchet MS"/>
              </a:rPr>
              <a:t> Opportunity </a:t>
            </a:r>
            <a:r>
              <a:rPr dirty="0" sz="4500">
                <a:solidFill>
                  <a:srgbClr val="F4F4F4"/>
                </a:solidFill>
                <a:latin typeface="Trebuchet MS"/>
                <a:cs typeface="Trebuchet MS"/>
              </a:rPr>
              <a:t>Product</a:t>
            </a:r>
            <a:r>
              <a:rPr dirty="0" sz="45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4F4F4"/>
                </a:solidFill>
                <a:latin typeface="Trebuchet MS"/>
                <a:cs typeface="Trebuchet MS"/>
              </a:rPr>
              <a:t>Overview </a:t>
            </a:r>
            <a:r>
              <a:rPr dirty="0" sz="4500">
                <a:solidFill>
                  <a:srgbClr val="F4F4F4"/>
                </a:solidFill>
                <a:latin typeface="Trebuchet MS"/>
                <a:cs typeface="Trebuchet MS"/>
              </a:rPr>
              <a:t>Market</a:t>
            </a:r>
            <a:r>
              <a:rPr dirty="0" sz="4500" spc="-2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4F4F4"/>
                </a:solidFill>
                <a:latin typeface="Trebuchet MS"/>
                <a:cs typeface="Trebuchet MS"/>
              </a:rPr>
              <a:t>Trends </a:t>
            </a:r>
            <a:r>
              <a:rPr dirty="0" sz="4500" spc="-30">
                <a:solidFill>
                  <a:srgbClr val="F4F4F4"/>
                </a:solidFill>
                <a:latin typeface="Trebuchet MS"/>
                <a:cs typeface="Trebuchet MS"/>
              </a:rPr>
              <a:t>Competitor</a:t>
            </a:r>
            <a:r>
              <a:rPr dirty="0" sz="4500" spc="-2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35">
                <a:solidFill>
                  <a:srgbClr val="F4F4F4"/>
                </a:solidFill>
                <a:latin typeface="Trebuchet MS"/>
                <a:cs typeface="Trebuchet MS"/>
              </a:rPr>
              <a:t>Analysis </a:t>
            </a:r>
            <a:r>
              <a:rPr dirty="0" sz="4500" spc="-35">
                <a:solidFill>
                  <a:srgbClr val="F4F4F4"/>
                </a:solidFill>
                <a:latin typeface="Trebuchet MS"/>
                <a:cs typeface="Trebuchet MS"/>
              </a:rPr>
              <a:t>Quantitative</a:t>
            </a:r>
            <a:r>
              <a:rPr dirty="0" sz="4500" spc="-2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-20">
                <a:solidFill>
                  <a:srgbClr val="F4F4F4"/>
                </a:solidFill>
                <a:latin typeface="Trebuchet MS"/>
                <a:cs typeface="Trebuchet MS"/>
              </a:rPr>
              <a:t>Data </a:t>
            </a:r>
            <a:r>
              <a:rPr dirty="0" sz="4500" spc="-35">
                <a:solidFill>
                  <a:srgbClr val="F4F4F4"/>
                </a:solidFill>
                <a:latin typeface="Trebuchet MS"/>
                <a:cs typeface="Trebuchet MS"/>
              </a:rPr>
              <a:t>Qualitative</a:t>
            </a:r>
            <a:r>
              <a:rPr dirty="0" sz="4500" spc="-2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-20">
                <a:solidFill>
                  <a:srgbClr val="F4F4F4"/>
                </a:solidFill>
                <a:latin typeface="Trebuchet MS"/>
                <a:cs typeface="Trebuchet MS"/>
              </a:rPr>
              <a:t>Data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dirty="0" sz="4500" spc="-40">
                <a:solidFill>
                  <a:srgbClr val="F4F4F4"/>
                </a:solidFill>
                <a:latin typeface="Trebuchet MS"/>
                <a:cs typeface="Trebuchet MS"/>
              </a:rPr>
              <a:t>Key</a:t>
            </a:r>
            <a:r>
              <a:rPr dirty="0" sz="4500" spc="-2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55">
                <a:solidFill>
                  <a:srgbClr val="F4F4F4"/>
                </a:solidFill>
                <a:latin typeface="Trebuchet MS"/>
                <a:cs typeface="Trebuchet MS"/>
              </a:rPr>
              <a:t>Insights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dirty="0" sz="4500" spc="140">
                <a:solidFill>
                  <a:srgbClr val="F4F4F4"/>
                </a:solidFill>
                <a:latin typeface="Trebuchet MS"/>
                <a:cs typeface="Trebuchet MS"/>
              </a:rPr>
              <a:t>Business</a:t>
            </a:r>
            <a:r>
              <a:rPr dirty="0" sz="45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500" spc="35">
                <a:solidFill>
                  <a:srgbClr val="F4F4F4"/>
                </a:solidFill>
                <a:latin typeface="Trebuchet MS"/>
                <a:cs typeface="Trebuchet MS"/>
              </a:rPr>
              <a:t>Recommendations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8" y="740981"/>
              <a:ext cx="18288000" cy="6308090"/>
            </a:xfrm>
            <a:custGeom>
              <a:avLst/>
              <a:gdLst/>
              <a:ahLst/>
              <a:cxnLst/>
              <a:rect l="l" t="t" r="r" b="b"/>
              <a:pathLst>
                <a:path w="18288000" h="6308090">
                  <a:moveTo>
                    <a:pt x="18287518" y="4402518"/>
                  </a:moveTo>
                  <a:lnTo>
                    <a:pt x="279" y="4402518"/>
                  </a:lnTo>
                  <a:lnTo>
                    <a:pt x="279" y="6307518"/>
                  </a:lnTo>
                  <a:lnTo>
                    <a:pt x="18287518" y="6307518"/>
                  </a:lnTo>
                  <a:lnTo>
                    <a:pt x="18287518" y="4402518"/>
                  </a:lnTo>
                  <a:close/>
                </a:path>
                <a:path w="18288000" h="6308090">
                  <a:moveTo>
                    <a:pt x="18287873" y="0"/>
                  </a:moveTo>
                  <a:lnTo>
                    <a:pt x="0" y="0"/>
                  </a:lnTo>
                  <a:lnTo>
                    <a:pt x="0" y="1971675"/>
                  </a:lnTo>
                  <a:lnTo>
                    <a:pt x="18287873" y="1971675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4550">
                <a:alpha val="5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2485" y="5505132"/>
              <a:ext cx="1388745" cy="483870"/>
            </a:xfrm>
            <a:custGeom>
              <a:avLst/>
              <a:gdLst/>
              <a:ahLst/>
              <a:cxnLst/>
              <a:rect l="l" t="t" r="r" b="b"/>
              <a:pathLst>
                <a:path w="1388745" h="483870">
                  <a:moveTo>
                    <a:pt x="228649" y="483793"/>
                  </a:moveTo>
                  <a:lnTo>
                    <a:pt x="163738" y="476430"/>
                  </a:lnTo>
                  <a:lnTo>
                    <a:pt x="107580" y="454342"/>
                  </a:lnTo>
                  <a:lnTo>
                    <a:pt x="61773" y="418574"/>
                  </a:lnTo>
                  <a:lnTo>
                    <a:pt x="27905" y="370471"/>
                  </a:lnTo>
                  <a:lnTo>
                    <a:pt x="6976" y="311531"/>
                  </a:lnTo>
                  <a:lnTo>
                    <a:pt x="0" y="243217"/>
                  </a:lnTo>
                  <a:lnTo>
                    <a:pt x="1763" y="207842"/>
                  </a:lnTo>
                  <a:lnTo>
                    <a:pt x="15870" y="143896"/>
                  </a:lnTo>
                  <a:lnTo>
                    <a:pt x="43851" y="89372"/>
                  </a:lnTo>
                  <a:lnTo>
                    <a:pt x="83844" y="46823"/>
                  </a:lnTo>
                  <a:lnTo>
                    <a:pt x="135146" y="17000"/>
                  </a:lnTo>
                  <a:lnTo>
                    <a:pt x="195368" y="1888"/>
                  </a:lnTo>
                  <a:lnTo>
                    <a:pt x="228649" y="0"/>
                  </a:lnTo>
                  <a:lnTo>
                    <a:pt x="261560" y="1888"/>
                  </a:lnTo>
                  <a:lnTo>
                    <a:pt x="321162" y="17000"/>
                  </a:lnTo>
                  <a:lnTo>
                    <a:pt x="372133" y="46823"/>
                  </a:lnTo>
                  <a:lnTo>
                    <a:pt x="411972" y="89372"/>
                  </a:lnTo>
                  <a:lnTo>
                    <a:pt x="439940" y="143896"/>
                  </a:lnTo>
                  <a:lnTo>
                    <a:pt x="454118" y="207842"/>
                  </a:lnTo>
                  <a:lnTo>
                    <a:pt x="455890" y="243217"/>
                  </a:lnTo>
                  <a:lnTo>
                    <a:pt x="454137" y="278298"/>
                  </a:lnTo>
                  <a:lnTo>
                    <a:pt x="440111" y="341772"/>
                  </a:lnTo>
                  <a:lnTo>
                    <a:pt x="412415" y="395888"/>
                  </a:lnTo>
                  <a:lnTo>
                    <a:pt x="372731" y="437978"/>
                  </a:lnTo>
                  <a:lnTo>
                    <a:pt x="321739" y="467227"/>
                  </a:lnTo>
                  <a:lnTo>
                    <a:pt x="261827" y="481953"/>
                  </a:lnTo>
                  <a:lnTo>
                    <a:pt x="228649" y="483793"/>
                  </a:lnTo>
                  <a:close/>
                </a:path>
                <a:path w="1388745" h="483870">
                  <a:moveTo>
                    <a:pt x="228649" y="384746"/>
                  </a:moveTo>
                  <a:lnTo>
                    <a:pt x="272985" y="371094"/>
                  </a:lnTo>
                  <a:lnTo>
                    <a:pt x="297166" y="327075"/>
                  </a:lnTo>
                  <a:lnTo>
                    <a:pt x="304284" y="269498"/>
                  </a:lnTo>
                  <a:lnTo>
                    <a:pt x="304760" y="245071"/>
                  </a:lnTo>
                  <a:lnTo>
                    <a:pt x="303646" y="208476"/>
                  </a:lnTo>
                  <a:lnTo>
                    <a:pt x="294730" y="151974"/>
                  </a:lnTo>
                  <a:lnTo>
                    <a:pt x="276664" y="117082"/>
                  </a:lnTo>
                  <a:lnTo>
                    <a:pt x="228649" y="97815"/>
                  </a:lnTo>
                  <a:lnTo>
                    <a:pt x="209406" y="99956"/>
                  </a:lnTo>
                  <a:lnTo>
                    <a:pt x="169124" y="132067"/>
                  </a:lnTo>
                  <a:lnTo>
                    <a:pt x="155637" y="177444"/>
                  </a:lnTo>
                  <a:lnTo>
                    <a:pt x="151141" y="245071"/>
                  </a:lnTo>
                  <a:lnTo>
                    <a:pt x="151615" y="269498"/>
                  </a:lnTo>
                  <a:lnTo>
                    <a:pt x="155411" y="310499"/>
                  </a:lnTo>
                  <a:lnTo>
                    <a:pt x="168616" y="353271"/>
                  </a:lnTo>
                  <a:lnTo>
                    <a:pt x="202916" y="381330"/>
                  </a:lnTo>
                  <a:lnTo>
                    <a:pt x="228649" y="384746"/>
                  </a:lnTo>
                  <a:close/>
                </a:path>
                <a:path w="1388745" h="483870">
                  <a:moveTo>
                    <a:pt x="909890" y="291414"/>
                  </a:moveTo>
                  <a:lnTo>
                    <a:pt x="906594" y="339755"/>
                  </a:lnTo>
                  <a:lnTo>
                    <a:pt x="896710" y="380596"/>
                  </a:lnTo>
                  <a:lnTo>
                    <a:pt x="857185" y="439775"/>
                  </a:lnTo>
                  <a:lnTo>
                    <a:pt x="793197" y="472790"/>
                  </a:lnTo>
                  <a:lnTo>
                    <a:pt x="752748" y="481043"/>
                  </a:lnTo>
                  <a:lnTo>
                    <a:pt x="706664" y="483793"/>
                  </a:lnTo>
                  <a:lnTo>
                    <a:pt x="655667" y="480626"/>
                  </a:lnTo>
                  <a:lnTo>
                    <a:pt x="612575" y="471123"/>
                  </a:lnTo>
                  <a:lnTo>
                    <a:pt x="577386" y="455284"/>
                  </a:lnTo>
                  <a:lnTo>
                    <a:pt x="529687" y="404390"/>
                  </a:lnTo>
                  <a:lnTo>
                    <a:pt x="515105" y="369084"/>
                  </a:lnTo>
                  <a:lnTo>
                    <a:pt x="506356" y="327191"/>
                  </a:lnTo>
                  <a:lnTo>
                    <a:pt x="503439" y="278714"/>
                  </a:lnTo>
                  <a:lnTo>
                    <a:pt x="503439" y="20929"/>
                  </a:lnTo>
                  <a:lnTo>
                    <a:pt x="503439" y="16268"/>
                  </a:lnTo>
                  <a:lnTo>
                    <a:pt x="504468" y="12712"/>
                  </a:lnTo>
                  <a:lnTo>
                    <a:pt x="506538" y="10223"/>
                  </a:lnTo>
                  <a:lnTo>
                    <a:pt x="508709" y="7645"/>
                  </a:lnTo>
                  <a:lnTo>
                    <a:pt x="511707" y="6350"/>
                  </a:lnTo>
                  <a:lnTo>
                    <a:pt x="515529" y="6350"/>
                  </a:lnTo>
                  <a:lnTo>
                    <a:pt x="636129" y="6350"/>
                  </a:lnTo>
                  <a:lnTo>
                    <a:pt x="643787" y="6350"/>
                  </a:lnTo>
                  <a:lnTo>
                    <a:pt x="647609" y="10795"/>
                  </a:lnTo>
                  <a:lnTo>
                    <a:pt x="647609" y="19685"/>
                  </a:lnTo>
                  <a:lnTo>
                    <a:pt x="647609" y="293903"/>
                  </a:lnTo>
                  <a:lnTo>
                    <a:pt x="652104" y="334398"/>
                  </a:lnTo>
                  <a:lnTo>
                    <a:pt x="675628" y="371108"/>
                  </a:lnTo>
                  <a:lnTo>
                    <a:pt x="717510" y="382879"/>
                  </a:lnTo>
                  <a:lnTo>
                    <a:pt x="733229" y="381572"/>
                  </a:lnTo>
                  <a:lnTo>
                    <a:pt x="770837" y="361950"/>
                  </a:lnTo>
                  <a:lnTo>
                    <a:pt x="789876" y="314722"/>
                  </a:lnTo>
                  <a:lnTo>
                    <a:pt x="791145" y="292036"/>
                  </a:lnTo>
                  <a:lnTo>
                    <a:pt x="791145" y="20929"/>
                  </a:lnTo>
                  <a:lnTo>
                    <a:pt x="791145" y="11214"/>
                  </a:lnTo>
                  <a:lnTo>
                    <a:pt x="795183" y="6350"/>
                  </a:lnTo>
                  <a:lnTo>
                    <a:pt x="803235" y="6350"/>
                  </a:lnTo>
                  <a:lnTo>
                    <a:pt x="898422" y="6350"/>
                  </a:lnTo>
                  <a:lnTo>
                    <a:pt x="906067" y="6350"/>
                  </a:lnTo>
                  <a:lnTo>
                    <a:pt x="909890" y="10795"/>
                  </a:lnTo>
                  <a:lnTo>
                    <a:pt x="909890" y="19685"/>
                  </a:lnTo>
                  <a:lnTo>
                    <a:pt x="909890" y="291414"/>
                  </a:lnTo>
                  <a:close/>
                </a:path>
                <a:path w="1388745" h="483870">
                  <a:moveTo>
                    <a:pt x="1382787" y="457136"/>
                  </a:moveTo>
                  <a:lnTo>
                    <a:pt x="1383625" y="458787"/>
                  </a:lnTo>
                  <a:lnTo>
                    <a:pt x="1384032" y="461111"/>
                  </a:lnTo>
                  <a:lnTo>
                    <a:pt x="1384032" y="464108"/>
                  </a:lnTo>
                  <a:lnTo>
                    <a:pt x="1384032" y="467931"/>
                  </a:lnTo>
                  <a:lnTo>
                    <a:pt x="1382838" y="471131"/>
                  </a:lnTo>
                  <a:lnTo>
                    <a:pt x="1380463" y="473722"/>
                  </a:lnTo>
                  <a:lnTo>
                    <a:pt x="1378190" y="476199"/>
                  </a:lnTo>
                  <a:lnTo>
                    <a:pt x="1375192" y="477443"/>
                  </a:lnTo>
                  <a:lnTo>
                    <a:pt x="1371471" y="477443"/>
                  </a:lnTo>
                  <a:lnTo>
                    <a:pt x="1248243" y="477443"/>
                  </a:lnTo>
                  <a:lnTo>
                    <a:pt x="1239353" y="477443"/>
                  </a:lnTo>
                  <a:lnTo>
                    <a:pt x="1233613" y="472998"/>
                  </a:lnTo>
                  <a:lnTo>
                    <a:pt x="1231035" y="464108"/>
                  </a:lnTo>
                  <a:lnTo>
                    <a:pt x="1171357" y="300266"/>
                  </a:lnTo>
                  <a:lnTo>
                    <a:pt x="1170113" y="296849"/>
                  </a:lnTo>
                  <a:lnTo>
                    <a:pt x="1167992" y="294322"/>
                  </a:lnTo>
                  <a:lnTo>
                    <a:pt x="1164995" y="292658"/>
                  </a:lnTo>
                  <a:lnTo>
                    <a:pt x="1162099" y="291007"/>
                  </a:lnTo>
                  <a:lnTo>
                    <a:pt x="1157654" y="290182"/>
                  </a:lnTo>
                  <a:lnTo>
                    <a:pt x="1151672" y="290182"/>
                  </a:lnTo>
                  <a:lnTo>
                    <a:pt x="1122526" y="290182"/>
                  </a:lnTo>
                  <a:lnTo>
                    <a:pt x="1119935" y="290182"/>
                  </a:lnTo>
                  <a:lnTo>
                    <a:pt x="1118030" y="291007"/>
                  </a:lnTo>
                  <a:lnTo>
                    <a:pt x="1116785" y="292658"/>
                  </a:lnTo>
                  <a:lnTo>
                    <a:pt x="1115541" y="294322"/>
                  </a:lnTo>
                  <a:lnTo>
                    <a:pt x="1114931" y="295821"/>
                  </a:lnTo>
                  <a:lnTo>
                    <a:pt x="1114931" y="297154"/>
                  </a:lnTo>
                  <a:lnTo>
                    <a:pt x="1114931" y="458990"/>
                  </a:lnTo>
                  <a:lnTo>
                    <a:pt x="1114931" y="465810"/>
                  </a:lnTo>
                  <a:lnTo>
                    <a:pt x="1113229" y="470623"/>
                  </a:lnTo>
                  <a:lnTo>
                    <a:pt x="1109813" y="473405"/>
                  </a:lnTo>
                  <a:lnTo>
                    <a:pt x="1106397" y="476097"/>
                  </a:lnTo>
                  <a:lnTo>
                    <a:pt x="1101126" y="477443"/>
                  </a:lnTo>
                  <a:lnTo>
                    <a:pt x="1094002" y="477443"/>
                  </a:lnTo>
                  <a:lnTo>
                    <a:pt x="987195" y="477443"/>
                  </a:lnTo>
                  <a:lnTo>
                    <a:pt x="980895" y="477443"/>
                  </a:lnTo>
                  <a:lnTo>
                    <a:pt x="976552" y="476199"/>
                  </a:lnTo>
                  <a:lnTo>
                    <a:pt x="974177" y="473722"/>
                  </a:lnTo>
                  <a:lnTo>
                    <a:pt x="971904" y="471131"/>
                  </a:lnTo>
                  <a:lnTo>
                    <a:pt x="970761" y="467106"/>
                  </a:lnTo>
                  <a:lnTo>
                    <a:pt x="970761" y="461632"/>
                  </a:lnTo>
                  <a:lnTo>
                    <a:pt x="970761" y="20929"/>
                  </a:lnTo>
                  <a:lnTo>
                    <a:pt x="970761" y="11214"/>
                  </a:lnTo>
                  <a:lnTo>
                    <a:pt x="974799" y="6350"/>
                  </a:lnTo>
                  <a:lnTo>
                    <a:pt x="982851" y="6350"/>
                  </a:lnTo>
                  <a:lnTo>
                    <a:pt x="1194916" y="6350"/>
                  </a:lnTo>
                  <a:lnTo>
                    <a:pt x="1238364" y="8550"/>
                  </a:lnTo>
                  <a:lnTo>
                    <a:pt x="1276640" y="15149"/>
                  </a:lnTo>
                  <a:lnTo>
                    <a:pt x="1337677" y="41541"/>
                  </a:lnTo>
                  <a:lnTo>
                    <a:pt x="1375818" y="83975"/>
                  </a:lnTo>
                  <a:lnTo>
                    <a:pt x="1388527" y="140906"/>
                  </a:lnTo>
                  <a:lnTo>
                    <a:pt x="1387075" y="162240"/>
                  </a:lnTo>
                  <a:lnTo>
                    <a:pt x="1375449" y="201297"/>
                  </a:lnTo>
                  <a:lnTo>
                    <a:pt x="1352875" y="234888"/>
                  </a:lnTo>
                  <a:lnTo>
                    <a:pt x="1322958" y="258997"/>
                  </a:lnTo>
                  <a:lnTo>
                    <a:pt x="1305444" y="267246"/>
                  </a:lnTo>
                  <a:lnTo>
                    <a:pt x="1302853" y="268579"/>
                  </a:lnTo>
                  <a:lnTo>
                    <a:pt x="1301570" y="270700"/>
                  </a:lnTo>
                  <a:lnTo>
                    <a:pt x="1301570" y="273596"/>
                  </a:lnTo>
                  <a:lnTo>
                    <a:pt x="1301570" y="274840"/>
                  </a:lnTo>
                  <a:lnTo>
                    <a:pt x="1301977" y="276745"/>
                  </a:lnTo>
                  <a:lnTo>
                    <a:pt x="1302802" y="279336"/>
                  </a:lnTo>
                  <a:lnTo>
                    <a:pt x="1382787" y="457136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5510" y="5593518"/>
              <a:ext cx="148285" cy="11898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780982" y="5505132"/>
              <a:ext cx="1328420" cy="483870"/>
            </a:xfrm>
            <a:custGeom>
              <a:avLst/>
              <a:gdLst/>
              <a:ahLst/>
              <a:cxnLst/>
              <a:rect l="l" t="t" r="r" b="b"/>
              <a:pathLst>
                <a:path w="1328420" h="483870">
                  <a:moveTo>
                    <a:pt x="299021" y="132689"/>
                  </a:moveTo>
                  <a:lnTo>
                    <a:pt x="266306" y="107264"/>
                  </a:lnTo>
                  <a:lnTo>
                    <a:pt x="215925" y="98425"/>
                  </a:lnTo>
                  <a:lnTo>
                    <a:pt x="200483" y="99027"/>
                  </a:lnTo>
                  <a:lnTo>
                    <a:pt x="160023" y="113013"/>
                  </a:lnTo>
                  <a:lnTo>
                    <a:pt x="151130" y="130835"/>
                  </a:lnTo>
                  <a:lnTo>
                    <a:pt x="153668" y="141393"/>
                  </a:lnTo>
                  <a:lnTo>
                    <a:pt x="161283" y="150285"/>
                  </a:lnTo>
                  <a:lnTo>
                    <a:pt x="173975" y="157510"/>
                  </a:lnTo>
                  <a:lnTo>
                    <a:pt x="191744" y="163068"/>
                  </a:lnTo>
                  <a:lnTo>
                    <a:pt x="297154" y="190512"/>
                  </a:lnTo>
                  <a:lnTo>
                    <a:pt x="324271" y="199173"/>
                  </a:lnTo>
                  <a:lnTo>
                    <a:pt x="367752" y="224749"/>
                  </a:lnTo>
                  <a:lnTo>
                    <a:pt x="396935" y="260782"/>
                  </a:lnTo>
                  <a:lnTo>
                    <a:pt x="411581" y="304415"/>
                  </a:lnTo>
                  <a:lnTo>
                    <a:pt x="413410" y="328930"/>
                  </a:lnTo>
                  <a:lnTo>
                    <a:pt x="411862" y="351661"/>
                  </a:lnTo>
                  <a:lnTo>
                    <a:pt x="399469" y="392586"/>
                  </a:lnTo>
                  <a:lnTo>
                    <a:pt x="374889" y="427233"/>
                  </a:lnTo>
                  <a:lnTo>
                    <a:pt x="339462" y="454208"/>
                  </a:lnTo>
                  <a:lnTo>
                    <a:pt x="293782" y="473072"/>
                  </a:lnTo>
                  <a:lnTo>
                    <a:pt x="239990" y="482602"/>
                  </a:lnTo>
                  <a:lnTo>
                    <a:pt x="210185" y="483793"/>
                  </a:lnTo>
                  <a:lnTo>
                    <a:pt x="176009" y="482350"/>
                  </a:lnTo>
                  <a:lnTo>
                    <a:pt x="112303" y="470801"/>
                  </a:lnTo>
                  <a:lnTo>
                    <a:pt x="56298" y="448179"/>
                  </a:lnTo>
                  <a:lnTo>
                    <a:pt x="16536" y="417799"/>
                  </a:lnTo>
                  <a:lnTo>
                    <a:pt x="0" y="392544"/>
                  </a:lnTo>
                  <a:lnTo>
                    <a:pt x="0" y="390474"/>
                  </a:lnTo>
                  <a:lnTo>
                    <a:pt x="0" y="386232"/>
                  </a:lnTo>
                  <a:lnTo>
                    <a:pt x="72390" y="333895"/>
                  </a:lnTo>
                  <a:lnTo>
                    <a:pt x="81267" y="329552"/>
                  </a:lnTo>
                  <a:lnTo>
                    <a:pt x="85090" y="329552"/>
                  </a:lnTo>
                  <a:lnTo>
                    <a:pt x="89750" y="329552"/>
                  </a:lnTo>
                  <a:lnTo>
                    <a:pt x="93573" y="331419"/>
                  </a:lnTo>
                  <a:lnTo>
                    <a:pt x="96570" y="335140"/>
                  </a:lnTo>
                  <a:lnTo>
                    <a:pt x="107381" y="348132"/>
                  </a:lnTo>
                  <a:lnTo>
                    <a:pt x="140284" y="374662"/>
                  </a:lnTo>
                  <a:lnTo>
                    <a:pt x="181875" y="385271"/>
                  </a:lnTo>
                  <a:lnTo>
                    <a:pt x="199339" y="385978"/>
                  </a:lnTo>
                  <a:lnTo>
                    <a:pt x="216229" y="385368"/>
                  </a:lnTo>
                  <a:lnTo>
                    <a:pt x="255612" y="376212"/>
                  </a:lnTo>
                  <a:lnTo>
                    <a:pt x="276225" y="349250"/>
                  </a:lnTo>
                  <a:lnTo>
                    <a:pt x="276225" y="341185"/>
                  </a:lnTo>
                  <a:lnTo>
                    <a:pt x="245479" y="317361"/>
                  </a:lnTo>
                  <a:lnTo>
                    <a:pt x="139661" y="291414"/>
                  </a:lnTo>
                  <a:lnTo>
                    <a:pt x="112598" y="282910"/>
                  </a:lnTo>
                  <a:lnTo>
                    <a:pt x="67259" y="256717"/>
                  </a:lnTo>
                  <a:lnTo>
                    <a:pt x="34265" y="219078"/>
                  </a:lnTo>
                  <a:lnTo>
                    <a:pt x="17444" y="174825"/>
                  </a:lnTo>
                  <a:lnTo>
                    <a:pt x="15341" y="150520"/>
                  </a:lnTo>
                  <a:lnTo>
                    <a:pt x="16843" y="130249"/>
                  </a:lnTo>
                  <a:lnTo>
                    <a:pt x="28859" y="92268"/>
                  </a:lnTo>
                  <a:lnTo>
                    <a:pt x="52718" y="58185"/>
                  </a:lnTo>
                  <a:lnTo>
                    <a:pt x="86979" y="30900"/>
                  </a:lnTo>
                  <a:lnTo>
                    <a:pt x="131000" y="11246"/>
                  </a:lnTo>
                  <a:lnTo>
                    <a:pt x="182463" y="1249"/>
                  </a:lnTo>
                  <a:lnTo>
                    <a:pt x="210807" y="0"/>
                  </a:lnTo>
                  <a:lnTo>
                    <a:pt x="238887" y="1171"/>
                  </a:lnTo>
                  <a:lnTo>
                    <a:pt x="291903" y="10549"/>
                  </a:lnTo>
                  <a:lnTo>
                    <a:pt x="339558" y="28840"/>
                  </a:lnTo>
                  <a:lnTo>
                    <a:pt x="374828" y="53719"/>
                  </a:lnTo>
                  <a:lnTo>
                    <a:pt x="391718" y="75946"/>
                  </a:lnTo>
                  <a:lnTo>
                    <a:pt x="391718" y="79362"/>
                  </a:lnTo>
                  <a:lnTo>
                    <a:pt x="391718" y="82257"/>
                  </a:lnTo>
                  <a:lnTo>
                    <a:pt x="390271" y="85001"/>
                  </a:lnTo>
                  <a:lnTo>
                    <a:pt x="387375" y="87579"/>
                  </a:lnTo>
                  <a:lnTo>
                    <a:pt x="318084" y="137807"/>
                  </a:lnTo>
                  <a:lnTo>
                    <a:pt x="316014" y="139458"/>
                  </a:lnTo>
                  <a:lnTo>
                    <a:pt x="313690" y="140284"/>
                  </a:lnTo>
                  <a:lnTo>
                    <a:pt x="311099" y="140284"/>
                  </a:lnTo>
                  <a:lnTo>
                    <a:pt x="308216" y="140284"/>
                  </a:lnTo>
                  <a:lnTo>
                    <a:pt x="304190" y="137744"/>
                  </a:lnTo>
                  <a:lnTo>
                    <a:pt x="299021" y="132689"/>
                  </a:lnTo>
                  <a:close/>
                </a:path>
                <a:path w="1328420" h="483870">
                  <a:moveTo>
                    <a:pt x="448310" y="20929"/>
                  </a:moveTo>
                  <a:lnTo>
                    <a:pt x="448310" y="16687"/>
                  </a:lnTo>
                  <a:lnTo>
                    <a:pt x="449656" y="13220"/>
                  </a:lnTo>
                  <a:lnTo>
                    <a:pt x="452348" y="10541"/>
                  </a:lnTo>
                  <a:lnTo>
                    <a:pt x="455142" y="7747"/>
                  </a:lnTo>
                  <a:lnTo>
                    <a:pt x="459066" y="6350"/>
                  </a:lnTo>
                  <a:lnTo>
                    <a:pt x="464121" y="6350"/>
                  </a:lnTo>
                  <a:lnTo>
                    <a:pt x="843762" y="6350"/>
                  </a:lnTo>
                  <a:lnTo>
                    <a:pt x="848918" y="6350"/>
                  </a:lnTo>
                  <a:lnTo>
                    <a:pt x="852855" y="7747"/>
                  </a:lnTo>
                  <a:lnTo>
                    <a:pt x="855535" y="10541"/>
                  </a:lnTo>
                  <a:lnTo>
                    <a:pt x="858329" y="13220"/>
                  </a:lnTo>
                  <a:lnTo>
                    <a:pt x="859726" y="16687"/>
                  </a:lnTo>
                  <a:lnTo>
                    <a:pt x="859726" y="20929"/>
                  </a:lnTo>
                  <a:lnTo>
                    <a:pt x="859726" y="96418"/>
                  </a:lnTo>
                  <a:lnTo>
                    <a:pt x="859726" y="104482"/>
                  </a:lnTo>
                  <a:lnTo>
                    <a:pt x="855078" y="108508"/>
                  </a:lnTo>
                  <a:lnTo>
                    <a:pt x="845769" y="108508"/>
                  </a:lnTo>
                  <a:lnTo>
                    <a:pt x="733386" y="108508"/>
                  </a:lnTo>
                  <a:lnTo>
                    <a:pt x="728319" y="108508"/>
                  </a:lnTo>
                  <a:lnTo>
                    <a:pt x="725792" y="110629"/>
                  </a:lnTo>
                  <a:lnTo>
                    <a:pt x="725792" y="114858"/>
                  </a:lnTo>
                  <a:lnTo>
                    <a:pt x="725792" y="463486"/>
                  </a:lnTo>
                  <a:lnTo>
                    <a:pt x="725792" y="468134"/>
                  </a:lnTo>
                  <a:lnTo>
                    <a:pt x="724700" y="471652"/>
                  </a:lnTo>
                  <a:lnTo>
                    <a:pt x="722541" y="474027"/>
                  </a:lnTo>
                  <a:lnTo>
                    <a:pt x="720471" y="476300"/>
                  </a:lnTo>
                  <a:lnTo>
                    <a:pt x="717524" y="477443"/>
                  </a:lnTo>
                  <a:lnTo>
                    <a:pt x="713701" y="477443"/>
                  </a:lnTo>
                  <a:lnTo>
                    <a:pt x="593102" y="477443"/>
                  </a:lnTo>
                  <a:lnTo>
                    <a:pt x="585444" y="477443"/>
                  </a:lnTo>
                  <a:lnTo>
                    <a:pt x="581621" y="473202"/>
                  </a:lnTo>
                  <a:lnTo>
                    <a:pt x="581621" y="464731"/>
                  </a:lnTo>
                  <a:lnTo>
                    <a:pt x="581621" y="117500"/>
                  </a:lnTo>
                  <a:lnTo>
                    <a:pt x="581621" y="111506"/>
                  </a:lnTo>
                  <a:lnTo>
                    <a:pt x="579297" y="108508"/>
                  </a:lnTo>
                  <a:lnTo>
                    <a:pt x="574649" y="108508"/>
                  </a:lnTo>
                  <a:lnTo>
                    <a:pt x="462889" y="108508"/>
                  </a:lnTo>
                  <a:lnTo>
                    <a:pt x="453174" y="108508"/>
                  </a:lnTo>
                  <a:lnTo>
                    <a:pt x="448310" y="104482"/>
                  </a:lnTo>
                  <a:lnTo>
                    <a:pt x="448310" y="96418"/>
                  </a:lnTo>
                  <a:lnTo>
                    <a:pt x="448310" y="20929"/>
                  </a:lnTo>
                  <a:close/>
                </a:path>
                <a:path w="1328420" h="483870">
                  <a:moveTo>
                    <a:pt x="1322501" y="457136"/>
                  </a:moveTo>
                  <a:lnTo>
                    <a:pt x="1323327" y="458787"/>
                  </a:lnTo>
                  <a:lnTo>
                    <a:pt x="1323746" y="461111"/>
                  </a:lnTo>
                  <a:lnTo>
                    <a:pt x="1323746" y="464108"/>
                  </a:lnTo>
                  <a:lnTo>
                    <a:pt x="1323746" y="467931"/>
                  </a:lnTo>
                  <a:lnTo>
                    <a:pt x="1322552" y="471131"/>
                  </a:lnTo>
                  <a:lnTo>
                    <a:pt x="1320177" y="473722"/>
                  </a:lnTo>
                  <a:lnTo>
                    <a:pt x="1317904" y="476199"/>
                  </a:lnTo>
                  <a:lnTo>
                    <a:pt x="1314907" y="477443"/>
                  </a:lnTo>
                  <a:lnTo>
                    <a:pt x="1311186" y="477443"/>
                  </a:lnTo>
                  <a:lnTo>
                    <a:pt x="1187945" y="477443"/>
                  </a:lnTo>
                  <a:lnTo>
                    <a:pt x="1179068" y="477443"/>
                  </a:lnTo>
                  <a:lnTo>
                    <a:pt x="1173327" y="472998"/>
                  </a:lnTo>
                  <a:lnTo>
                    <a:pt x="1170749" y="464108"/>
                  </a:lnTo>
                  <a:lnTo>
                    <a:pt x="1111072" y="300266"/>
                  </a:lnTo>
                  <a:lnTo>
                    <a:pt x="1109827" y="296849"/>
                  </a:lnTo>
                  <a:lnTo>
                    <a:pt x="1107706" y="294322"/>
                  </a:lnTo>
                  <a:lnTo>
                    <a:pt x="1104709" y="292658"/>
                  </a:lnTo>
                  <a:lnTo>
                    <a:pt x="1101813" y="291007"/>
                  </a:lnTo>
                  <a:lnTo>
                    <a:pt x="1097368" y="290182"/>
                  </a:lnTo>
                  <a:lnTo>
                    <a:pt x="1091374" y="290182"/>
                  </a:lnTo>
                  <a:lnTo>
                    <a:pt x="1062240" y="290182"/>
                  </a:lnTo>
                  <a:lnTo>
                    <a:pt x="1059649" y="290182"/>
                  </a:lnTo>
                  <a:lnTo>
                    <a:pt x="1057744" y="291007"/>
                  </a:lnTo>
                  <a:lnTo>
                    <a:pt x="1056500" y="292658"/>
                  </a:lnTo>
                  <a:lnTo>
                    <a:pt x="1055255" y="294322"/>
                  </a:lnTo>
                  <a:lnTo>
                    <a:pt x="1054646" y="295821"/>
                  </a:lnTo>
                  <a:lnTo>
                    <a:pt x="1054646" y="297154"/>
                  </a:lnTo>
                  <a:lnTo>
                    <a:pt x="1054646" y="458990"/>
                  </a:lnTo>
                  <a:lnTo>
                    <a:pt x="1054646" y="465810"/>
                  </a:lnTo>
                  <a:lnTo>
                    <a:pt x="1052931" y="470623"/>
                  </a:lnTo>
                  <a:lnTo>
                    <a:pt x="1049528" y="473405"/>
                  </a:lnTo>
                  <a:lnTo>
                    <a:pt x="1046111" y="476097"/>
                  </a:lnTo>
                  <a:lnTo>
                    <a:pt x="1040841" y="477443"/>
                  </a:lnTo>
                  <a:lnTo>
                    <a:pt x="1033716" y="477443"/>
                  </a:lnTo>
                  <a:lnTo>
                    <a:pt x="926909" y="477443"/>
                  </a:lnTo>
                  <a:lnTo>
                    <a:pt x="920610" y="477443"/>
                  </a:lnTo>
                  <a:lnTo>
                    <a:pt x="916266" y="476199"/>
                  </a:lnTo>
                  <a:lnTo>
                    <a:pt x="913892" y="473722"/>
                  </a:lnTo>
                  <a:lnTo>
                    <a:pt x="911606" y="471131"/>
                  </a:lnTo>
                  <a:lnTo>
                    <a:pt x="910475" y="467106"/>
                  </a:lnTo>
                  <a:lnTo>
                    <a:pt x="910475" y="461632"/>
                  </a:lnTo>
                  <a:lnTo>
                    <a:pt x="910475" y="20929"/>
                  </a:lnTo>
                  <a:lnTo>
                    <a:pt x="910475" y="11214"/>
                  </a:lnTo>
                  <a:lnTo>
                    <a:pt x="914514" y="6350"/>
                  </a:lnTo>
                  <a:lnTo>
                    <a:pt x="922566" y="6350"/>
                  </a:lnTo>
                  <a:lnTo>
                    <a:pt x="1134630" y="6350"/>
                  </a:lnTo>
                  <a:lnTo>
                    <a:pt x="1178079" y="8550"/>
                  </a:lnTo>
                  <a:lnTo>
                    <a:pt x="1216355" y="15149"/>
                  </a:lnTo>
                  <a:lnTo>
                    <a:pt x="1277391" y="41541"/>
                  </a:lnTo>
                  <a:lnTo>
                    <a:pt x="1315527" y="83975"/>
                  </a:lnTo>
                  <a:lnTo>
                    <a:pt x="1328242" y="140906"/>
                  </a:lnTo>
                  <a:lnTo>
                    <a:pt x="1326787" y="162240"/>
                  </a:lnTo>
                  <a:lnTo>
                    <a:pt x="1315158" y="201297"/>
                  </a:lnTo>
                  <a:lnTo>
                    <a:pt x="1292589" y="234888"/>
                  </a:lnTo>
                  <a:lnTo>
                    <a:pt x="1262667" y="258997"/>
                  </a:lnTo>
                  <a:lnTo>
                    <a:pt x="1245146" y="267246"/>
                  </a:lnTo>
                  <a:lnTo>
                    <a:pt x="1242568" y="268579"/>
                  </a:lnTo>
                  <a:lnTo>
                    <a:pt x="1241272" y="270700"/>
                  </a:lnTo>
                  <a:lnTo>
                    <a:pt x="1241272" y="273596"/>
                  </a:lnTo>
                  <a:lnTo>
                    <a:pt x="1241272" y="274840"/>
                  </a:lnTo>
                  <a:lnTo>
                    <a:pt x="1241691" y="276745"/>
                  </a:lnTo>
                  <a:lnTo>
                    <a:pt x="1242517" y="279336"/>
                  </a:lnTo>
                  <a:lnTo>
                    <a:pt x="1322501" y="457136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3722" y="5593518"/>
              <a:ext cx="148285" cy="11898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143438" y="5511482"/>
              <a:ext cx="476250" cy="471170"/>
            </a:xfrm>
            <a:custGeom>
              <a:avLst/>
              <a:gdLst/>
              <a:ahLst/>
              <a:cxnLst/>
              <a:rect l="l" t="t" r="r" b="b"/>
              <a:pathLst>
                <a:path w="476250" h="471170">
                  <a:moveTo>
                    <a:pt x="11480" y="471093"/>
                  </a:moveTo>
                  <a:lnTo>
                    <a:pt x="8064" y="471093"/>
                  </a:lnTo>
                  <a:lnTo>
                    <a:pt x="5283" y="469950"/>
                  </a:lnTo>
                  <a:lnTo>
                    <a:pt x="3111" y="467677"/>
                  </a:lnTo>
                  <a:lnTo>
                    <a:pt x="1041" y="465302"/>
                  </a:lnTo>
                  <a:lnTo>
                    <a:pt x="0" y="462000"/>
                  </a:lnTo>
                  <a:lnTo>
                    <a:pt x="0" y="457758"/>
                  </a:lnTo>
                  <a:lnTo>
                    <a:pt x="0" y="454761"/>
                  </a:lnTo>
                  <a:lnTo>
                    <a:pt x="155638" y="14579"/>
                  </a:lnTo>
                  <a:lnTo>
                    <a:pt x="162610" y="3263"/>
                  </a:lnTo>
                  <a:lnTo>
                    <a:pt x="165201" y="1092"/>
                  </a:lnTo>
                  <a:lnTo>
                    <a:pt x="169227" y="0"/>
                  </a:lnTo>
                  <a:lnTo>
                    <a:pt x="174701" y="0"/>
                  </a:lnTo>
                  <a:lnTo>
                    <a:pt x="299808" y="0"/>
                  </a:lnTo>
                  <a:lnTo>
                    <a:pt x="304863" y="0"/>
                  </a:lnTo>
                  <a:lnTo>
                    <a:pt x="309410" y="1600"/>
                  </a:lnTo>
                  <a:lnTo>
                    <a:pt x="313448" y="4813"/>
                  </a:lnTo>
                  <a:lnTo>
                    <a:pt x="317474" y="7912"/>
                  </a:lnTo>
                  <a:lnTo>
                    <a:pt x="474967" y="449541"/>
                  </a:lnTo>
                  <a:lnTo>
                    <a:pt x="476211" y="455485"/>
                  </a:lnTo>
                  <a:lnTo>
                    <a:pt x="476211" y="457136"/>
                  </a:lnTo>
                  <a:lnTo>
                    <a:pt x="476211" y="460959"/>
                  </a:lnTo>
                  <a:lnTo>
                    <a:pt x="475386" y="464273"/>
                  </a:lnTo>
                  <a:lnTo>
                    <a:pt x="473735" y="467055"/>
                  </a:lnTo>
                  <a:lnTo>
                    <a:pt x="472071" y="469747"/>
                  </a:lnTo>
                  <a:lnTo>
                    <a:pt x="469544" y="471093"/>
                  </a:lnTo>
                  <a:lnTo>
                    <a:pt x="466140" y="471093"/>
                  </a:lnTo>
                  <a:lnTo>
                    <a:pt x="341655" y="471093"/>
                  </a:lnTo>
                  <a:lnTo>
                    <a:pt x="334429" y="471093"/>
                  </a:lnTo>
                  <a:lnTo>
                    <a:pt x="329768" y="467474"/>
                  </a:lnTo>
                  <a:lnTo>
                    <a:pt x="327710" y="460235"/>
                  </a:lnTo>
                  <a:lnTo>
                    <a:pt x="302907" y="387223"/>
                  </a:lnTo>
                  <a:lnTo>
                    <a:pt x="301663" y="384327"/>
                  </a:lnTo>
                  <a:lnTo>
                    <a:pt x="300469" y="382371"/>
                  </a:lnTo>
                  <a:lnTo>
                    <a:pt x="299339" y="381342"/>
                  </a:lnTo>
                  <a:lnTo>
                    <a:pt x="298310" y="380199"/>
                  </a:lnTo>
                  <a:lnTo>
                    <a:pt x="296341" y="379628"/>
                  </a:lnTo>
                  <a:lnTo>
                    <a:pt x="293446" y="379628"/>
                  </a:lnTo>
                  <a:lnTo>
                    <a:pt x="158737" y="379628"/>
                  </a:lnTo>
                  <a:lnTo>
                    <a:pt x="153670" y="379628"/>
                  </a:lnTo>
                  <a:lnTo>
                    <a:pt x="150520" y="381952"/>
                  </a:lnTo>
                  <a:lnTo>
                    <a:pt x="149288" y="386600"/>
                  </a:lnTo>
                  <a:lnTo>
                    <a:pt x="123240" y="461632"/>
                  </a:lnTo>
                  <a:lnTo>
                    <a:pt x="120662" y="467931"/>
                  </a:lnTo>
                  <a:lnTo>
                    <a:pt x="115595" y="471093"/>
                  </a:lnTo>
                  <a:lnTo>
                    <a:pt x="108051" y="471093"/>
                  </a:lnTo>
                  <a:lnTo>
                    <a:pt x="11480" y="471093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3218" y="5646845"/>
              <a:ext cx="110769" cy="14828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652746" y="5505132"/>
              <a:ext cx="3190240" cy="483870"/>
            </a:xfrm>
            <a:custGeom>
              <a:avLst/>
              <a:gdLst/>
              <a:ahLst/>
              <a:cxnLst/>
              <a:rect l="l" t="t" r="r" b="b"/>
              <a:pathLst>
                <a:path w="3190240" h="483870">
                  <a:moveTo>
                    <a:pt x="0" y="20929"/>
                  </a:moveTo>
                  <a:lnTo>
                    <a:pt x="0" y="16687"/>
                  </a:lnTo>
                  <a:lnTo>
                    <a:pt x="1346" y="13220"/>
                  </a:lnTo>
                  <a:lnTo>
                    <a:pt x="4025" y="10541"/>
                  </a:lnTo>
                  <a:lnTo>
                    <a:pt x="6819" y="7747"/>
                  </a:lnTo>
                  <a:lnTo>
                    <a:pt x="10744" y="6350"/>
                  </a:lnTo>
                  <a:lnTo>
                    <a:pt x="15811" y="6350"/>
                  </a:lnTo>
                  <a:lnTo>
                    <a:pt x="395439" y="6350"/>
                  </a:lnTo>
                  <a:lnTo>
                    <a:pt x="400608" y="6350"/>
                  </a:lnTo>
                  <a:lnTo>
                    <a:pt x="404533" y="7747"/>
                  </a:lnTo>
                  <a:lnTo>
                    <a:pt x="407225" y="10541"/>
                  </a:lnTo>
                  <a:lnTo>
                    <a:pt x="410019" y="13220"/>
                  </a:lnTo>
                  <a:lnTo>
                    <a:pt x="411403" y="16687"/>
                  </a:lnTo>
                  <a:lnTo>
                    <a:pt x="411403" y="20929"/>
                  </a:lnTo>
                  <a:lnTo>
                    <a:pt x="411403" y="96418"/>
                  </a:lnTo>
                  <a:lnTo>
                    <a:pt x="411403" y="104482"/>
                  </a:lnTo>
                  <a:lnTo>
                    <a:pt x="406755" y="108508"/>
                  </a:lnTo>
                  <a:lnTo>
                    <a:pt x="397459" y="108508"/>
                  </a:lnTo>
                  <a:lnTo>
                    <a:pt x="285076" y="108508"/>
                  </a:lnTo>
                  <a:lnTo>
                    <a:pt x="280009" y="108508"/>
                  </a:lnTo>
                  <a:lnTo>
                    <a:pt x="277469" y="110629"/>
                  </a:lnTo>
                  <a:lnTo>
                    <a:pt x="277469" y="114858"/>
                  </a:lnTo>
                  <a:lnTo>
                    <a:pt x="277469" y="463486"/>
                  </a:lnTo>
                  <a:lnTo>
                    <a:pt x="277469" y="468134"/>
                  </a:lnTo>
                  <a:lnTo>
                    <a:pt x="276390" y="471652"/>
                  </a:lnTo>
                  <a:lnTo>
                    <a:pt x="274218" y="474027"/>
                  </a:lnTo>
                  <a:lnTo>
                    <a:pt x="272161" y="476300"/>
                  </a:lnTo>
                  <a:lnTo>
                    <a:pt x="269201" y="477443"/>
                  </a:lnTo>
                  <a:lnTo>
                    <a:pt x="265379" y="477443"/>
                  </a:lnTo>
                  <a:lnTo>
                    <a:pt x="144780" y="477443"/>
                  </a:lnTo>
                  <a:lnTo>
                    <a:pt x="137134" y="477443"/>
                  </a:lnTo>
                  <a:lnTo>
                    <a:pt x="133311" y="473202"/>
                  </a:lnTo>
                  <a:lnTo>
                    <a:pt x="133311" y="464731"/>
                  </a:lnTo>
                  <a:lnTo>
                    <a:pt x="133311" y="117500"/>
                  </a:lnTo>
                  <a:lnTo>
                    <a:pt x="133311" y="111506"/>
                  </a:lnTo>
                  <a:lnTo>
                    <a:pt x="130987" y="108508"/>
                  </a:lnTo>
                  <a:lnTo>
                    <a:pt x="126339" y="108508"/>
                  </a:lnTo>
                  <a:lnTo>
                    <a:pt x="14566" y="108508"/>
                  </a:lnTo>
                  <a:lnTo>
                    <a:pt x="4864" y="108508"/>
                  </a:lnTo>
                  <a:lnTo>
                    <a:pt x="0" y="104482"/>
                  </a:lnTo>
                  <a:lnTo>
                    <a:pt x="0" y="96418"/>
                  </a:lnTo>
                  <a:lnTo>
                    <a:pt x="0" y="20929"/>
                  </a:lnTo>
                  <a:close/>
                </a:path>
                <a:path w="3190240" h="483870">
                  <a:moveTo>
                    <a:pt x="462165" y="20929"/>
                  </a:moveTo>
                  <a:lnTo>
                    <a:pt x="462165" y="11214"/>
                  </a:lnTo>
                  <a:lnTo>
                    <a:pt x="466191" y="6350"/>
                  </a:lnTo>
                  <a:lnTo>
                    <a:pt x="474256" y="6350"/>
                  </a:lnTo>
                  <a:lnTo>
                    <a:pt x="817143" y="6350"/>
                  </a:lnTo>
                  <a:lnTo>
                    <a:pt x="824687" y="6350"/>
                  </a:lnTo>
                  <a:lnTo>
                    <a:pt x="828459" y="10795"/>
                  </a:lnTo>
                  <a:lnTo>
                    <a:pt x="828459" y="19685"/>
                  </a:lnTo>
                  <a:lnTo>
                    <a:pt x="827836" y="93319"/>
                  </a:lnTo>
                  <a:lnTo>
                    <a:pt x="827836" y="104787"/>
                  </a:lnTo>
                  <a:lnTo>
                    <a:pt x="822363" y="110515"/>
                  </a:lnTo>
                  <a:lnTo>
                    <a:pt x="811403" y="110515"/>
                  </a:lnTo>
                  <a:lnTo>
                    <a:pt x="620903" y="110515"/>
                  </a:lnTo>
                  <a:lnTo>
                    <a:pt x="611174" y="110515"/>
                  </a:lnTo>
                  <a:lnTo>
                    <a:pt x="606323" y="114503"/>
                  </a:lnTo>
                  <a:lnTo>
                    <a:pt x="606323" y="122453"/>
                  </a:lnTo>
                  <a:lnTo>
                    <a:pt x="606323" y="176403"/>
                  </a:lnTo>
                  <a:lnTo>
                    <a:pt x="606323" y="180632"/>
                  </a:lnTo>
                  <a:lnTo>
                    <a:pt x="607364" y="183946"/>
                  </a:lnTo>
                  <a:lnTo>
                    <a:pt x="609422" y="186321"/>
                  </a:lnTo>
                  <a:lnTo>
                    <a:pt x="611593" y="188696"/>
                  </a:lnTo>
                  <a:lnTo>
                    <a:pt x="614387" y="189890"/>
                  </a:lnTo>
                  <a:lnTo>
                    <a:pt x="617804" y="189890"/>
                  </a:lnTo>
                  <a:lnTo>
                    <a:pt x="732040" y="189890"/>
                  </a:lnTo>
                  <a:lnTo>
                    <a:pt x="740930" y="189890"/>
                  </a:lnTo>
                  <a:lnTo>
                    <a:pt x="745375" y="194068"/>
                  </a:lnTo>
                  <a:lnTo>
                    <a:pt x="745375" y="202450"/>
                  </a:lnTo>
                  <a:lnTo>
                    <a:pt x="745375" y="281190"/>
                  </a:lnTo>
                  <a:lnTo>
                    <a:pt x="745375" y="288429"/>
                  </a:lnTo>
                  <a:lnTo>
                    <a:pt x="741553" y="292036"/>
                  </a:lnTo>
                  <a:lnTo>
                    <a:pt x="733907" y="292036"/>
                  </a:lnTo>
                  <a:lnTo>
                    <a:pt x="616394" y="292036"/>
                  </a:lnTo>
                  <a:lnTo>
                    <a:pt x="613511" y="292036"/>
                  </a:lnTo>
                  <a:lnTo>
                    <a:pt x="611085" y="292925"/>
                  </a:lnTo>
                  <a:lnTo>
                    <a:pt x="609117" y="294678"/>
                  </a:lnTo>
                  <a:lnTo>
                    <a:pt x="607250" y="296329"/>
                  </a:lnTo>
                  <a:lnTo>
                    <a:pt x="606323" y="298399"/>
                  </a:lnTo>
                  <a:lnTo>
                    <a:pt x="606323" y="300875"/>
                  </a:lnTo>
                  <a:lnTo>
                    <a:pt x="606323" y="364439"/>
                  </a:lnTo>
                  <a:lnTo>
                    <a:pt x="606323" y="367842"/>
                  </a:lnTo>
                  <a:lnTo>
                    <a:pt x="606844" y="370166"/>
                  </a:lnTo>
                  <a:lnTo>
                    <a:pt x="607872" y="371411"/>
                  </a:lnTo>
                  <a:lnTo>
                    <a:pt x="608914" y="372656"/>
                  </a:lnTo>
                  <a:lnTo>
                    <a:pt x="610920" y="373265"/>
                  </a:lnTo>
                  <a:lnTo>
                    <a:pt x="613918" y="373265"/>
                  </a:lnTo>
                  <a:lnTo>
                    <a:pt x="820242" y="373265"/>
                  </a:lnTo>
                  <a:lnTo>
                    <a:pt x="829551" y="373265"/>
                  </a:lnTo>
                  <a:lnTo>
                    <a:pt x="834199" y="377304"/>
                  </a:lnTo>
                  <a:lnTo>
                    <a:pt x="834199" y="385356"/>
                  </a:lnTo>
                  <a:lnTo>
                    <a:pt x="834199" y="463486"/>
                  </a:lnTo>
                  <a:lnTo>
                    <a:pt x="834199" y="467728"/>
                  </a:lnTo>
                  <a:lnTo>
                    <a:pt x="832904" y="471131"/>
                  </a:lnTo>
                  <a:lnTo>
                    <a:pt x="830326" y="473722"/>
                  </a:lnTo>
                  <a:lnTo>
                    <a:pt x="827836" y="476199"/>
                  </a:lnTo>
                  <a:lnTo>
                    <a:pt x="824064" y="477443"/>
                  </a:lnTo>
                  <a:lnTo>
                    <a:pt x="818997" y="477443"/>
                  </a:lnTo>
                  <a:lnTo>
                    <a:pt x="479374" y="477443"/>
                  </a:lnTo>
                  <a:lnTo>
                    <a:pt x="472960" y="477443"/>
                  </a:lnTo>
                  <a:lnTo>
                    <a:pt x="468464" y="476199"/>
                  </a:lnTo>
                  <a:lnTo>
                    <a:pt x="465886" y="473722"/>
                  </a:lnTo>
                  <a:lnTo>
                    <a:pt x="463397" y="471131"/>
                  </a:lnTo>
                  <a:lnTo>
                    <a:pt x="462165" y="467106"/>
                  </a:lnTo>
                  <a:lnTo>
                    <a:pt x="462165" y="461632"/>
                  </a:lnTo>
                  <a:lnTo>
                    <a:pt x="462165" y="20929"/>
                  </a:lnTo>
                  <a:close/>
                </a:path>
                <a:path w="3190240" h="483870">
                  <a:moveTo>
                    <a:pt x="1096365" y="483793"/>
                  </a:moveTo>
                  <a:lnTo>
                    <a:pt x="1034207" y="476196"/>
                  </a:lnTo>
                  <a:lnTo>
                    <a:pt x="979792" y="453415"/>
                  </a:lnTo>
                  <a:lnTo>
                    <a:pt x="935113" y="416945"/>
                  </a:lnTo>
                  <a:lnTo>
                    <a:pt x="901827" y="368617"/>
                  </a:lnTo>
                  <a:lnTo>
                    <a:pt x="881127" y="310219"/>
                  </a:lnTo>
                  <a:lnTo>
                    <a:pt x="874229" y="243840"/>
                  </a:lnTo>
                  <a:lnTo>
                    <a:pt x="876051" y="208713"/>
                  </a:lnTo>
                  <a:lnTo>
                    <a:pt x="890624" y="144924"/>
                  </a:lnTo>
                  <a:lnTo>
                    <a:pt x="919468" y="90145"/>
                  </a:lnTo>
                  <a:lnTo>
                    <a:pt x="960312" y="47282"/>
                  </a:lnTo>
                  <a:lnTo>
                    <a:pt x="1012194" y="17171"/>
                  </a:lnTo>
                  <a:lnTo>
                    <a:pt x="1072030" y="1907"/>
                  </a:lnTo>
                  <a:lnTo>
                    <a:pt x="1104734" y="0"/>
                  </a:lnTo>
                  <a:lnTo>
                    <a:pt x="1131278" y="1249"/>
                  </a:lnTo>
                  <a:lnTo>
                    <a:pt x="1179951" y="11246"/>
                  </a:lnTo>
                  <a:lnTo>
                    <a:pt x="1222513" y="30726"/>
                  </a:lnTo>
                  <a:lnTo>
                    <a:pt x="1257160" y="56615"/>
                  </a:lnTo>
                  <a:lnTo>
                    <a:pt x="1283418" y="87831"/>
                  </a:lnTo>
                  <a:lnTo>
                    <a:pt x="1305941" y="139039"/>
                  </a:lnTo>
                  <a:lnTo>
                    <a:pt x="1307807" y="148132"/>
                  </a:lnTo>
                  <a:lnTo>
                    <a:pt x="1307807" y="151130"/>
                  </a:lnTo>
                  <a:lnTo>
                    <a:pt x="1307807" y="154965"/>
                  </a:lnTo>
                  <a:lnTo>
                    <a:pt x="1306982" y="157492"/>
                  </a:lnTo>
                  <a:lnTo>
                    <a:pt x="1305318" y="158724"/>
                  </a:lnTo>
                  <a:lnTo>
                    <a:pt x="1303667" y="159969"/>
                  </a:lnTo>
                  <a:lnTo>
                    <a:pt x="1300937" y="160794"/>
                  </a:lnTo>
                  <a:lnTo>
                    <a:pt x="1297114" y="161213"/>
                  </a:lnTo>
                  <a:lnTo>
                    <a:pt x="1188440" y="177800"/>
                  </a:lnTo>
                  <a:lnTo>
                    <a:pt x="1183792" y="177800"/>
                  </a:lnTo>
                  <a:lnTo>
                    <a:pt x="1180846" y="176974"/>
                  </a:lnTo>
                  <a:lnTo>
                    <a:pt x="1172392" y="151106"/>
                  </a:lnTo>
                  <a:lnTo>
                    <a:pt x="1167322" y="138463"/>
                  </a:lnTo>
                  <a:lnTo>
                    <a:pt x="1141822" y="108979"/>
                  </a:lnTo>
                  <a:lnTo>
                    <a:pt x="1101483" y="98425"/>
                  </a:lnTo>
                  <a:lnTo>
                    <a:pt x="1083928" y="100431"/>
                  </a:lnTo>
                  <a:lnTo>
                    <a:pt x="1044740" y="130517"/>
                  </a:lnTo>
                  <a:lnTo>
                    <a:pt x="1030212" y="173843"/>
                  </a:lnTo>
                  <a:lnTo>
                    <a:pt x="1025372" y="239953"/>
                  </a:lnTo>
                  <a:lnTo>
                    <a:pt x="1026679" y="277477"/>
                  </a:lnTo>
                  <a:lnTo>
                    <a:pt x="1037138" y="333979"/>
                  </a:lnTo>
                  <a:lnTo>
                    <a:pt x="1057909" y="366867"/>
                  </a:lnTo>
                  <a:lnTo>
                    <a:pt x="1106589" y="384746"/>
                  </a:lnTo>
                  <a:lnTo>
                    <a:pt x="1130173" y="381965"/>
                  </a:lnTo>
                  <a:lnTo>
                    <a:pt x="1164435" y="359714"/>
                  </a:lnTo>
                  <a:lnTo>
                    <a:pt x="1178369" y="329552"/>
                  </a:lnTo>
                  <a:lnTo>
                    <a:pt x="1178369" y="325729"/>
                  </a:lnTo>
                  <a:lnTo>
                    <a:pt x="1176045" y="323824"/>
                  </a:lnTo>
                  <a:lnTo>
                    <a:pt x="1171397" y="323824"/>
                  </a:lnTo>
                  <a:lnTo>
                    <a:pt x="1111719" y="323824"/>
                  </a:lnTo>
                  <a:lnTo>
                    <a:pt x="1107059" y="323824"/>
                  </a:lnTo>
                  <a:lnTo>
                    <a:pt x="1103757" y="322783"/>
                  </a:lnTo>
                  <a:lnTo>
                    <a:pt x="1101788" y="320725"/>
                  </a:lnTo>
                  <a:lnTo>
                    <a:pt x="1099934" y="318554"/>
                  </a:lnTo>
                  <a:lnTo>
                    <a:pt x="1098994" y="314934"/>
                  </a:lnTo>
                  <a:lnTo>
                    <a:pt x="1098994" y="309867"/>
                  </a:lnTo>
                  <a:lnTo>
                    <a:pt x="1098994" y="248793"/>
                  </a:lnTo>
                  <a:lnTo>
                    <a:pt x="1098994" y="241668"/>
                  </a:lnTo>
                  <a:lnTo>
                    <a:pt x="1103439" y="238099"/>
                  </a:lnTo>
                  <a:lnTo>
                    <a:pt x="1112329" y="238099"/>
                  </a:lnTo>
                  <a:lnTo>
                    <a:pt x="1290129" y="239344"/>
                  </a:lnTo>
                  <a:lnTo>
                    <a:pt x="1297673" y="239344"/>
                  </a:lnTo>
                  <a:lnTo>
                    <a:pt x="1303566" y="241147"/>
                  </a:lnTo>
                  <a:lnTo>
                    <a:pt x="1307807" y="244767"/>
                  </a:lnTo>
                  <a:lnTo>
                    <a:pt x="1312037" y="248373"/>
                  </a:lnTo>
                  <a:lnTo>
                    <a:pt x="1314157" y="253136"/>
                  </a:lnTo>
                  <a:lnTo>
                    <a:pt x="1314157" y="259029"/>
                  </a:lnTo>
                  <a:lnTo>
                    <a:pt x="1314157" y="466585"/>
                  </a:lnTo>
                  <a:lnTo>
                    <a:pt x="1314157" y="469582"/>
                  </a:lnTo>
                  <a:lnTo>
                    <a:pt x="1313078" y="472173"/>
                  </a:lnTo>
                  <a:lnTo>
                    <a:pt x="1310906" y="474345"/>
                  </a:lnTo>
                  <a:lnTo>
                    <a:pt x="1308836" y="476402"/>
                  </a:lnTo>
                  <a:lnTo>
                    <a:pt x="1306360" y="477443"/>
                  </a:lnTo>
                  <a:lnTo>
                    <a:pt x="1303464" y="477443"/>
                  </a:lnTo>
                  <a:lnTo>
                    <a:pt x="1279283" y="477443"/>
                  </a:lnTo>
                  <a:lnTo>
                    <a:pt x="1271638" y="477443"/>
                  </a:lnTo>
                  <a:lnTo>
                    <a:pt x="1264869" y="473405"/>
                  </a:lnTo>
                  <a:lnTo>
                    <a:pt x="1258976" y="465340"/>
                  </a:lnTo>
                  <a:lnTo>
                    <a:pt x="1233551" y="428612"/>
                  </a:lnTo>
                  <a:lnTo>
                    <a:pt x="1233131" y="427266"/>
                  </a:lnTo>
                  <a:lnTo>
                    <a:pt x="1232319" y="426593"/>
                  </a:lnTo>
                  <a:lnTo>
                    <a:pt x="1231074" y="426593"/>
                  </a:lnTo>
                  <a:lnTo>
                    <a:pt x="1230249" y="426593"/>
                  </a:lnTo>
                  <a:lnTo>
                    <a:pt x="1228750" y="427672"/>
                  </a:lnTo>
                  <a:lnTo>
                    <a:pt x="1195108" y="456514"/>
                  </a:lnTo>
                  <a:lnTo>
                    <a:pt x="1155420" y="475576"/>
                  </a:lnTo>
                  <a:lnTo>
                    <a:pt x="1112965" y="483281"/>
                  </a:lnTo>
                  <a:lnTo>
                    <a:pt x="1096365" y="483793"/>
                  </a:lnTo>
                  <a:close/>
                </a:path>
                <a:path w="3190240" h="483870">
                  <a:moveTo>
                    <a:pt x="1803679" y="6350"/>
                  </a:moveTo>
                  <a:lnTo>
                    <a:pt x="1811324" y="6350"/>
                  </a:lnTo>
                  <a:lnTo>
                    <a:pt x="1815147" y="8890"/>
                  </a:lnTo>
                  <a:lnTo>
                    <a:pt x="1815147" y="13944"/>
                  </a:lnTo>
                  <a:lnTo>
                    <a:pt x="1815147" y="15189"/>
                  </a:lnTo>
                  <a:lnTo>
                    <a:pt x="1814322" y="17513"/>
                  </a:lnTo>
                  <a:lnTo>
                    <a:pt x="1812671" y="20929"/>
                  </a:lnTo>
                  <a:lnTo>
                    <a:pt x="1664004" y="260883"/>
                  </a:lnTo>
                  <a:lnTo>
                    <a:pt x="1661109" y="265125"/>
                  </a:lnTo>
                  <a:lnTo>
                    <a:pt x="1659305" y="269824"/>
                  </a:lnTo>
                  <a:lnTo>
                    <a:pt x="1657654" y="302895"/>
                  </a:lnTo>
                  <a:lnTo>
                    <a:pt x="1657654" y="458990"/>
                  </a:lnTo>
                  <a:lnTo>
                    <a:pt x="1657654" y="465810"/>
                  </a:lnTo>
                  <a:lnTo>
                    <a:pt x="1655953" y="470623"/>
                  </a:lnTo>
                  <a:lnTo>
                    <a:pt x="1652536" y="473405"/>
                  </a:lnTo>
                  <a:lnTo>
                    <a:pt x="1649234" y="476097"/>
                  </a:lnTo>
                  <a:lnTo>
                    <a:pt x="1643964" y="477443"/>
                  </a:lnTo>
                  <a:lnTo>
                    <a:pt x="1636725" y="477443"/>
                  </a:lnTo>
                  <a:lnTo>
                    <a:pt x="1530070" y="477443"/>
                  </a:lnTo>
                  <a:lnTo>
                    <a:pt x="1523771" y="477443"/>
                  </a:lnTo>
                  <a:lnTo>
                    <a:pt x="1519428" y="476199"/>
                  </a:lnTo>
                  <a:lnTo>
                    <a:pt x="1517053" y="473722"/>
                  </a:lnTo>
                  <a:lnTo>
                    <a:pt x="1514678" y="471131"/>
                  </a:lnTo>
                  <a:lnTo>
                    <a:pt x="1513484" y="467106"/>
                  </a:lnTo>
                  <a:lnTo>
                    <a:pt x="1513484" y="461632"/>
                  </a:lnTo>
                  <a:lnTo>
                    <a:pt x="1513484" y="294525"/>
                  </a:lnTo>
                  <a:lnTo>
                    <a:pt x="1513484" y="288632"/>
                  </a:lnTo>
                  <a:lnTo>
                    <a:pt x="1512874" y="283883"/>
                  </a:lnTo>
                  <a:lnTo>
                    <a:pt x="1511630" y="280263"/>
                  </a:lnTo>
                  <a:lnTo>
                    <a:pt x="1510385" y="276644"/>
                  </a:lnTo>
                  <a:lnTo>
                    <a:pt x="1508061" y="272097"/>
                  </a:lnTo>
                  <a:lnTo>
                    <a:pt x="1504657" y="266623"/>
                  </a:lnTo>
                  <a:lnTo>
                    <a:pt x="1356144" y="24028"/>
                  </a:lnTo>
                  <a:lnTo>
                    <a:pt x="1354391" y="21132"/>
                  </a:lnTo>
                  <a:lnTo>
                    <a:pt x="1353515" y="18389"/>
                  </a:lnTo>
                  <a:lnTo>
                    <a:pt x="1353515" y="15811"/>
                  </a:lnTo>
                  <a:lnTo>
                    <a:pt x="1353515" y="9499"/>
                  </a:lnTo>
                  <a:lnTo>
                    <a:pt x="1358163" y="6350"/>
                  </a:lnTo>
                  <a:lnTo>
                    <a:pt x="1367459" y="6350"/>
                  </a:lnTo>
                  <a:lnTo>
                    <a:pt x="1495196" y="6350"/>
                  </a:lnTo>
                  <a:lnTo>
                    <a:pt x="1501089" y="6350"/>
                  </a:lnTo>
                  <a:lnTo>
                    <a:pt x="1505381" y="7239"/>
                  </a:lnTo>
                  <a:lnTo>
                    <a:pt x="1508061" y="8991"/>
                  </a:lnTo>
                  <a:lnTo>
                    <a:pt x="1510855" y="10642"/>
                  </a:lnTo>
                  <a:lnTo>
                    <a:pt x="1513751" y="14211"/>
                  </a:lnTo>
                  <a:lnTo>
                    <a:pt x="1516748" y="19685"/>
                  </a:lnTo>
                  <a:lnTo>
                    <a:pt x="1594866" y="160591"/>
                  </a:lnTo>
                  <a:lnTo>
                    <a:pt x="1596936" y="164833"/>
                  </a:lnTo>
                  <a:lnTo>
                    <a:pt x="1598650" y="166941"/>
                  </a:lnTo>
                  <a:lnTo>
                    <a:pt x="1599984" y="166941"/>
                  </a:lnTo>
                  <a:lnTo>
                    <a:pt x="1602054" y="166941"/>
                  </a:lnTo>
                  <a:lnTo>
                    <a:pt x="1603908" y="165036"/>
                  </a:lnTo>
                  <a:lnTo>
                    <a:pt x="1605572" y="161213"/>
                  </a:lnTo>
                  <a:lnTo>
                    <a:pt x="1682457" y="19685"/>
                  </a:lnTo>
                  <a:lnTo>
                    <a:pt x="1685036" y="14211"/>
                  </a:lnTo>
                  <a:lnTo>
                    <a:pt x="1687779" y="10642"/>
                  </a:lnTo>
                  <a:lnTo>
                    <a:pt x="1690674" y="8991"/>
                  </a:lnTo>
                  <a:lnTo>
                    <a:pt x="1693672" y="7239"/>
                  </a:lnTo>
                  <a:lnTo>
                    <a:pt x="1698117" y="6350"/>
                  </a:lnTo>
                  <a:lnTo>
                    <a:pt x="1703997" y="6350"/>
                  </a:lnTo>
                  <a:lnTo>
                    <a:pt x="1803679" y="6350"/>
                  </a:lnTo>
                  <a:close/>
                </a:path>
                <a:path w="3190240" h="483870">
                  <a:moveTo>
                    <a:pt x="2122436" y="6350"/>
                  </a:moveTo>
                  <a:lnTo>
                    <a:pt x="2130069" y="6350"/>
                  </a:lnTo>
                  <a:lnTo>
                    <a:pt x="2133904" y="10795"/>
                  </a:lnTo>
                  <a:lnTo>
                    <a:pt x="2133904" y="19685"/>
                  </a:lnTo>
                  <a:lnTo>
                    <a:pt x="2133904" y="458990"/>
                  </a:lnTo>
                  <a:lnTo>
                    <a:pt x="2133904" y="465810"/>
                  </a:lnTo>
                  <a:lnTo>
                    <a:pt x="2132190" y="470623"/>
                  </a:lnTo>
                  <a:lnTo>
                    <a:pt x="2128786" y="473405"/>
                  </a:lnTo>
                  <a:lnTo>
                    <a:pt x="2125370" y="476097"/>
                  </a:lnTo>
                  <a:lnTo>
                    <a:pt x="2120099" y="477443"/>
                  </a:lnTo>
                  <a:lnTo>
                    <a:pt x="2112975" y="477443"/>
                  </a:lnTo>
                  <a:lnTo>
                    <a:pt x="2006942" y="477443"/>
                  </a:lnTo>
                  <a:lnTo>
                    <a:pt x="2000529" y="477443"/>
                  </a:lnTo>
                  <a:lnTo>
                    <a:pt x="1996046" y="476199"/>
                  </a:lnTo>
                  <a:lnTo>
                    <a:pt x="1993455" y="473722"/>
                  </a:lnTo>
                  <a:lnTo>
                    <a:pt x="1990979" y="471131"/>
                  </a:lnTo>
                  <a:lnTo>
                    <a:pt x="1989734" y="467106"/>
                  </a:lnTo>
                  <a:lnTo>
                    <a:pt x="1989734" y="461632"/>
                  </a:lnTo>
                  <a:lnTo>
                    <a:pt x="1989734" y="20929"/>
                  </a:lnTo>
                  <a:lnTo>
                    <a:pt x="1989734" y="16268"/>
                  </a:lnTo>
                  <a:lnTo>
                    <a:pt x="1990775" y="12712"/>
                  </a:lnTo>
                  <a:lnTo>
                    <a:pt x="1992833" y="10223"/>
                  </a:lnTo>
                  <a:lnTo>
                    <a:pt x="1995004" y="7645"/>
                  </a:lnTo>
                  <a:lnTo>
                    <a:pt x="1998002" y="6350"/>
                  </a:lnTo>
                  <a:lnTo>
                    <a:pt x="2001824" y="6350"/>
                  </a:lnTo>
                  <a:lnTo>
                    <a:pt x="2122436" y="6350"/>
                  </a:lnTo>
                  <a:close/>
                </a:path>
                <a:path w="3190240" h="483870">
                  <a:moveTo>
                    <a:pt x="2480462" y="132689"/>
                  </a:moveTo>
                  <a:lnTo>
                    <a:pt x="2447759" y="107264"/>
                  </a:lnTo>
                  <a:lnTo>
                    <a:pt x="2397379" y="98425"/>
                  </a:lnTo>
                  <a:lnTo>
                    <a:pt x="2381936" y="99027"/>
                  </a:lnTo>
                  <a:lnTo>
                    <a:pt x="2341477" y="113013"/>
                  </a:lnTo>
                  <a:lnTo>
                    <a:pt x="2332583" y="130835"/>
                  </a:lnTo>
                  <a:lnTo>
                    <a:pt x="2335122" y="141393"/>
                  </a:lnTo>
                  <a:lnTo>
                    <a:pt x="2342737" y="150285"/>
                  </a:lnTo>
                  <a:lnTo>
                    <a:pt x="2355429" y="157510"/>
                  </a:lnTo>
                  <a:lnTo>
                    <a:pt x="2373198" y="163068"/>
                  </a:lnTo>
                  <a:lnTo>
                    <a:pt x="2478595" y="190512"/>
                  </a:lnTo>
                  <a:lnTo>
                    <a:pt x="2505718" y="199173"/>
                  </a:lnTo>
                  <a:lnTo>
                    <a:pt x="2549200" y="224749"/>
                  </a:lnTo>
                  <a:lnTo>
                    <a:pt x="2578383" y="260782"/>
                  </a:lnTo>
                  <a:lnTo>
                    <a:pt x="2593032" y="304415"/>
                  </a:lnTo>
                  <a:lnTo>
                    <a:pt x="2594864" y="328930"/>
                  </a:lnTo>
                  <a:lnTo>
                    <a:pt x="2593313" y="351661"/>
                  </a:lnTo>
                  <a:lnTo>
                    <a:pt x="2580912" y="392586"/>
                  </a:lnTo>
                  <a:lnTo>
                    <a:pt x="2556332" y="427233"/>
                  </a:lnTo>
                  <a:lnTo>
                    <a:pt x="2520913" y="454208"/>
                  </a:lnTo>
                  <a:lnTo>
                    <a:pt x="2475231" y="473072"/>
                  </a:lnTo>
                  <a:lnTo>
                    <a:pt x="2421442" y="482602"/>
                  </a:lnTo>
                  <a:lnTo>
                    <a:pt x="2391638" y="483793"/>
                  </a:lnTo>
                  <a:lnTo>
                    <a:pt x="2357457" y="482350"/>
                  </a:lnTo>
                  <a:lnTo>
                    <a:pt x="2293749" y="470801"/>
                  </a:lnTo>
                  <a:lnTo>
                    <a:pt x="2237739" y="448179"/>
                  </a:lnTo>
                  <a:lnTo>
                    <a:pt x="2197977" y="417799"/>
                  </a:lnTo>
                  <a:lnTo>
                    <a:pt x="2181440" y="392544"/>
                  </a:lnTo>
                  <a:lnTo>
                    <a:pt x="2181440" y="390474"/>
                  </a:lnTo>
                  <a:lnTo>
                    <a:pt x="2181440" y="386232"/>
                  </a:lnTo>
                  <a:lnTo>
                    <a:pt x="2253830" y="333895"/>
                  </a:lnTo>
                  <a:lnTo>
                    <a:pt x="2262720" y="329552"/>
                  </a:lnTo>
                  <a:lnTo>
                    <a:pt x="2266543" y="329552"/>
                  </a:lnTo>
                  <a:lnTo>
                    <a:pt x="2271191" y="329552"/>
                  </a:lnTo>
                  <a:lnTo>
                    <a:pt x="2275014" y="331419"/>
                  </a:lnTo>
                  <a:lnTo>
                    <a:pt x="2278011" y="335140"/>
                  </a:lnTo>
                  <a:lnTo>
                    <a:pt x="2288829" y="348132"/>
                  </a:lnTo>
                  <a:lnTo>
                    <a:pt x="2321725" y="374662"/>
                  </a:lnTo>
                  <a:lnTo>
                    <a:pt x="2363321" y="385271"/>
                  </a:lnTo>
                  <a:lnTo>
                    <a:pt x="2380792" y="385978"/>
                  </a:lnTo>
                  <a:lnTo>
                    <a:pt x="2397675" y="385368"/>
                  </a:lnTo>
                  <a:lnTo>
                    <a:pt x="2437053" y="376212"/>
                  </a:lnTo>
                  <a:lnTo>
                    <a:pt x="2457678" y="349250"/>
                  </a:lnTo>
                  <a:lnTo>
                    <a:pt x="2457678" y="341185"/>
                  </a:lnTo>
                  <a:lnTo>
                    <a:pt x="2426925" y="317361"/>
                  </a:lnTo>
                  <a:lnTo>
                    <a:pt x="2321115" y="291414"/>
                  </a:lnTo>
                  <a:lnTo>
                    <a:pt x="2294052" y="282910"/>
                  </a:lnTo>
                  <a:lnTo>
                    <a:pt x="2248708" y="256717"/>
                  </a:lnTo>
                  <a:lnTo>
                    <a:pt x="2215708" y="219078"/>
                  </a:lnTo>
                  <a:lnTo>
                    <a:pt x="2198895" y="174825"/>
                  </a:lnTo>
                  <a:lnTo>
                    <a:pt x="2196795" y="150520"/>
                  </a:lnTo>
                  <a:lnTo>
                    <a:pt x="2198295" y="130249"/>
                  </a:lnTo>
                  <a:lnTo>
                    <a:pt x="2210302" y="92268"/>
                  </a:lnTo>
                  <a:lnTo>
                    <a:pt x="2234165" y="58185"/>
                  </a:lnTo>
                  <a:lnTo>
                    <a:pt x="2268422" y="30900"/>
                  </a:lnTo>
                  <a:lnTo>
                    <a:pt x="2312447" y="11246"/>
                  </a:lnTo>
                  <a:lnTo>
                    <a:pt x="2363911" y="1249"/>
                  </a:lnTo>
                  <a:lnTo>
                    <a:pt x="2392260" y="0"/>
                  </a:lnTo>
                  <a:lnTo>
                    <a:pt x="2420340" y="1171"/>
                  </a:lnTo>
                  <a:lnTo>
                    <a:pt x="2473356" y="10549"/>
                  </a:lnTo>
                  <a:lnTo>
                    <a:pt x="2521010" y="28840"/>
                  </a:lnTo>
                  <a:lnTo>
                    <a:pt x="2556271" y="53719"/>
                  </a:lnTo>
                  <a:lnTo>
                    <a:pt x="2573159" y="75946"/>
                  </a:lnTo>
                  <a:lnTo>
                    <a:pt x="2573159" y="79362"/>
                  </a:lnTo>
                  <a:lnTo>
                    <a:pt x="2573159" y="82257"/>
                  </a:lnTo>
                  <a:lnTo>
                    <a:pt x="2571711" y="85001"/>
                  </a:lnTo>
                  <a:lnTo>
                    <a:pt x="2568816" y="87579"/>
                  </a:lnTo>
                  <a:lnTo>
                    <a:pt x="2499525" y="137807"/>
                  </a:lnTo>
                  <a:lnTo>
                    <a:pt x="2497467" y="139458"/>
                  </a:lnTo>
                  <a:lnTo>
                    <a:pt x="2495143" y="140284"/>
                  </a:lnTo>
                  <a:lnTo>
                    <a:pt x="2492552" y="140284"/>
                  </a:lnTo>
                  <a:lnTo>
                    <a:pt x="2489669" y="140284"/>
                  </a:lnTo>
                  <a:lnTo>
                    <a:pt x="2485631" y="137744"/>
                  </a:lnTo>
                  <a:lnTo>
                    <a:pt x="2480462" y="132689"/>
                  </a:lnTo>
                  <a:close/>
                </a:path>
                <a:path w="3190240" h="483870">
                  <a:moveTo>
                    <a:pt x="2786507" y="477443"/>
                  </a:moveTo>
                  <a:lnTo>
                    <a:pt x="2782265" y="477443"/>
                  </a:lnTo>
                  <a:lnTo>
                    <a:pt x="2778760" y="476097"/>
                  </a:lnTo>
                  <a:lnTo>
                    <a:pt x="2775966" y="473405"/>
                  </a:lnTo>
                  <a:lnTo>
                    <a:pt x="2773286" y="470623"/>
                  </a:lnTo>
                  <a:lnTo>
                    <a:pt x="2771940" y="467309"/>
                  </a:lnTo>
                  <a:lnTo>
                    <a:pt x="2771940" y="463486"/>
                  </a:lnTo>
                  <a:lnTo>
                    <a:pt x="2771940" y="22783"/>
                  </a:lnTo>
                  <a:lnTo>
                    <a:pt x="2771940" y="18135"/>
                  </a:lnTo>
                  <a:lnTo>
                    <a:pt x="2773375" y="14262"/>
                  </a:lnTo>
                  <a:lnTo>
                    <a:pt x="2776283" y="11163"/>
                  </a:lnTo>
                  <a:lnTo>
                    <a:pt x="2779268" y="7950"/>
                  </a:lnTo>
                  <a:lnTo>
                    <a:pt x="2783103" y="6350"/>
                  </a:lnTo>
                  <a:lnTo>
                    <a:pt x="2787751" y="6350"/>
                  </a:lnTo>
                  <a:lnTo>
                    <a:pt x="2977019" y="6350"/>
                  </a:lnTo>
                  <a:lnTo>
                    <a:pt x="3023544" y="8316"/>
                  </a:lnTo>
                  <a:lnTo>
                    <a:pt x="3064060" y="14217"/>
                  </a:lnTo>
                  <a:lnTo>
                    <a:pt x="3127070" y="37820"/>
                  </a:lnTo>
                  <a:lnTo>
                    <a:pt x="3165440" y="76727"/>
                  </a:lnTo>
                  <a:lnTo>
                    <a:pt x="3178225" y="130835"/>
                  </a:lnTo>
                  <a:lnTo>
                    <a:pt x="3177073" y="147001"/>
                  </a:lnTo>
                  <a:lnTo>
                    <a:pt x="3159772" y="187718"/>
                  </a:lnTo>
                  <a:lnTo>
                    <a:pt x="3116561" y="221488"/>
                  </a:lnTo>
                  <a:lnTo>
                    <a:pt x="3095142" y="232359"/>
                  </a:lnTo>
                  <a:lnTo>
                    <a:pt x="3094316" y="232778"/>
                  </a:lnTo>
                  <a:lnTo>
                    <a:pt x="3093897" y="233553"/>
                  </a:lnTo>
                  <a:lnTo>
                    <a:pt x="3093897" y="234683"/>
                  </a:lnTo>
                  <a:lnTo>
                    <a:pt x="3093897" y="235724"/>
                  </a:lnTo>
                  <a:lnTo>
                    <a:pt x="3094316" y="236448"/>
                  </a:lnTo>
                  <a:lnTo>
                    <a:pt x="3095142" y="236855"/>
                  </a:lnTo>
                  <a:lnTo>
                    <a:pt x="3119002" y="246758"/>
                  </a:lnTo>
                  <a:lnTo>
                    <a:pt x="3139125" y="257552"/>
                  </a:lnTo>
                  <a:lnTo>
                    <a:pt x="3177579" y="295793"/>
                  </a:lnTo>
                  <a:lnTo>
                    <a:pt x="3189693" y="349250"/>
                  </a:lnTo>
                  <a:lnTo>
                    <a:pt x="3186574" y="379763"/>
                  </a:lnTo>
                  <a:lnTo>
                    <a:pt x="3161619" y="428125"/>
                  </a:lnTo>
                  <a:lnTo>
                    <a:pt x="3111591" y="459741"/>
                  </a:lnTo>
                  <a:lnTo>
                    <a:pt x="3035328" y="475476"/>
                  </a:lnTo>
                  <a:lnTo>
                    <a:pt x="2987255" y="477443"/>
                  </a:lnTo>
                  <a:lnTo>
                    <a:pt x="2786507" y="477443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6937" y="5594762"/>
              <a:ext cx="143789" cy="11278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6937" y="5781389"/>
              <a:ext cx="147675" cy="11790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876667" y="5511482"/>
              <a:ext cx="476250" cy="471170"/>
            </a:xfrm>
            <a:custGeom>
              <a:avLst/>
              <a:gdLst/>
              <a:ahLst/>
              <a:cxnLst/>
              <a:rect l="l" t="t" r="r" b="b"/>
              <a:pathLst>
                <a:path w="476250" h="471170">
                  <a:moveTo>
                    <a:pt x="11468" y="471093"/>
                  </a:moveTo>
                  <a:lnTo>
                    <a:pt x="8064" y="471093"/>
                  </a:lnTo>
                  <a:lnTo>
                    <a:pt x="5270" y="469950"/>
                  </a:lnTo>
                  <a:lnTo>
                    <a:pt x="3098" y="467677"/>
                  </a:lnTo>
                  <a:lnTo>
                    <a:pt x="1028" y="465302"/>
                  </a:lnTo>
                  <a:lnTo>
                    <a:pt x="0" y="462000"/>
                  </a:lnTo>
                  <a:lnTo>
                    <a:pt x="0" y="457758"/>
                  </a:lnTo>
                  <a:lnTo>
                    <a:pt x="0" y="454761"/>
                  </a:lnTo>
                  <a:lnTo>
                    <a:pt x="155638" y="14579"/>
                  </a:lnTo>
                  <a:lnTo>
                    <a:pt x="162610" y="3263"/>
                  </a:lnTo>
                  <a:lnTo>
                    <a:pt x="165188" y="1092"/>
                  </a:lnTo>
                  <a:lnTo>
                    <a:pt x="169227" y="0"/>
                  </a:lnTo>
                  <a:lnTo>
                    <a:pt x="174701" y="0"/>
                  </a:lnTo>
                  <a:lnTo>
                    <a:pt x="299796" y="0"/>
                  </a:lnTo>
                  <a:lnTo>
                    <a:pt x="304863" y="0"/>
                  </a:lnTo>
                  <a:lnTo>
                    <a:pt x="309410" y="1600"/>
                  </a:lnTo>
                  <a:lnTo>
                    <a:pt x="313436" y="4813"/>
                  </a:lnTo>
                  <a:lnTo>
                    <a:pt x="317461" y="7912"/>
                  </a:lnTo>
                  <a:lnTo>
                    <a:pt x="474967" y="449541"/>
                  </a:lnTo>
                  <a:lnTo>
                    <a:pt x="476199" y="455485"/>
                  </a:lnTo>
                  <a:lnTo>
                    <a:pt x="476199" y="457136"/>
                  </a:lnTo>
                  <a:lnTo>
                    <a:pt x="476199" y="460959"/>
                  </a:lnTo>
                  <a:lnTo>
                    <a:pt x="475373" y="464273"/>
                  </a:lnTo>
                  <a:lnTo>
                    <a:pt x="473722" y="467055"/>
                  </a:lnTo>
                  <a:lnTo>
                    <a:pt x="472071" y="469747"/>
                  </a:lnTo>
                  <a:lnTo>
                    <a:pt x="469531" y="471093"/>
                  </a:lnTo>
                  <a:lnTo>
                    <a:pt x="466128" y="471093"/>
                  </a:lnTo>
                  <a:lnTo>
                    <a:pt x="341655" y="471093"/>
                  </a:lnTo>
                  <a:lnTo>
                    <a:pt x="334416" y="471093"/>
                  </a:lnTo>
                  <a:lnTo>
                    <a:pt x="329768" y="467474"/>
                  </a:lnTo>
                  <a:lnTo>
                    <a:pt x="327698" y="460235"/>
                  </a:lnTo>
                  <a:lnTo>
                    <a:pt x="302895" y="387223"/>
                  </a:lnTo>
                  <a:lnTo>
                    <a:pt x="301663" y="384327"/>
                  </a:lnTo>
                  <a:lnTo>
                    <a:pt x="300469" y="382371"/>
                  </a:lnTo>
                  <a:lnTo>
                    <a:pt x="299326" y="381342"/>
                  </a:lnTo>
                  <a:lnTo>
                    <a:pt x="298297" y="380199"/>
                  </a:lnTo>
                  <a:lnTo>
                    <a:pt x="296329" y="379628"/>
                  </a:lnTo>
                  <a:lnTo>
                    <a:pt x="293446" y="379628"/>
                  </a:lnTo>
                  <a:lnTo>
                    <a:pt x="158737" y="379628"/>
                  </a:lnTo>
                  <a:lnTo>
                    <a:pt x="153670" y="379628"/>
                  </a:lnTo>
                  <a:lnTo>
                    <a:pt x="150520" y="381952"/>
                  </a:lnTo>
                  <a:lnTo>
                    <a:pt x="149275" y="386600"/>
                  </a:lnTo>
                  <a:lnTo>
                    <a:pt x="123240" y="461632"/>
                  </a:lnTo>
                  <a:lnTo>
                    <a:pt x="120650" y="467931"/>
                  </a:lnTo>
                  <a:lnTo>
                    <a:pt x="115582" y="471093"/>
                  </a:lnTo>
                  <a:lnTo>
                    <a:pt x="108051" y="471093"/>
                  </a:lnTo>
                  <a:lnTo>
                    <a:pt x="11468" y="471093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6434" y="5646845"/>
              <a:ext cx="110782" cy="14828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382711" y="5505132"/>
              <a:ext cx="3560445" cy="483870"/>
            </a:xfrm>
            <a:custGeom>
              <a:avLst/>
              <a:gdLst/>
              <a:ahLst/>
              <a:cxnLst/>
              <a:rect l="l" t="t" r="r" b="b"/>
              <a:pathLst>
                <a:path w="3560445" h="483870">
                  <a:moveTo>
                    <a:pt x="299021" y="132689"/>
                  </a:moveTo>
                  <a:lnTo>
                    <a:pt x="266319" y="107264"/>
                  </a:lnTo>
                  <a:lnTo>
                    <a:pt x="215938" y="98425"/>
                  </a:lnTo>
                  <a:lnTo>
                    <a:pt x="200495" y="99027"/>
                  </a:lnTo>
                  <a:lnTo>
                    <a:pt x="160036" y="113013"/>
                  </a:lnTo>
                  <a:lnTo>
                    <a:pt x="151142" y="130835"/>
                  </a:lnTo>
                  <a:lnTo>
                    <a:pt x="153681" y="141393"/>
                  </a:lnTo>
                  <a:lnTo>
                    <a:pt x="161296" y="150285"/>
                  </a:lnTo>
                  <a:lnTo>
                    <a:pt x="173988" y="157510"/>
                  </a:lnTo>
                  <a:lnTo>
                    <a:pt x="191757" y="163068"/>
                  </a:lnTo>
                  <a:lnTo>
                    <a:pt x="297167" y="190512"/>
                  </a:lnTo>
                  <a:lnTo>
                    <a:pt x="324282" y="199173"/>
                  </a:lnTo>
                  <a:lnTo>
                    <a:pt x="367760" y="224749"/>
                  </a:lnTo>
                  <a:lnTo>
                    <a:pt x="396942" y="260782"/>
                  </a:lnTo>
                  <a:lnTo>
                    <a:pt x="411591" y="304415"/>
                  </a:lnTo>
                  <a:lnTo>
                    <a:pt x="413423" y="328930"/>
                  </a:lnTo>
                  <a:lnTo>
                    <a:pt x="411872" y="351661"/>
                  </a:lnTo>
                  <a:lnTo>
                    <a:pt x="399471" y="392586"/>
                  </a:lnTo>
                  <a:lnTo>
                    <a:pt x="374891" y="427233"/>
                  </a:lnTo>
                  <a:lnTo>
                    <a:pt x="339472" y="454208"/>
                  </a:lnTo>
                  <a:lnTo>
                    <a:pt x="293790" y="473072"/>
                  </a:lnTo>
                  <a:lnTo>
                    <a:pt x="240001" y="482602"/>
                  </a:lnTo>
                  <a:lnTo>
                    <a:pt x="210197" y="483793"/>
                  </a:lnTo>
                  <a:lnTo>
                    <a:pt x="176022" y="482350"/>
                  </a:lnTo>
                  <a:lnTo>
                    <a:pt x="112310" y="470801"/>
                  </a:lnTo>
                  <a:lnTo>
                    <a:pt x="56299" y="448179"/>
                  </a:lnTo>
                  <a:lnTo>
                    <a:pt x="16541" y="417799"/>
                  </a:lnTo>
                  <a:lnTo>
                    <a:pt x="0" y="392544"/>
                  </a:lnTo>
                  <a:lnTo>
                    <a:pt x="0" y="390474"/>
                  </a:lnTo>
                  <a:lnTo>
                    <a:pt x="0" y="386232"/>
                  </a:lnTo>
                  <a:lnTo>
                    <a:pt x="72390" y="333895"/>
                  </a:lnTo>
                  <a:lnTo>
                    <a:pt x="81280" y="329552"/>
                  </a:lnTo>
                  <a:lnTo>
                    <a:pt x="85102" y="329552"/>
                  </a:lnTo>
                  <a:lnTo>
                    <a:pt x="89750" y="329552"/>
                  </a:lnTo>
                  <a:lnTo>
                    <a:pt x="93586" y="331419"/>
                  </a:lnTo>
                  <a:lnTo>
                    <a:pt x="96583" y="335140"/>
                  </a:lnTo>
                  <a:lnTo>
                    <a:pt x="107389" y="348132"/>
                  </a:lnTo>
                  <a:lnTo>
                    <a:pt x="140284" y="374662"/>
                  </a:lnTo>
                  <a:lnTo>
                    <a:pt x="181880" y="385271"/>
                  </a:lnTo>
                  <a:lnTo>
                    <a:pt x="199351" y="385978"/>
                  </a:lnTo>
                  <a:lnTo>
                    <a:pt x="216240" y="385368"/>
                  </a:lnTo>
                  <a:lnTo>
                    <a:pt x="255625" y="376212"/>
                  </a:lnTo>
                  <a:lnTo>
                    <a:pt x="276237" y="349250"/>
                  </a:lnTo>
                  <a:lnTo>
                    <a:pt x="276237" y="341185"/>
                  </a:lnTo>
                  <a:lnTo>
                    <a:pt x="245484" y="317361"/>
                  </a:lnTo>
                  <a:lnTo>
                    <a:pt x="139674" y="291414"/>
                  </a:lnTo>
                  <a:lnTo>
                    <a:pt x="112611" y="282910"/>
                  </a:lnTo>
                  <a:lnTo>
                    <a:pt x="67267" y="256717"/>
                  </a:lnTo>
                  <a:lnTo>
                    <a:pt x="34270" y="219078"/>
                  </a:lnTo>
                  <a:lnTo>
                    <a:pt x="17446" y="174825"/>
                  </a:lnTo>
                  <a:lnTo>
                    <a:pt x="15341" y="150520"/>
                  </a:lnTo>
                  <a:lnTo>
                    <a:pt x="16844" y="130249"/>
                  </a:lnTo>
                  <a:lnTo>
                    <a:pt x="28864" y="92268"/>
                  </a:lnTo>
                  <a:lnTo>
                    <a:pt x="52729" y="58185"/>
                  </a:lnTo>
                  <a:lnTo>
                    <a:pt x="86986" y="30900"/>
                  </a:lnTo>
                  <a:lnTo>
                    <a:pt x="131011" y="11246"/>
                  </a:lnTo>
                  <a:lnTo>
                    <a:pt x="182471" y="1249"/>
                  </a:lnTo>
                  <a:lnTo>
                    <a:pt x="210820" y="0"/>
                  </a:lnTo>
                  <a:lnTo>
                    <a:pt x="238899" y="1171"/>
                  </a:lnTo>
                  <a:lnTo>
                    <a:pt x="291915" y="10549"/>
                  </a:lnTo>
                  <a:lnTo>
                    <a:pt x="339569" y="28840"/>
                  </a:lnTo>
                  <a:lnTo>
                    <a:pt x="374836" y="53719"/>
                  </a:lnTo>
                  <a:lnTo>
                    <a:pt x="391718" y="75946"/>
                  </a:lnTo>
                  <a:lnTo>
                    <a:pt x="391718" y="79362"/>
                  </a:lnTo>
                  <a:lnTo>
                    <a:pt x="391718" y="82257"/>
                  </a:lnTo>
                  <a:lnTo>
                    <a:pt x="390271" y="85001"/>
                  </a:lnTo>
                  <a:lnTo>
                    <a:pt x="387388" y="87579"/>
                  </a:lnTo>
                  <a:lnTo>
                    <a:pt x="318096" y="137807"/>
                  </a:lnTo>
                  <a:lnTo>
                    <a:pt x="316026" y="139458"/>
                  </a:lnTo>
                  <a:lnTo>
                    <a:pt x="313702" y="140284"/>
                  </a:lnTo>
                  <a:lnTo>
                    <a:pt x="311111" y="140284"/>
                  </a:lnTo>
                  <a:lnTo>
                    <a:pt x="308216" y="140284"/>
                  </a:lnTo>
                  <a:lnTo>
                    <a:pt x="304190" y="137744"/>
                  </a:lnTo>
                  <a:lnTo>
                    <a:pt x="299021" y="132689"/>
                  </a:lnTo>
                  <a:close/>
                </a:path>
                <a:path w="3560445" h="483870">
                  <a:moveTo>
                    <a:pt x="463511" y="20929"/>
                  </a:moveTo>
                  <a:lnTo>
                    <a:pt x="463511" y="11214"/>
                  </a:lnTo>
                  <a:lnTo>
                    <a:pt x="467550" y="6350"/>
                  </a:lnTo>
                  <a:lnTo>
                    <a:pt x="475602" y="6350"/>
                  </a:lnTo>
                  <a:lnTo>
                    <a:pt x="818502" y="6350"/>
                  </a:lnTo>
                  <a:lnTo>
                    <a:pt x="826033" y="6350"/>
                  </a:lnTo>
                  <a:lnTo>
                    <a:pt x="829818" y="10795"/>
                  </a:lnTo>
                  <a:lnTo>
                    <a:pt x="829818" y="19685"/>
                  </a:lnTo>
                  <a:lnTo>
                    <a:pt x="829195" y="93319"/>
                  </a:lnTo>
                  <a:lnTo>
                    <a:pt x="829195" y="104787"/>
                  </a:lnTo>
                  <a:lnTo>
                    <a:pt x="823722" y="110515"/>
                  </a:lnTo>
                  <a:lnTo>
                    <a:pt x="812761" y="110515"/>
                  </a:lnTo>
                  <a:lnTo>
                    <a:pt x="622249" y="110515"/>
                  </a:lnTo>
                  <a:lnTo>
                    <a:pt x="612533" y="110515"/>
                  </a:lnTo>
                  <a:lnTo>
                    <a:pt x="607682" y="114503"/>
                  </a:lnTo>
                  <a:lnTo>
                    <a:pt x="607682" y="122453"/>
                  </a:lnTo>
                  <a:lnTo>
                    <a:pt x="607682" y="176403"/>
                  </a:lnTo>
                  <a:lnTo>
                    <a:pt x="607682" y="180632"/>
                  </a:lnTo>
                  <a:lnTo>
                    <a:pt x="608711" y="183946"/>
                  </a:lnTo>
                  <a:lnTo>
                    <a:pt x="610781" y="186321"/>
                  </a:lnTo>
                  <a:lnTo>
                    <a:pt x="612952" y="188696"/>
                  </a:lnTo>
                  <a:lnTo>
                    <a:pt x="615734" y="189890"/>
                  </a:lnTo>
                  <a:lnTo>
                    <a:pt x="619150" y="189890"/>
                  </a:lnTo>
                  <a:lnTo>
                    <a:pt x="733399" y="189890"/>
                  </a:lnTo>
                  <a:lnTo>
                    <a:pt x="742289" y="189890"/>
                  </a:lnTo>
                  <a:lnTo>
                    <a:pt x="746721" y="194068"/>
                  </a:lnTo>
                  <a:lnTo>
                    <a:pt x="746721" y="202450"/>
                  </a:lnTo>
                  <a:lnTo>
                    <a:pt x="746721" y="281190"/>
                  </a:lnTo>
                  <a:lnTo>
                    <a:pt x="746721" y="288429"/>
                  </a:lnTo>
                  <a:lnTo>
                    <a:pt x="742899" y="292036"/>
                  </a:lnTo>
                  <a:lnTo>
                    <a:pt x="735253" y="292036"/>
                  </a:lnTo>
                  <a:lnTo>
                    <a:pt x="617753" y="292036"/>
                  </a:lnTo>
                  <a:lnTo>
                    <a:pt x="614857" y="292036"/>
                  </a:lnTo>
                  <a:lnTo>
                    <a:pt x="612432" y="292925"/>
                  </a:lnTo>
                  <a:lnTo>
                    <a:pt x="610463" y="294678"/>
                  </a:lnTo>
                  <a:lnTo>
                    <a:pt x="608609" y="296329"/>
                  </a:lnTo>
                  <a:lnTo>
                    <a:pt x="607682" y="298399"/>
                  </a:lnTo>
                  <a:lnTo>
                    <a:pt x="607682" y="300875"/>
                  </a:lnTo>
                  <a:lnTo>
                    <a:pt x="607682" y="364439"/>
                  </a:lnTo>
                  <a:lnTo>
                    <a:pt x="607682" y="367842"/>
                  </a:lnTo>
                  <a:lnTo>
                    <a:pt x="608190" y="370166"/>
                  </a:lnTo>
                  <a:lnTo>
                    <a:pt x="609231" y="371411"/>
                  </a:lnTo>
                  <a:lnTo>
                    <a:pt x="610260" y="372656"/>
                  </a:lnTo>
                  <a:lnTo>
                    <a:pt x="612279" y="373265"/>
                  </a:lnTo>
                  <a:lnTo>
                    <a:pt x="615276" y="373265"/>
                  </a:lnTo>
                  <a:lnTo>
                    <a:pt x="821601" y="373265"/>
                  </a:lnTo>
                  <a:lnTo>
                    <a:pt x="830897" y="373265"/>
                  </a:lnTo>
                  <a:lnTo>
                    <a:pt x="835545" y="377304"/>
                  </a:lnTo>
                  <a:lnTo>
                    <a:pt x="835545" y="385356"/>
                  </a:lnTo>
                  <a:lnTo>
                    <a:pt x="835545" y="463486"/>
                  </a:lnTo>
                  <a:lnTo>
                    <a:pt x="835545" y="467728"/>
                  </a:lnTo>
                  <a:lnTo>
                    <a:pt x="834250" y="471131"/>
                  </a:lnTo>
                  <a:lnTo>
                    <a:pt x="831672" y="473722"/>
                  </a:lnTo>
                  <a:lnTo>
                    <a:pt x="829195" y="476199"/>
                  </a:lnTo>
                  <a:lnTo>
                    <a:pt x="825423" y="477443"/>
                  </a:lnTo>
                  <a:lnTo>
                    <a:pt x="820356" y="477443"/>
                  </a:lnTo>
                  <a:lnTo>
                    <a:pt x="480720" y="477443"/>
                  </a:lnTo>
                  <a:lnTo>
                    <a:pt x="474319" y="477443"/>
                  </a:lnTo>
                  <a:lnTo>
                    <a:pt x="469823" y="476199"/>
                  </a:lnTo>
                  <a:lnTo>
                    <a:pt x="467233" y="473722"/>
                  </a:lnTo>
                  <a:lnTo>
                    <a:pt x="464756" y="471131"/>
                  </a:lnTo>
                  <a:lnTo>
                    <a:pt x="463511" y="467106"/>
                  </a:lnTo>
                  <a:lnTo>
                    <a:pt x="463511" y="461632"/>
                  </a:lnTo>
                  <a:lnTo>
                    <a:pt x="463511" y="20929"/>
                  </a:lnTo>
                  <a:close/>
                </a:path>
                <a:path w="3560445" h="483870">
                  <a:moveTo>
                    <a:pt x="981608" y="6350"/>
                  </a:moveTo>
                  <a:lnTo>
                    <a:pt x="1042843" y="6503"/>
                  </a:lnTo>
                  <a:lnTo>
                    <a:pt x="1133702" y="12844"/>
                  </a:lnTo>
                  <a:lnTo>
                    <a:pt x="1184297" y="25963"/>
                  </a:lnTo>
                  <a:lnTo>
                    <a:pt x="1227333" y="46329"/>
                  </a:lnTo>
                  <a:lnTo>
                    <a:pt x="1262811" y="73939"/>
                  </a:lnTo>
                  <a:lnTo>
                    <a:pt x="1290615" y="107779"/>
                  </a:lnTo>
                  <a:lnTo>
                    <a:pt x="1310474" y="146832"/>
                  </a:lnTo>
                  <a:lnTo>
                    <a:pt x="1322390" y="191098"/>
                  </a:lnTo>
                  <a:lnTo>
                    <a:pt x="1326362" y="240576"/>
                  </a:lnTo>
                  <a:lnTo>
                    <a:pt x="1324569" y="274496"/>
                  </a:lnTo>
                  <a:lnTo>
                    <a:pt x="1310230" y="336118"/>
                  </a:lnTo>
                  <a:lnTo>
                    <a:pt x="1281672" y="389034"/>
                  </a:lnTo>
                  <a:lnTo>
                    <a:pt x="1239119" y="430810"/>
                  </a:lnTo>
                  <a:lnTo>
                    <a:pt x="1182820" y="460523"/>
                  </a:lnTo>
                  <a:lnTo>
                    <a:pt x="1113992" y="475563"/>
                  </a:lnTo>
                  <a:lnTo>
                    <a:pt x="1074928" y="477443"/>
                  </a:lnTo>
                  <a:lnTo>
                    <a:pt x="907973" y="477443"/>
                  </a:lnTo>
                  <a:lnTo>
                    <a:pt x="901573" y="477443"/>
                  </a:lnTo>
                  <a:lnTo>
                    <a:pt x="896874" y="475996"/>
                  </a:lnTo>
                  <a:lnTo>
                    <a:pt x="893876" y="473100"/>
                  </a:lnTo>
                  <a:lnTo>
                    <a:pt x="890981" y="470103"/>
                  </a:lnTo>
                  <a:lnTo>
                    <a:pt x="889533" y="465188"/>
                  </a:lnTo>
                  <a:lnTo>
                    <a:pt x="889533" y="458368"/>
                  </a:lnTo>
                  <a:lnTo>
                    <a:pt x="889533" y="22161"/>
                  </a:lnTo>
                  <a:lnTo>
                    <a:pt x="889533" y="16268"/>
                  </a:lnTo>
                  <a:lnTo>
                    <a:pt x="890778" y="12192"/>
                  </a:lnTo>
                  <a:lnTo>
                    <a:pt x="893254" y="9918"/>
                  </a:lnTo>
                  <a:lnTo>
                    <a:pt x="895845" y="7543"/>
                  </a:lnTo>
                  <a:lnTo>
                    <a:pt x="900328" y="6350"/>
                  </a:lnTo>
                  <a:lnTo>
                    <a:pt x="906741" y="6350"/>
                  </a:lnTo>
                  <a:lnTo>
                    <a:pt x="981608" y="6350"/>
                  </a:lnTo>
                  <a:close/>
                </a:path>
                <a:path w="3560445" h="483870">
                  <a:moveTo>
                    <a:pt x="1040053" y="106019"/>
                  </a:moveTo>
                  <a:lnTo>
                    <a:pt x="1037882" y="106019"/>
                  </a:lnTo>
                  <a:lnTo>
                    <a:pt x="1036281" y="106641"/>
                  </a:lnTo>
                  <a:lnTo>
                    <a:pt x="1035240" y="107886"/>
                  </a:lnTo>
                  <a:lnTo>
                    <a:pt x="1034211" y="109131"/>
                  </a:lnTo>
                  <a:lnTo>
                    <a:pt x="1033703" y="111455"/>
                  </a:lnTo>
                  <a:lnTo>
                    <a:pt x="1033703" y="114858"/>
                  </a:lnTo>
                  <a:lnTo>
                    <a:pt x="1033703" y="368160"/>
                  </a:lnTo>
                  <a:lnTo>
                    <a:pt x="1033703" y="371970"/>
                  </a:lnTo>
                  <a:lnTo>
                    <a:pt x="1034313" y="374561"/>
                  </a:lnTo>
                  <a:lnTo>
                    <a:pt x="1035558" y="375907"/>
                  </a:lnTo>
                  <a:lnTo>
                    <a:pt x="1036802" y="377139"/>
                  </a:lnTo>
                  <a:lnTo>
                    <a:pt x="1039126" y="377761"/>
                  </a:lnTo>
                  <a:lnTo>
                    <a:pt x="1042530" y="377761"/>
                  </a:lnTo>
                  <a:lnTo>
                    <a:pt x="1047026" y="377761"/>
                  </a:lnTo>
                  <a:lnTo>
                    <a:pt x="1102291" y="369587"/>
                  </a:lnTo>
                  <a:lnTo>
                    <a:pt x="1142517" y="345059"/>
                  </a:lnTo>
                  <a:lnTo>
                    <a:pt x="1167045" y="302120"/>
                  </a:lnTo>
                  <a:lnTo>
                    <a:pt x="1175219" y="238721"/>
                  </a:lnTo>
                  <a:lnTo>
                    <a:pt x="1173671" y="208980"/>
                  </a:lnTo>
                  <a:lnTo>
                    <a:pt x="1161278" y="161697"/>
                  </a:lnTo>
                  <a:lnTo>
                    <a:pt x="1136665" y="130249"/>
                  </a:lnTo>
                  <a:lnTo>
                    <a:pt x="1100550" y="112423"/>
                  </a:lnTo>
                  <a:lnTo>
                    <a:pt x="1078191" y="108508"/>
                  </a:lnTo>
                  <a:lnTo>
                    <a:pt x="1040053" y="106019"/>
                  </a:lnTo>
                  <a:close/>
                </a:path>
                <a:path w="3560445" h="483870">
                  <a:moveTo>
                    <a:pt x="1721345" y="483793"/>
                  </a:moveTo>
                  <a:lnTo>
                    <a:pt x="1656424" y="476430"/>
                  </a:lnTo>
                  <a:lnTo>
                    <a:pt x="1600276" y="454342"/>
                  </a:lnTo>
                  <a:lnTo>
                    <a:pt x="1554468" y="418574"/>
                  </a:lnTo>
                  <a:lnTo>
                    <a:pt x="1520596" y="370471"/>
                  </a:lnTo>
                  <a:lnTo>
                    <a:pt x="1499668" y="311531"/>
                  </a:lnTo>
                  <a:lnTo>
                    <a:pt x="1492694" y="243217"/>
                  </a:lnTo>
                  <a:lnTo>
                    <a:pt x="1494456" y="207842"/>
                  </a:lnTo>
                  <a:lnTo>
                    <a:pt x="1508559" y="143896"/>
                  </a:lnTo>
                  <a:lnTo>
                    <a:pt x="1536544" y="89372"/>
                  </a:lnTo>
                  <a:lnTo>
                    <a:pt x="1576540" y="46823"/>
                  </a:lnTo>
                  <a:lnTo>
                    <a:pt x="1627835" y="17000"/>
                  </a:lnTo>
                  <a:lnTo>
                    <a:pt x="1688057" y="1888"/>
                  </a:lnTo>
                  <a:lnTo>
                    <a:pt x="1721345" y="0"/>
                  </a:lnTo>
                  <a:lnTo>
                    <a:pt x="1754254" y="1888"/>
                  </a:lnTo>
                  <a:lnTo>
                    <a:pt x="1813853" y="17000"/>
                  </a:lnTo>
                  <a:lnTo>
                    <a:pt x="1864821" y="46823"/>
                  </a:lnTo>
                  <a:lnTo>
                    <a:pt x="1904655" y="89372"/>
                  </a:lnTo>
                  <a:lnTo>
                    <a:pt x="1932630" y="143896"/>
                  </a:lnTo>
                  <a:lnTo>
                    <a:pt x="1946814" y="207842"/>
                  </a:lnTo>
                  <a:lnTo>
                    <a:pt x="1948586" y="243217"/>
                  </a:lnTo>
                  <a:lnTo>
                    <a:pt x="1946833" y="278298"/>
                  </a:lnTo>
                  <a:lnTo>
                    <a:pt x="1932807" y="341772"/>
                  </a:lnTo>
                  <a:lnTo>
                    <a:pt x="1905106" y="395888"/>
                  </a:lnTo>
                  <a:lnTo>
                    <a:pt x="1865419" y="437978"/>
                  </a:lnTo>
                  <a:lnTo>
                    <a:pt x="1814430" y="467227"/>
                  </a:lnTo>
                  <a:lnTo>
                    <a:pt x="1754523" y="481953"/>
                  </a:lnTo>
                  <a:lnTo>
                    <a:pt x="1721345" y="483793"/>
                  </a:lnTo>
                  <a:close/>
                </a:path>
                <a:path w="3560445" h="483870">
                  <a:moveTo>
                    <a:pt x="1721345" y="384746"/>
                  </a:moveTo>
                  <a:lnTo>
                    <a:pt x="1765668" y="371094"/>
                  </a:lnTo>
                  <a:lnTo>
                    <a:pt x="1789849" y="327075"/>
                  </a:lnTo>
                  <a:lnTo>
                    <a:pt x="1796980" y="269498"/>
                  </a:lnTo>
                  <a:lnTo>
                    <a:pt x="1797456" y="245071"/>
                  </a:lnTo>
                  <a:lnTo>
                    <a:pt x="1796342" y="208476"/>
                  </a:lnTo>
                  <a:lnTo>
                    <a:pt x="1787426" y="151974"/>
                  </a:lnTo>
                  <a:lnTo>
                    <a:pt x="1769353" y="117082"/>
                  </a:lnTo>
                  <a:lnTo>
                    <a:pt x="1721345" y="97815"/>
                  </a:lnTo>
                  <a:lnTo>
                    <a:pt x="1702100" y="99956"/>
                  </a:lnTo>
                  <a:lnTo>
                    <a:pt x="1661807" y="132067"/>
                  </a:lnTo>
                  <a:lnTo>
                    <a:pt x="1648320" y="177444"/>
                  </a:lnTo>
                  <a:lnTo>
                    <a:pt x="1643824" y="245071"/>
                  </a:lnTo>
                  <a:lnTo>
                    <a:pt x="1644300" y="269498"/>
                  </a:lnTo>
                  <a:lnTo>
                    <a:pt x="1648100" y="310499"/>
                  </a:lnTo>
                  <a:lnTo>
                    <a:pt x="1661306" y="353271"/>
                  </a:lnTo>
                  <a:lnTo>
                    <a:pt x="1695607" y="381330"/>
                  </a:lnTo>
                  <a:lnTo>
                    <a:pt x="1721345" y="384746"/>
                  </a:lnTo>
                  <a:close/>
                </a:path>
                <a:path w="3560445" h="483870">
                  <a:moveTo>
                    <a:pt x="2408936" y="6350"/>
                  </a:moveTo>
                  <a:lnTo>
                    <a:pt x="2415235" y="6350"/>
                  </a:lnTo>
                  <a:lnTo>
                    <a:pt x="2418384" y="9918"/>
                  </a:lnTo>
                  <a:lnTo>
                    <a:pt x="2418384" y="17043"/>
                  </a:lnTo>
                  <a:lnTo>
                    <a:pt x="2418384" y="465963"/>
                  </a:lnTo>
                  <a:lnTo>
                    <a:pt x="2418384" y="469379"/>
                  </a:lnTo>
                  <a:lnTo>
                    <a:pt x="2416987" y="472173"/>
                  </a:lnTo>
                  <a:lnTo>
                    <a:pt x="2414206" y="474345"/>
                  </a:lnTo>
                  <a:lnTo>
                    <a:pt x="2411514" y="476402"/>
                  </a:lnTo>
                  <a:lnTo>
                    <a:pt x="2408047" y="477443"/>
                  </a:lnTo>
                  <a:lnTo>
                    <a:pt x="2403817" y="477443"/>
                  </a:lnTo>
                  <a:lnTo>
                    <a:pt x="2316861" y="477443"/>
                  </a:lnTo>
                  <a:lnTo>
                    <a:pt x="2313025" y="477443"/>
                  </a:lnTo>
                  <a:lnTo>
                    <a:pt x="2309926" y="476821"/>
                  </a:lnTo>
                  <a:lnTo>
                    <a:pt x="2125103" y="231114"/>
                  </a:lnTo>
                  <a:lnTo>
                    <a:pt x="2123338" y="228955"/>
                  </a:lnTo>
                  <a:lnTo>
                    <a:pt x="2121839" y="228079"/>
                  </a:lnTo>
                  <a:lnTo>
                    <a:pt x="2120607" y="228485"/>
                  </a:lnTo>
                  <a:lnTo>
                    <a:pt x="2119363" y="228904"/>
                  </a:lnTo>
                  <a:lnTo>
                    <a:pt x="2118741" y="230187"/>
                  </a:lnTo>
                  <a:lnTo>
                    <a:pt x="2118741" y="232359"/>
                  </a:lnTo>
                  <a:lnTo>
                    <a:pt x="2118741" y="463486"/>
                  </a:lnTo>
                  <a:lnTo>
                    <a:pt x="2109393" y="477443"/>
                  </a:lnTo>
                  <a:lnTo>
                    <a:pt x="2103399" y="477443"/>
                  </a:lnTo>
                  <a:lnTo>
                    <a:pt x="2017064" y="477443"/>
                  </a:lnTo>
                  <a:lnTo>
                    <a:pt x="2006523" y="477443"/>
                  </a:lnTo>
                  <a:lnTo>
                    <a:pt x="2001240" y="473202"/>
                  </a:lnTo>
                  <a:lnTo>
                    <a:pt x="2001240" y="464731"/>
                  </a:lnTo>
                  <a:lnTo>
                    <a:pt x="2001240" y="20929"/>
                  </a:lnTo>
                  <a:lnTo>
                    <a:pt x="2001240" y="11214"/>
                  </a:lnTo>
                  <a:lnTo>
                    <a:pt x="2005901" y="6350"/>
                  </a:lnTo>
                  <a:lnTo>
                    <a:pt x="2015197" y="6350"/>
                  </a:lnTo>
                  <a:lnTo>
                    <a:pt x="2118741" y="6350"/>
                  </a:lnTo>
                  <a:lnTo>
                    <a:pt x="2124227" y="6350"/>
                  </a:lnTo>
                  <a:lnTo>
                    <a:pt x="2128304" y="7073"/>
                  </a:lnTo>
                  <a:lnTo>
                    <a:pt x="2130996" y="8521"/>
                  </a:lnTo>
                  <a:lnTo>
                    <a:pt x="2133777" y="9969"/>
                  </a:lnTo>
                  <a:lnTo>
                    <a:pt x="2136876" y="13068"/>
                  </a:lnTo>
                  <a:lnTo>
                    <a:pt x="2140292" y="17830"/>
                  </a:lnTo>
                  <a:lnTo>
                    <a:pt x="2292667" y="229882"/>
                  </a:lnTo>
                  <a:lnTo>
                    <a:pt x="2295258" y="233603"/>
                  </a:lnTo>
                  <a:lnTo>
                    <a:pt x="2297582" y="235458"/>
                  </a:lnTo>
                  <a:lnTo>
                    <a:pt x="2299639" y="235458"/>
                  </a:lnTo>
                  <a:lnTo>
                    <a:pt x="2301824" y="235458"/>
                  </a:lnTo>
                  <a:lnTo>
                    <a:pt x="2302903" y="232727"/>
                  </a:lnTo>
                  <a:lnTo>
                    <a:pt x="2302903" y="227241"/>
                  </a:lnTo>
                  <a:lnTo>
                    <a:pt x="2302903" y="19685"/>
                  </a:lnTo>
                  <a:lnTo>
                    <a:pt x="2302903" y="10795"/>
                  </a:lnTo>
                  <a:lnTo>
                    <a:pt x="2307551" y="6350"/>
                  </a:lnTo>
                  <a:lnTo>
                    <a:pt x="2316861" y="6350"/>
                  </a:lnTo>
                  <a:lnTo>
                    <a:pt x="2408936" y="6350"/>
                  </a:lnTo>
                  <a:close/>
                </a:path>
                <a:path w="3560445" h="483870">
                  <a:moveTo>
                    <a:pt x="2703461" y="6350"/>
                  </a:moveTo>
                  <a:lnTo>
                    <a:pt x="2764691" y="6503"/>
                  </a:lnTo>
                  <a:lnTo>
                    <a:pt x="2855556" y="12844"/>
                  </a:lnTo>
                  <a:lnTo>
                    <a:pt x="2906150" y="25963"/>
                  </a:lnTo>
                  <a:lnTo>
                    <a:pt x="2949186" y="46329"/>
                  </a:lnTo>
                  <a:lnTo>
                    <a:pt x="2984665" y="73939"/>
                  </a:lnTo>
                  <a:lnTo>
                    <a:pt x="3012468" y="107779"/>
                  </a:lnTo>
                  <a:lnTo>
                    <a:pt x="3032328" y="146832"/>
                  </a:lnTo>
                  <a:lnTo>
                    <a:pt x="3044244" y="191098"/>
                  </a:lnTo>
                  <a:lnTo>
                    <a:pt x="3048215" y="240576"/>
                  </a:lnTo>
                  <a:lnTo>
                    <a:pt x="3046423" y="274496"/>
                  </a:lnTo>
                  <a:lnTo>
                    <a:pt x="3032083" y="336118"/>
                  </a:lnTo>
                  <a:lnTo>
                    <a:pt x="3003525" y="389034"/>
                  </a:lnTo>
                  <a:lnTo>
                    <a:pt x="2960973" y="430810"/>
                  </a:lnTo>
                  <a:lnTo>
                    <a:pt x="2904673" y="460523"/>
                  </a:lnTo>
                  <a:lnTo>
                    <a:pt x="2835845" y="475563"/>
                  </a:lnTo>
                  <a:lnTo>
                    <a:pt x="2796781" y="477443"/>
                  </a:lnTo>
                  <a:lnTo>
                    <a:pt x="2629839" y="477443"/>
                  </a:lnTo>
                  <a:lnTo>
                    <a:pt x="2623426" y="477443"/>
                  </a:lnTo>
                  <a:lnTo>
                    <a:pt x="2618727" y="475996"/>
                  </a:lnTo>
                  <a:lnTo>
                    <a:pt x="2615730" y="473100"/>
                  </a:lnTo>
                  <a:lnTo>
                    <a:pt x="2612834" y="470103"/>
                  </a:lnTo>
                  <a:lnTo>
                    <a:pt x="2611386" y="465188"/>
                  </a:lnTo>
                  <a:lnTo>
                    <a:pt x="2611386" y="458368"/>
                  </a:lnTo>
                  <a:lnTo>
                    <a:pt x="2611386" y="22161"/>
                  </a:lnTo>
                  <a:lnTo>
                    <a:pt x="2611386" y="16268"/>
                  </a:lnTo>
                  <a:lnTo>
                    <a:pt x="2612631" y="12192"/>
                  </a:lnTo>
                  <a:lnTo>
                    <a:pt x="2615107" y="9918"/>
                  </a:lnTo>
                  <a:lnTo>
                    <a:pt x="2617685" y="7543"/>
                  </a:lnTo>
                  <a:lnTo>
                    <a:pt x="2622181" y="6350"/>
                  </a:lnTo>
                  <a:lnTo>
                    <a:pt x="2628595" y="6350"/>
                  </a:lnTo>
                  <a:lnTo>
                    <a:pt x="2703461" y="6350"/>
                  </a:lnTo>
                  <a:close/>
                </a:path>
                <a:path w="3560445" h="483870">
                  <a:moveTo>
                    <a:pt x="2761907" y="106019"/>
                  </a:moveTo>
                  <a:lnTo>
                    <a:pt x="2759735" y="106019"/>
                  </a:lnTo>
                  <a:lnTo>
                    <a:pt x="2758135" y="106641"/>
                  </a:lnTo>
                  <a:lnTo>
                    <a:pt x="2757093" y="107886"/>
                  </a:lnTo>
                  <a:lnTo>
                    <a:pt x="2756065" y="109131"/>
                  </a:lnTo>
                  <a:lnTo>
                    <a:pt x="2755557" y="111455"/>
                  </a:lnTo>
                  <a:lnTo>
                    <a:pt x="2755557" y="114858"/>
                  </a:lnTo>
                  <a:lnTo>
                    <a:pt x="2755557" y="368160"/>
                  </a:lnTo>
                  <a:lnTo>
                    <a:pt x="2755557" y="371970"/>
                  </a:lnTo>
                  <a:lnTo>
                    <a:pt x="2756166" y="374561"/>
                  </a:lnTo>
                  <a:lnTo>
                    <a:pt x="2757411" y="375907"/>
                  </a:lnTo>
                  <a:lnTo>
                    <a:pt x="2758655" y="377139"/>
                  </a:lnTo>
                  <a:lnTo>
                    <a:pt x="2760967" y="377761"/>
                  </a:lnTo>
                  <a:lnTo>
                    <a:pt x="2764383" y="377761"/>
                  </a:lnTo>
                  <a:lnTo>
                    <a:pt x="2768879" y="377761"/>
                  </a:lnTo>
                  <a:lnTo>
                    <a:pt x="2824145" y="369587"/>
                  </a:lnTo>
                  <a:lnTo>
                    <a:pt x="2864370" y="345059"/>
                  </a:lnTo>
                  <a:lnTo>
                    <a:pt x="2888899" y="302120"/>
                  </a:lnTo>
                  <a:lnTo>
                    <a:pt x="2897073" y="238721"/>
                  </a:lnTo>
                  <a:lnTo>
                    <a:pt x="2895523" y="208980"/>
                  </a:lnTo>
                  <a:lnTo>
                    <a:pt x="2883126" y="161697"/>
                  </a:lnTo>
                  <a:lnTo>
                    <a:pt x="2858523" y="130249"/>
                  </a:lnTo>
                  <a:lnTo>
                    <a:pt x="2822405" y="112423"/>
                  </a:lnTo>
                  <a:lnTo>
                    <a:pt x="2800045" y="108508"/>
                  </a:lnTo>
                  <a:lnTo>
                    <a:pt x="2761907" y="106019"/>
                  </a:lnTo>
                  <a:close/>
                </a:path>
                <a:path w="3560445" h="483870">
                  <a:moveTo>
                    <a:pt x="3095167" y="477443"/>
                  </a:moveTo>
                  <a:lnTo>
                    <a:pt x="3091751" y="477443"/>
                  </a:lnTo>
                  <a:lnTo>
                    <a:pt x="3088957" y="476300"/>
                  </a:lnTo>
                  <a:lnTo>
                    <a:pt x="3086798" y="474027"/>
                  </a:lnTo>
                  <a:lnTo>
                    <a:pt x="3084728" y="471652"/>
                  </a:lnTo>
                  <a:lnTo>
                    <a:pt x="3083687" y="468350"/>
                  </a:lnTo>
                  <a:lnTo>
                    <a:pt x="3083687" y="464108"/>
                  </a:lnTo>
                  <a:lnTo>
                    <a:pt x="3083687" y="461111"/>
                  </a:lnTo>
                  <a:lnTo>
                    <a:pt x="3239325" y="20929"/>
                  </a:lnTo>
                  <a:lnTo>
                    <a:pt x="3246297" y="9613"/>
                  </a:lnTo>
                  <a:lnTo>
                    <a:pt x="3248875" y="7442"/>
                  </a:lnTo>
                  <a:lnTo>
                    <a:pt x="3252914" y="6350"/>
                  </a:lnTo>
                  <a:lnTo>
                    <a:pt x="3258388" y="6350"/>
                  </a:lnTo>
                  <a:lnTo>
                    <a:pt x="3383483" y="6350"/>
                  </a:lnTo>
                  <a:lnTo>
                    <a:pt x="3388550" y="6350"/>
                  </a:lnTo>
                  <a:lnTo>
                    <a:pt x="3393097" y="7950"/>
                  </a:lnTo>
                  <a:lnTo>
                    <a:pt x="3397123" y="11163"/>
                  </a:lnTo>
                  <a:lnTo>
                    <a:pt x="3401161" y="14262"/>
                  </a:lnTo>
                  <a:lnTo>
                    <a:pt x="3558654" y="455891"/>
                  </a:lnTo>
                  <a:lnTo>
                    <a:pt x="3559898" y="461835"/>
                  </a:lnTo>
                  <a:lnTo>
                    <a:pt x="3559898" y="463486"/>
                  </a:lnTo>
                  <a:lnTo>
                    <a:pt x="3559898" y="467309"/>
                  </a:lnTo>
                  <a:lnTo>
                    <a:pt x="3559073" y="470623"/>
                  </a:lnTo>
                  <a:lnTo>
                    <a:pt x="3557409" y="473405"/>
                  </a:lnTo>
                  <a:lnTo>
                    <a:pt x="3555758" y="476097"/>
                  </a:lnTo>
                  <a:lnTo>
                    <a:pt x="3553231" y="477443"/>
                  </a:lnTo>
                  <a:lnTo>
                    <a:pt x="3549815" y="477443"/>
                  </a:lnTo>
                  <a:lnTo>
                    <a:pt x="3425342" y="477443"/>
                  </a:lnTo>
                  <a:lnTo>
                    <a:pt x="3418103" y="477443"/>
                  </a:lnTo>
                  <a:lnTo>
                    <a:pt x="3413455" y="473824"/>
                  </a:lnTo>
                  <a:lnTo>
                    <a:pt x="3411397" y="466585"/>
                  </a:lnTo>
                  <a:lnTo>
                    <a:pt x="3386582" y="393573"/>
                  </a:lnTo>
                  <a:lnTo>
                    <a:pt x="3385350" y="390677"/>
                  </a:lnTo>
                  <a:lnTo>
                    <a:pt x="3384156" y="388721"/>
                  </a:lnTo>
                  <a:lnTo>
                    <a:pt x="3383026" y="387692"/>
                  </a:lnTo>
                  <a:lnTo>
                    <a:pt x="3381984" y="386549"/>
                  </a:lnTo>
                  <a:lnTo>
                    <a:pt x="3380028" y="385978"/>
                  </a:lnTo>
                  <a:lnTo>
                    <a:pt x="3377133" y="385978"/>
                  </a:lnTo>
                  <a:lnTo>
                    <a:pt x="3242424" y="385978"/>
                  </a:lnTo>
                  <a:lnTo>
                    <a:pt x="3237357" y="385978"/>
                  </a:lnTo>
                  <a:lnTo>
                    <a:pt x="3234207" y="388302"/>
                  </a:lnTo>
                  <a:lnTo>
                    <a:pt x="3232975" y="392950"/>
                  </a:lnTo>
                  <a:lnTo>
                    <a:pt x="3206927" y="467982"/>
                  </a:lnTo>
                  <a:lnTo>
                    <a:pt x="3204337" y="474281"/>
                  </a:lnTo>
                  <a:lnTo>
                    <a:pt x="3199282" y="477443"/>
                  </a:lnTo>
                  <a:lnTo>
                    <a:pt x="3191738" y="477443"/>
                  </a:lnTo>
                  <a:lnTo>
                    <a:pt x="3095167" y="477443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6165" y="5646845"/>
              <a:ext cx="110782" cy="14828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1975706" y="5511482"/>
              <a:ext cx="921385" cy="471170"/>
            </a:xfrm>
            <a:custGeom>
              <a:avLst/>
              <a:gdLst/>
              <a:ahLst/>
              <a:cxnLst/>
              <a:rect l="l" t="t" r="r" b="b"/>
              <a:pathLst>
                <a:path w="921384" h="471170">
                  <a:moveTo>
                    <a:pt x="0" y="14579"/>
                  </a:moveTo>
                  <a:lnTo>
                    <a:pt x="0" y="10337"/>
                  </a:lnTo>
                  <a:lnTo>
                    <a:pt x="1346" y="6870"/>
                  </a:lnTo>
                  <a:lnTo>
                    <a:pt x="4025" y="4191"/>
                  </a:lnTo>
                  <a:lnTo>
                    <a:pt x="6819" y="1397"/>
                  </a:lnTo>
                  <a:lnTo>
                    <a:pt x="10744" y="0"/>
                  </a:lnTo>
                  <a:lnTo>
                    <a:pt x="15811" y="0"/>
                  </a:lnTo>
                  <a:lnTo>
                    <a:pt x="395439" y="0"/>
                  </a:lnTo>
                  <a:lnTo>
                    <a:pt x="400608" y="0"/>
                  </a:lnTo>
                  <a:lnTo>
                    <a:pt x="404533" y="1397"/>
                  </a:lnTo>
                  <a:lnTo>
                    <a:pt x="407225" y="4191"/>
                  </a:lnTo>
                  <a:lnTo>
                    <a:pt x="410006" y="6870"/>
                  </a:lnTo>
                  <a:lnTo>
                    <a:pt x="411403" y="10337"/>
                  </a:lnTo>
                  <a:lnTo>
                    <a:pt x="411403" y="14579"/>
                  </a:lnTo>
                  <a:lnTo>
                    <a:pt x="411403" y="90068"/>
                  </a:lnTo>
                  <a:lnTo>
                    <a:pt x="411403" y="98132"/>
                  </a:lnTo>
                  <a:lnTo>
                    <a:pt x="406755" y="102158"/>
                  </a:lnTo>
                  <a:lnTo>
                    <a:pt x="397446" y="102158"/>
                  </a:lnTo>
                  <a:lnTo>
                    <a:pt x="285064" y="102158"/>
                  </a:lnTo>
                  <a:lnTo>
                    <a:pt x="279996" y="102158"/>
                  </a:lnTo>
                  <a:lnTo>
                    <a:pt x="277469" y="104279"/>
                  </a:lnTo>
                  <a:lnTo>
                    <a:pt x="277469" y="108508"/>
                  </a:lnTo>
                  <a:lnTo>
                    <a:pt x="277469" y="457136"/>
                  </a:lnTo>
                  <a:lnTo>
                    <a:pt x="277469" y="461784"/>
                  </a:lnTo>
                  <a:lnTo>
                    <a:pt x="276390" y="465302"/>
                  </a:lnTo>
                  <a:lnTo>
                    <a:pt x="274218" y="467677"/>
                  </a:lnTo>
                  <a:lnTo>
                    <a:pt x="272148" y="469950"/>
                  </a:lnTo>
                  <a:lnTo>
                    <a:pt x="269201" y="471093"/>
                  </a:lnTo>
                  <a:lnTo>
                    <a:pt x="265379" y="471093"/>
                  </a:lnTo>
                  <a:lnTo>
                    <a:pt x="144780" y="471093"/>
                  </a:lnTo>
                  <a:lnTo>
                    <a:pt x="137134" y="471093"/>
                  </a:lnTo>
                  <a:lnTo>
                    <a:pt x="133311" y="466852"/>
                  </a:lnTo>
                  <a:lnTo>
                    <a:pt x="133311" y="458381"/>
                  </a:lnTo>
                  <a:lnTo>
                    <a:pt x="133311" y="111150"/>
                  </a:lnTo>
                  <a:lnTo>
                    <a:pt x="133311" y="105156"/>
                  </a:lnTo>
                  <a:lnTo>
                    <a:pt x="130987" y="102158"/>
                  </a:lnTo>
                  <a:lnTo>
                    <a:pt x="126326" y="102158"/>
                  </a:lnTo>
                  <a:lnTo>
                    <a:pt x="14566" y="102158"/>
                  </a:lnTo>
                  <a:lnTo>
                    <a:pt x="4851" y="102158"/>
                  </a:lnTo>
                  <a:lnTo>
                    <a:pt x="0" y="98132"/>
                  </a:lnTo>
                  <a:lnTo>
                    <a:pt x="0" y="90068"/>
                  </a:lnTo>
                  <a:lnTo>
                    <a:pt x="0" y="14579"/>
                  </a:lnTo>
                  <a:close/>
                </a:path>
                <a:path w="921384" h="471170">
                  <a:moveTo>
                    <a:pt x="456425" y="471093"/>
                  </a:moveTo>
                  <a:lnTo>
                    <a:pt x="453009" y="471093"/>
                  </a:lnTo>
                  <a:lnTo>
                    <a:pt x="450227" y="469950"/>
                  </a:lnTo>
                  <a:lnTo>
                    <a:pt x="448056" y="467677"/>
                  </a:lnTo>
                  <a:lnTo>
                    <a:pt x="445985" y="465302"/>
                  </a:lnTo>
                  <a:lnTo>
                    <a:pt x="444957" y="462000"/>
                  </a:lnTo>
                  <a:lnTo>
                    <a:pt x="444957" y="457758"/>
                  </a:lnTo>
                  <a:lnTo>
                    <a:pt x="444957" y="454761"/>
                  </a:lnTo>
                  <a:lnTo>
                    <a:pt x="600583" y="14579"/>
                  </a:lnTo>
                  <a:lnTo>
                    <a:pt x="607568" y="3263"/>
                  </a:lnTo>
                  <a:lnTo>
                    <a:pt x="610146" y="1092"/>
                  </a:lnTo>
                  <a:lnTo>
                    <a:pt x="614172" y="0"/>
                  </a:lnTo>
                  <a:lnTo>
                    <a:pt x="619658" y="0"/>
                  </a:lnTo>
                  <a:lnTo>
                    <a:pt x="744740" y="0"/>
                  </a:lnTo>
                  <a:lnTo>
                    <a:pt x="749820" y="0"/>
                  </a:lnTo>
                  <a:lnTo>
                    <a:pt x="754392" y="1600"/>
                  </a:lnTo>
                  <a:lnTo>
                    <a:pt x="758329" y="4813"/>
                  </a:lnTo>
                  <a:lnTo>
                    <a:pt x="762393" y="7912"/>
                  </a:lnTo>
                  <a:lnTo>
                    <a:pt x="919873" y="449541"/>
                  </a:lnTo>
                  <a:lnTo>
                    <a:pt x="921143" y="455485"/>
                  </a:lnTo>
                  <a:lnTo>
                    <a:pt x="921143" y="457136"/>
                  </a:lnTo>
                  <a:lnTo>
                    <a:pt x="921143" y="460959"/>
                  </a:lnTo>
                  <a:lnTo>
                    <a:pt x="920381" y="464273"/>
                  </a:lnTo>
                  <a:lnTo>
                    <a:pt x="918730" y="467055"/>
                  </a:lnTo>
                  <a:lnTo>
                    <a:pt x="917079" y="469747"/>
                  </a:lnTo>
                  <a:lnTo>
                    <a:pt x="914539" y="471093"/>
                  </a:lnTo>
                  <a:lnTo>
                    <a:pt x="911110" y="471093"/>
                  </a:lnTo>
                  <a:lnTo>
                    <a:pt x="786650" y="471093"/>
                  </a:lnTo>
                  <a:lnTo>
                    <a:pt x="779411" y="471093"/>
                  </a:lnTo>
                  <a:lnTo>
                    <a:pt x="774712" y="467474"/>
                  </a:lnTo>
                  <a:lnTo>
                    <a:pt x="772680" y="460235"/>
                  </a:lnTo>
                  <a:lnTo>
                    <a:pt x="747788" y="387223"/>
                  </a:lnTo>
                  <a:lnTo>
                    <a:pt x="746645" y="384327"/>
                  </a:lnTo>
                  <a:lnTo>
                    <a:pt x="745375" y="382371"/>
                  </a:lnTo>
                  <a:lnTo>
                    <a:pt x="744232" y="381342"/>
                  </a:lnTo>
                  <a:lnTo>
                    <a:pt x="743216" y="380199"/>
                  </a:lnTo>
                  <a:lnTo>
                    <a:pt x="741311" y="379628"/>
                  </a:lnTo>
                  <a:lnTo>
                    <a:pt x="738390" y="379628"/>
                  </a:lnTo>
                  <a:lnTo>
                    <a:pt x="603694" y="379628"/>
                  </a:lnTo>
                  <a:lnTo>
                    <a:pt x="598627" y="379628"/>
                  </a:lnTo>
                  <a:lnTo>
                    <a:pt x="595477" y="381952"/>
                  </a:lnTo>
                  <a:lnTo>
                    <a:pt x="594233" y="386600"/>
                  </a:lnTo>
                  <a:lnTo>
                    <a:pt x="568185" y="461632"/>
                  </a:lnTo>
                  <a:lnTo>
                    <a:pt x="565607" y="467931"/>
                  </a:lnTo>
                  <a:lnTo>
                    <a:pt x="560539" y="471093"/>
                  </a:lnTo>
                  <a:lnTo>
                    <a:pt x="552996" y="471093"/>
                  </a:lnTo>
                  <a:lnTo>
                    <a:pt x="456425" y="471093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90430" y="5646845"/>
              <a:ext cx="110769" cy="14828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812516" y="5505132"/>
              <a:ext cx="14243050" cy="1106170"/>
            </a:xfrm>
            <a:custGeom>
              <a:avLst/>
              <a:gdLst/>
              <a:ahLst/>
              <a:cxnLst/>
              <a:rect l="l" t="t" r="r" b="b"/>
              <a:pathLst>
                <a:path w="14243050" h="1106170">
                  <a:moveTo>
                    <a:pt x="10471048" y="0"/>
                  </a:moveTo>
                  <a:lnTo>
                    <a:pt x="10521229" y="4687"/>
                  </a:lnTo>
                  <a:lnTo>
                    <a:pt x="10566171" y="18757"/>
                  </a:lnTo>
                  <a:lnTo>
                    <a:pt x="10605017" y="40959"/>
                  </a:lnTo>
                  <a:lnTo>
                    <a:pt x="10636148" y="70370"/>
                  </a:lnTo>
                  <a:lnTo>
                    <a:pt x="10658627" y="105792"/>
                  </a:lnTo>
                  <a:lnTo>
                    <a:pt x="10671581" y="146024"/>
                  </a:lnTo>
                  <a:lnTo>
                    <a:pt x="10672978" y="151079"/>
                  </a:lnTo>
                  <a:lnTo>
                    <a:pt x="10673613" y="155117"/>
                  </a:lnTo>
                  <a:lnTo>
                    <a:pt x="10673613" y="158115"/>
                  </a:lnTo>
                  <a:lnTo>
                    <a:pt x="10673613" y="161937"/>
                  </a:lnTo>
                  <a:lnTo>
                    <a:pt x="10672851" y="164465"/>
                  </a:lnTo>
                  <a:lnTo>
                    <a:pt x="10671327" y="165709"/>
                  </a:lnTo>
                  <a:lnTo>
                    <a:pt x="10669930" y="166941"/>
                  </a:lnTo>
                  <a:lnTo>
                    <a:pt x="10667263" y="167779"/>
                  </a:lnTo>
                  <a:lnTo>
                    <a:pt x="10663453" y="168186"/>
                  </a:lnTo>
                  <a:lnTo>
                    <a:pt x="10552328" y="175158"/>
                  </a:lnTo>
                  <a:lnTo>
                    <a:pt x="10548010" y="175158"/>
                  </a:lnTo>
                  <a:lnTo>
                    <a:pt x="10536757" y="148690"/>
                  </a:lnTo>
                  <a:lnTo>
                    <a:pt x="10532151" y="135940"/>
                  </a:lnTo>
                  <a:lnTo>
                    <a:pt x="10500623" y="102190"/>
                  </a:lnTo>
                  <a:lnTo>
                    <a:pt x="10474985" y="97815"/>
                  </a:lnTo>
                  <a:lnTo>
                    <a:pt x="10457292" y="99877"/>
                  </a:lnTo>
                  <a:lnTo>
                    <a:pt x="10417073" y="130835"/>
                  </a:lnTo>
                  <a:lnTo>
                    <a:pt x="10401865" y="174156"/>
                  </a:lnTo>
                  <a:lnTo>
                    <a:pt x="10396753" y="238099"/>
                  </a:lnTo>
                  <a:lnTo>
                    <a:pt x="10397920" y="273694"/>
                  </a:lnTo>
                  <a:lnTo>
                    <a:pt x="10407254" y="328259"/>
                  </a:lnTo>
                  <a:lnTo>
                    <a:pt x="10426108" y="361401"/>
                  </a:lnTo>
                  <a:lnTo>
                    <a:pt x="10474096" y="379628"/>
                  </a:lnTo>
                  <a:lnTo>
                    <a:pt x="10490408" y="378561"/>
                  </a:lnTo>
                  <a:lnTo>
                    <a:pt x="10531627" y="362572"/>
                  </a:lnTo>
                  <a:lnTo>
                    <a:pt x="10562970" y="323947"/>
                  </a:lnTo>
                  <a:lnTo>
                    <a:pt x="10572648" y="301548"/>
                  </a:lnTo>
                  <a:lnTo>
                    <a:pt x="10576204" y="299643"/>
                  </a:lnTo>
                  <a:lnTo>
                    <a:pt x="10582173" y="299643"/>
                  </a:lnTo>
                  <a:lnTo>
                    <a:pt x="10585094" y="299643"/>
                  </a:lnTo>
                  <a:lnTo>
                    <a:pt x="10587380" y="299847"/>
                  </a:lnTo>
                  <a:lnTo>
                    <a:pt x="10589158" y="300266"/>
                  </a:lnTo>
                  <a:lnTo>
                    <a:pt x="10668533" y="316230"/>
                  </a:lnTo>
                  <a:lnTo>
                    <a:pt x="10674883" y="318287"/>
                  </a:lnTo>
                  <a:lnTo>
                    <a:pt x="10678058" y="323151"/>
                  </a:lnTo>
                  <a:lnTo>
                    <a:pt x="10678058" y="330796"/>
                  </a:lnTo>
                  <a:lnTo>
                    <a:pt x="10665682" y="368435"/>
                  </a:lnTo>
                  <a:lnTo>
                    <a:pt x="10643659" y="403944"/>
                  </a:lnTo>
                  <a:lnTo>
                    <a:pt x="10609421" y="437739"/>
                  </a:lnTo>
                  <a:lnTo>
                    <a:pt x="10562772" y="466702"/>
                  </a:lnTo>
                  <a:lnTo>
                    <a:pt x="10503856" y="481893"/>
                  </a:lnTo>
                  <a:lnTo>
                    <a:pt x="10469778" y="483793"/>
                  </a:lnTo>
                  <a:lnTo>
                    <a:pt x="10437179" y="481788"/>
                  </a:lnTo>
                  <a:lnTo>
                    <a:pt x="10378124" y="465748"/>
                  </a:lnTo>
                  <a:lnTo>
                    <a:pt x="10327691" y="434163"/>
                  </a:lnTo>
                  <a:lnTo>
                    <a:pt x="10288499" y="390057"/>
                  </a:lnTo>
                  <a:lnTo>
                    <a:pt x="10261214" y="334400"/>
                  </a:lnTo>
                  <a:lnTo>
                    <a:pt x="10247359" y="270378"/>
                  </a:lnTo>
                  <a:lnTo>
                    <a:pt x="10245623" y="235458"/>
                  </a:lnTo>
                  <a:lnTo>
                    <a:pt x="10247359" y="201068"/>
                  </a:lnTo>
                  <a:lnTo>
                    <a:pt x="10261214" y="138904"/>
                  </a:lnTo>
                  <a:lnTo>
                    <a:pt x="10288523" y="86008"/>
                  </a:lnTo>
                  <a:lnTo>
                    <a:pt x="10327905" y="44931"/>
                  </a:lnTo>
                  <a:lnTo>
                    <a:pt x="10378644" y="16303"/>
                  </a:lnTo>
                  <a:lnTo>
                    <a:pt x="10438167" y="1811"/>
                  </a:lnTo>
                  <a:lnTo>
                    <a:pt x="10471048" y="0"/>
                  </a:lnTo>
                  <a:close/>
                </a:path>
                <a:path w="14243050" h="1106170">
                  <a:moveTo>
                    <a:pt x="10942853" y="483793"/>
                  </a:moveTo>
                  <a:lnTo>
                    <a:pt x="10877956" y="476430"/>
                  </a:lnTo>
                  <a:lnTo>
                    <a:pt x="10821822" y="454342"/>
                  </a:lnTo>
                  <a:lnTo>
                    <a:pt x="10775991" y="418574"/>
                  </a:lnTo>
                  <a:lnTo>
                    <a:pt x="10742066" y="370471"/>
                  </a:lnTo>
                  <a:lnTo>
                    <a:pt x="10721206" y="311531"/>
                  </a:lnTo>
                  <a:lnTo>
                    <a:pt x="10714253" y="243217"/>
                  </a:lnTo>
                  <a:lnTo>
                    <a:pt x="10716015" y="207842"/>
                  </a:lnTo>
                  <a:lnTo>
                    <a:pt x="10730112" y="143896"/>
                  </a:lnTo>
                  <a:lnTo>
                    <a:pt x="10758092" y="89372"/>
                  </a:lnTo>
                  <a:lnTo>
                    <a:pt x="10798097" y="46823"/>
                  </a:lnTo>
                  <a:lnTo>
                    <a:pt x="10849359" y="17000"/>
                  </a:lnTo>
                  <a:lnTo>
                    <a:pt x="10909593" y="1888"/>
                  </a:lnTo>
                  <a:lnTo>
                    <a:pt x="10942853" y="0"/>
                  </a:lnTo>
                  <a:lnTo>
                    <a:pt x="10975738" y="1888"/>
                  </a:lnTo>
                  <a:lnTo>
                    <a:pt x="11035365" y="17000"/>
                  </a:lnTo>
                  <a:lnTo>
                    <a:pt x="11086371" y="46823"/>
                  </a:lnTo>
                  <a:lnTo>
                    <a:pt x="11126186" y="89372"/>
                  </a:lnTo>
                  <a:lnTo>
                    <a:pt x="11154143" y="143896"/>
                  </a:lnTo>
                  <a:lnTo>
                    <a:pt x="11168292" y="207842"/>
                  </a:lnTo>
                  <a:lnTo>
                    <a:pt x="11170056" y="243217"/>
                  </a:lnTo>
                  <a:lnTo>
                    <a:pt x="11168314" y="278298"/>
                  </a:lnTo>
                  <a:lnTo>
                    <a:pt x="11154304" y="341772"/>
                  </a:lnTo>
                  <a:lnTo>
                    <a:pt x="11126606" y="395888"/>
                  </a:lnTo>
                  <a:lnTo>
                    <a:pt x="11086982" y="437978"/>
                  </a:lnTo>
                  <a:lnTo>
                    <a:pt x="11035972" y="467227"/>
                  </a:lnTo>
                  <a:lnTo>
                    <a:pt x="10976052" y="481953"/>
                  </a:lnTo>
                  <a:lnTo>
                    <a:pt x="10942853" y="483793"/>
                  </a:lnTo>
                  <a:close/>
                </a:path>
                <a:path w="14243050" h="1106170">
                  <a:moveTo>
                    <a:pt x="10942853" y="384746"/>
                  </a:moveTo>
                  <a:lnTo>
                    <a:pt x="10987176" y="371094"/>
                  </a:lnTo>
                  <a:lnTo>
                    <a:pt x="11011306" y="327075"/>
                  </a:lnTo>
                  <a:lnTo>
                    <a:pt x="11018450" y="269498"/>
                  </a:lnTo>
                  <a:lnTo>
                    <a:pt x="11018926" y="245071"/>
                  </a:lnTo>
                  <a:lnTo>
                    <a:pt x="11017827" y="208476"/>
                  </a:lnTo>
                  <a:lnTo>
                    <a:pt x="11008961" y="151974"/>
                  </a:lnTo>
                  <a:lnTo>
                    <a:pt x="10990859" y="117082"/>
                  </a:lnTo>
                  <a:lnTo>
                    <a:pt x="10942853" y="97815"/>
                  </a:lnTo>
                  <a:lnTo>
                    <a:pt x="10923617" y="99956"/>
                  </a:lnTo>
                  <a:lnTo>
                    <a:pt x="10883290" y="132067"/>
                  </a:lnTo>
                  <a:lnTo>
                    <a:pt x="10869860" y="177444"/>
                  </a:lnTo>
                  <a:lnTo>
                    <a:pt x="10865383" y="245071"/>
                  </a:lnTo>
                  <a:lnTo>
                    <a:pt x="10865857" y="269498"/>
                  </a:lnTo>
                  <a:lnTo>
                    <a:pt x="10869616" y="310499"/>
                  </a:lnTo>
                  <a:lnTo>
                    <a:pt x="10882782" y="353271"/>
                  </a:lnTo>
                  <a:lnTo>
                    <a:pt x="10917104" y="381330"/>
                  </a:lnTo>
                  <a:lnTo>
                    <a:pt x="10942853" y="384746"/>
                  </a:lnTo>
                  <a:close/>
                </a:path>
                <a:path w="14243050" h="1106170">
                  <a:moveTo>
                    <a:pt x="11222761" y="20929"/>
                  </a:moveTo>
                  <a:lnTo>
                    <a:pt x="11222761" y="16268"/>
                  </a:lnTo>
                  <a:lnTo>
                    <a:pt x="11223777" y="12712"/>
                  </a:lnTo>
                  <a:lnTo>
                    <a:pt x="11225809" y="10223"/>
                  </a:lnTo>
                  <a:lnTo>
                    <a:pt x="11228095" y="7645"/>
                  </a:lnTo>
                  <a:lnTo>
                    <a:pt x="11231016" y="6350"/>
                  </a:lnTo>
                  <a:lnTo>
                    <a:pt x="11234826" y="6350"/>
                  </a:lnTo>
                  <a:lnTo>
                    <a:pt x="11355476" y="6350"/>
                  </a:lnTo>
                  <a:lnTo>
                    <a:pt x="11363096" y="6350"/>
                  </a:lnTo>
                  <a:lnTo>
                    <a:pt x="11366906" y="10795"/>
                  </a:lnTo>
                  <a:lnTo>
                    <a:pt x="11366906" y="19685"/>
                  </a:lnTo>
                  <a:lnTo>
                    <a:pt x="11366906" y="364439"/>
                  </a:lnTo>
                  <a:lnTo>
                    <a:pt x="11366906" y="367842"/>
                  </a:lnTo>
                  <a:lnTo>
                    <a:pt x="11367414" y="370166"/>
                  </a:lnTo>
                  <a:lnTo>
                    <a:pt x="11368430" y="371411"/>
                  </a:lnTo>
                  <a:lnTo>
                    <a:pt x="11369446" y="372656"/>
                  </a:lnTo>
                  <a:lnTo>
                    <a:pt x="11371478" y="373265"/>
                  </a:lnTo>
                  <a:lnTo>
                    <a:pt x="11374526" y="373265"/>
                  </a:lnTo>
                  <a:lnTo>
                    <a:pt x="11565661" y="373265"/>
                  </a:lnTo>
                  <a:lnTo>
                    <a:pt x="11575313" y="373265"/>
                  </a:lnTo>
                  <a:lnTo>
                    <a:pt x="11580266" y="377304"/>
                  </a:lnTo>
                  <a:lnTo>
                    <a:pt x="11580266" y="385356"/>
                  </a:lnTo>
                  <a:lnTo>
                    <a:pt x="11580266" y="463486"/>
                  </a:lnTo>
                  <a:lnTo>
                    <a:pt x="11580266" y="467728"/>
                  </a:lnTo>
                  <a:lnTo>
                    <a:pt x="11578869" y="471131"/>
                  </a:lnTo>
                  <a:lnTo>
                    <a:pt x="11576075" y="473722"/>
                  </a:lnTo>
                  <a:lnTo>
                    <a:pt x="11573408" y="476199"/>
                  </a:lnTo>
                  <a:lnTo>
                    <a:pt x="11569471" y="477443"/>
                  </a:lnTo>
                  <a:lnTo>
                    <a:pt x="11564391" y="477443"/>
                  </a:lnTo>
                  <a:lnTo>
                    <a:pt x="11239906" y="477443"/>
                  </a:lnTo>
                  <a:lnTo>
                    <a:pt x="11233556" y="477443"/>
                  </a:lnTo>
                  <a:lnTo>
                    <a:pt x="11229111" y="476199"/>
                  </a:lnTo>
                  <a:lnTo>
                    <a:pt x="11226444" y="473722"/>
                  </a:lnTo>
                  <a:lnTo>
                    <a:pt x="11224031" y="471131"/>
                  </a:lnTo>
                  <a:lnTo>
                    <a:pt x="11222761" y="467106"/>
                  </a:lnTo>
                  <a:lnTo>
                    <a:pt x="11222761" y="461632"/>
                  </a:lnTo>
                  <a:lnTo>
                    <a:pt x="11222761" y="20929"/>
                  </a:lnTo>
                  <a:close/>
                </a:path>
                <a:path w="14243050" h="1106170">
                  <a:moveTo>
                    <a:pt x="11631066" y="20929"/>
                  </a:moveTo>
                  <a:lnTo>
                    <a:pt x="11631066" y="16268"/>
                  </a:lnTo>
                  <a:lnTo>
                    <a:pt x="11632082" y="12712"/>
                  </a:lnTo>
                  <a:lnTo>
                    <a:pt x="11634114" y="10223"/>
                  </a:lnTo>
                  <a:lnTo>
                    <a:pt x="11636273" y="7645"/>
                  </a:lnTo>
                  <a:lnTo>
                    <a:pt x="11639321" y="6350"/>
                  </a:lnTo>
                  <a:lnTo>
                    <a:pt x="11643131" y="6350"/>
                  </a:lnTo>
                  <a:lnTo>
                    <a:pt x="11763654" y="6350"/>
                  </a:lnTo>
                  <a:lnTo>
                    <a:pt x="11771401" y="6350"/>
                  </a:lnTo>
                  <a:lnTo>
                    <a:pt x="11775211" y="10795"/>
                  </a:lnTo>
                  <a:lnTo>
                    <a:pt x="11775211" y="19685"/>
                  </a:lnTo>
                  <a:lnTo>
                    <a:pt x="11775211" y="364439"/>
                  </a:lnTo>
                  <a:lnTo>
                    <a:pt x="11775211" y="367842"/>
                  </a:lnTo>
                  <a:lnTo>
                    <a:pt x="11775719" y="370166"/>
                  </a:lnTo>
                  <a:lnTo>
                    <a:pt x="11776735" y="371411"/>
                  </a:lnTo>
                  <a:lnTo>
                    <a:pt x="11777751" y="372656"/>
                  </a:lnTo>
                  <a:lnTo>
                    <a:pt x="11779783" y="373265"/>
                  </a:lnTo>
                  <a:lnTo>
                    <a:pt x="11782704" y="373265"/>
                  </a:lnTo>
                  <a:lnTo>
                    <a:pt x="11973839" y="373265"/>
                  </a:lnTo>
                  <a:lnTo>
                    <a:pt x="11983618" y="373265"/>
                  </a:lnTo>
                  <a:lnTo>
                    <a:pt x="11988444" y="377304"/>
                  </a:lnTo>
                  <a:lnTo>
                    <a:pt x="11988444" y="385356"/>
                  </a:lnTo>
                  <a:lnTo>
                    <a:pt x="11988444" y="463486"/>
                  </a:lnTo>
                  <a:lnTo>
                    <a:pt x="11988444" y="467728"/>
                  </a:lnTo>
                  <a:lnTo>
                    <a:pt x="11987047" y="471131"/>
                  </a:lnTo>
                  <a:lnTo>
                    <a:pt x="11984253" y="473722"/>
                  </a:lnTo>
                  <a:lnTo>
                    <a:pt x="11981586" y="476199"/>
                  </a:lnTo>
                  <a:lnTo>
                    <a:pt x="11977776" y="477443"/>
                  </a:lnTo>
                  <a:lnTo>
                    <a:pt x="11972696" y="477443"/>
                  </a:lnTo>
                  <a:lnTo>
                    <a:pt x="11648211" y="477443"/>
                  </a:lnTo>
                  <a:lnTo>
                    <a:pt x="11641861" y="477443"/>
                  </a:lnTo>
                  <a:lnTo>
                    <a:pt x="11637289" y="476199"/>
                  </a:lnTo>
                  <a:lnTo>
                    <a:pt x="11634749" y="473722"/>
                  </a:lnTo>
                  <a:lnTo>
                    <a:pt x="11632209" y="471131"/>
                  </a:lnTo>
                  <a:lnTo>
                    <a:pt x="11631066" y="467106"/>
                  </a:lnTo>
                  <a:lnTo>
                    <a:pt x="11631066" y="461632"/>
                  </a:lnTo>
                  <a:lnTo>
                    <a:pt x="11631066" y="20929"/>
                  </a:lnTo>
                  <a:close/>
                </a:path>
                <a:path w="14243050" h="1106170">
                  <a:moveTo>
                    <a:pt x="12039244" y="20929"/>
                  </a:moveTo>
                  <a:lnTo>
                    <a:pt x="12039244" y="11214"/>
                  </a:lnTo>
                  <a:lnTo>
                    <a:pt x="12043308" y="6350"/>
                  </a:lnTo>
                  <a:lnTo>
                    <a:pt x="12051309" y="6350"/>
                  </a:lnTo>
                  <a:lnTo>
                    <a:pt x="12394209" y="6350"/>
                  </a:lnTo>
                  <a:lnTo>
                    <a:pt x="12401829" y="6350"/>
                  </a:lnTo>
                  <a:lnTo>
                    <a:pt x="12405512" y="10795"/>
                  </a:lnTo>
                  <a:lnTo>
                    <a:pt x="12405512" y="19685"/>
                  </a:lnTo>
                  <a:lnTo>
                    <a:pt x="12404877" y="93319"/>
                  </a:lnTo>
                  <a:lnTo>
                    <a:pt x="12404877" y="104787"/>
                  </a:lnTo>
                  <a:lnTo>
                    <a:pt x="12399416" y="110515"/>
                  </a:lnTo>
                  <a:lnTo>
                    <a:pt x="12388494" y="110515"/>
                  </a:lnTo>
                  <a:lnTo>
                    <a:pt x="12197994" y="110515"/>
                  </a:lnTo>
                  <a:lnTo>
                    <a:pt x="12188215" y="110515"/>
                  </a:lnTo>
                  <a:lnTo>
                    <a:pt x="12183389" y="114503"/>
                  </a:lnTo>
                  <a:lnTo>
                    <a:pt x="12183389" y="122453"/>
                  </a:lnTo>
                  <a:lnTo>
                    <a:pt x="12183389" y="176403"/>
                  </a:lnTo>
                  <a:lnTo>
                    <a:pt x="12183389" y="180632"/>
                  </a:lnTo>
                  <a:lnTo>
                    <a:pt x="12184405" y="183946"/>
                  </a:lnTo>
                  <a:lnTo>
                    <a:pt x="12186564" y="186321"/>
                  </a:lnTo>
                  <a:lnTo>
                    <a:pt x="12188723" y="188696"/>
                  </a:lnTo>
                  <a:lnTo>
                    <a:pt x="12191517" y="189890"/>
                  </a:lnTo>
                  <a:lnTo>
                    <a:pt x="12194819" y="189890"/>
                  </a:lnTo>
                  <a:lnTo>
                    <a:pt x="12309119" y="189890"/>
                  </a:lnTo>
                  <a:lnTo>
                    <a:pt x="12318009" y="189890"/>
                  </a:lnTo>
                  <a:lnTo>
                    <a:pt x="12322454" y="194068"/>
                  </a:lnTo>
                  <a:lnTo>
                    <a:pt x="12322454" y="202450"/>
                  </a:lnTo>
                  <a:lnTo>
                    <a:pt x="12322454" y="281190"/>
                  </a:lnTo>
                  <a:lnTo>
                    <a:pt x="12322454" y="288429"/>
                  </a:lnTo>
                  <a:lnTo>
                    <a:pt x="12318644" y="292036"/>
                  </a:lnTo>
                  <a:lnTo>
                    <a:pt x="12311024" y="292036"/>
                  </a:lnTo>
                  <a:lnTo>
                    <a:pt x="12193549" y="292036"/>
                  </a:lnTo>
                  <a:lnTo>
                    <a:pt x="12190628" y="292036"/>
                  </a:lnTo>
                  <a:lnTo>
                    <a:pt x="12188215" y="292925"/>
                  </a:lnTo>
                  <a:lnTo>
                    <a:pt x="12186183" y="294678"/>
                  </a:lnTo>
                  <a:lnTo>
                    <a:pt x="12184278" y="296329"/>
                  </a:lnTo>
                  <a:lnTo>
                    <a:pt x="12183389" y="298399"/>
                  </a:lnTo>
                  <a:lnTo>
                    <a:pt x="12183389" y="300875"/>
                  </a:lnTo>
                  <a:lnTo>
                    <a:pt x="12183389" y="364439"/>
                  </a:lnTo>
                  <a:lnTo>
                    <a:pt x="12183389" y="367842"/>
                  </a:lnTo>
                  <a:lnTo>
                    <a:pt x="12183897" y="370166"/>
                  </a:lnTo>
                  <a:lnTo>
                    <a:pt x="12184913" y="371411"/>
                  </a:lnTo>
                  <a:lnTo>
                    <a:pt x="12185929" y="372656"/>
                  </a:lnTo>
                  <a:lnTo>
                    <a:pt x="12187961" y="373265"/>
                  </a:lnTo>
                  <a:lnTo>
                    <a:pt x="12191009" y="373265"/>
                  </a:lnTo>
                  <a:lnTo>
                    <a:pt x="12397384" y="373265"/>
                  </a:lnTo>
                  <a:lnTo>
                    <a:pt x="12406655" y="373265"/>
                  </a:lnTo>
                  <a:lnTo>
                    <a:pt x="12411227" y="377304"/>
                  </a:lnTo>
                  <a:lnTo>
                    <a:pt x="12411227" y="385356"/>
                  </a:lnTo>
                  <a:lnTo>
                    <a:pt x="12411227" y="463486"/>
                  </a:lnTo>
                  <a:lnTo>
                    <a:pt x="12411227" y="467728"/>
                  </a:lnTo>
                  <a:lnTo>
                    <a:pt x="12409957" y="471131"/>
                  </a:lnTo>
                  <a:lnTo>
                    <a:pt x="12407417" y="473722"/>
                  </a:lnTo>
                  <a:lnTo>
                    <a:pt x="12404877" y="476199"/>
                  </a:lnTo>
                  <a:lnTo>
                    <a:pt x="12401194" y="477443"/>
                  </a:lnTo>
                  <a:lnTo>
                    <a:pt x="12396114" y="477443"/>
                  </a:lnTo>
                  <a:lnTo>
                    <a:pt x="12056389" y="477443"/>
                  </a:lnTo>
                  <a:lnTo>
                    <a:pt x="12050039" y="477443"/>
                  </a:lnTo>
                  <a:lnTo>
                    <a:pt x="12045594" y="476199"/>
                  </a:lnTo>
                  <a:lnTo>
                    <a:pt x="12042927" y="473722"/>
                  </a:lnTo>
                  <a:lnTo>
                    <a:pt x="12040514" y="471131"/>
                  </a:lnTo>
                  <a:lnTo>
                    <a:pt x="12039244" y="467106"/>
                  </a:lnTo>
                  <a:lnTo>
                    <a:pt x="12039244" y="461632"/>
                  </a:lnTo>
                  <a:lnTo>
                    <a:pt x="12039244" y="20929"/>
                  </a:lnTo>
                  <a:close/>
                </a:path>
                <a:path w="14243050" h="1106170">
                  <a:moveTo>
                    <a:pt x="12676657" y="0"/>
                  </a:moveTo>
                  <a:lnTo>
                    <a:pt x="12726854" y="4687"/>
                  </a:lnTo>
                  <a:lnTo>
                    <a:pt x="12771907" y="18757"/>
                  </a:lnTo>
                  <a:lnTo>
                    <a:pt x="12810690" y="40959"/>
                  </a:lnTo>
                  <a:lnTo>
                    <a:pt x="12841757" y="70370"/>
                  </a:lnTo>
                  <a:lnTo>
                    <a:pt x="12864300" y="105792"/>
                  </a:lnTo>
                  <a:lnTo>
                    <a:pt x="12877317" y="146024"/>
                  </a:lnTo>
                  <a:lnTo>
                    <a:pt x="12879349" y="155117"/>
                  </a:lnTo>
                  <a:lnTo>
                    <a:pt x="12879349" y="158115"/>
                  </a:lnTo>
                  <a:lnTo>
                    <a:pt x="12879349" y="161937"/>
                  </a:lnTo>
                  <a:lnTo>
                    <a:pt x="12878587" y="164465"/>
                  </a:lnTo>
                  <a:lnTo>
                    <a:pt x="12876936" y="165709"/>
                  </a:lnTo>
                  <a:lnTo>
                    <a:pt x="12875539" y="166941"/>
                  </a:lnTo>
                  <a:lnTo>
                    <a:pt x="12872872" y="167779"/>
                  </a:lnTo>
                  <a:lnTo>
                    <a:pt x="12869062" y="168186"/>
                  </a:lnTo>
                  <a:lnTo>
                    <a:pt x="12757937" y="175158"/>
                  </a:lnTo>
                  <a:lnTo>
                    <a:pt x="12753746" y="175158"/>
                  </a:lnTo>
                  <a:lnTo>
                    <a:pt x="12742437" y="148690"/>
                  </a:lnTo>
                  <a:lnTo>
                    <a:pt x="12737823" y="135940"/>
                  </a:lnTo>
                  <a:lnTo>
                    <a:pt x="12706232" y="102190"/>
                  </a:lnTo>
                  <a:lnTo>
                    <a:pt x="12680594" y="97815"/>
                  </a:lnTo>
                  <a:lnTo>
                    <a:pt x="12662903" y="99877"/>
                  </a:lnTo>
                  <a:lnTo>
                    <a:pt x="12622809" y="130835"/>
                  </a:lnTo>
                  <a:lnTo>
                    <a:pt x="12607553" y="174156"/>
                  </a:lnTo>
                  <a:lnTo>
                    <a:pt x="12602489" y="238099"/>
                  </a:lnTo>
                  <a:lnTo>
                    <a:pt x="12603654" y="273694"/>
                  </a:lnTo>
                  <a:lnTo>
                    <a:pt x="12612937" y="328259"/>
                  </a:lnTo>
                  <a:lnTo>
                    <a:pt x="12631773" y="361401"/>
                  </a:lnTo>
                  <a:lnTo>
                    <a:pt x="12679832" y="379628"/>
                  </a:lnTo>
                  <a:lnTo>
                    <a:pt x="12696072" y="378561"/>
                  </a:lnTo>
                  <a:lnTo>
                    <a:pt x="12737363" y="362572"/>
                  </a:lnTo>
                  <a:lnTo>
                    <a:pt x="12768581" y="323947"/>
                  </a:lnTo>
                  <a:lnTo>
                    <a:pt x="12778257" y="301548"/>
                  </a:lnTo>
                  <a:lnTo>
                    <a:pt x="12781813" y="299643"/>
                  </a:lnTo>
                  <a:lnTo>
                    <a:pt x="12787909" y="299643"/>
                  </a:lnTo>
                  <a:lnTo>
                    <a:pt x="12790703" y="299643"/>
                  </a:lnTo>
                  <a:lnTo>
                    <a:pt x="12793116" y="299847"/>
                  </a:lnTo>
                  <a:lnTo>
                    <a:pt x="12794767" y="300266"/>
                  </a:lnTo>
                  <a:lnTo>
                    <a:pt x="12874142" y="316230"/>
                  </a:lnTo>
                  <a:lnTo>
                    <a:pt x="12880492" y="318287"/>
                  </a:lnTo>
                  <a:lnTo>
                    <a:pt x="12883667" y="323151"/>
                  </a:lnTo>
                  <a:lnTo>
                    <a:pt x="12883667" y="330796"/>
                  </a:lnTo>
                  <a:lnTo>
                    <a:pt x="12871344" y="368435"/>
                  </a:lnTo>
                  <a:lnTo>
                    <a:pt x="12849322" y="403944"/>
                  </a:lnTo>
                  <a:lnTo>
                    <a:pt x="12815032" y="437739"/>
                  </a:lnTo>
                  <a:lnTo>
                    <a:pt x="12768383" y="466702"/>
                  </a:lnTo>
                  <a:lnTo>
                    <a:pt x="12709518" y="481893"/>
                  </a:lnTo>
                  <a:lnTo>
                    <a:pt x="12675514" y="483793"/>
                  </a:lnTo>
                  <a:lnTo>
                    <a:pt x="12642843" y="481788"/>
                  </a:lnTo>
                  <a:lnTo>
                    <a:pt x="12583788" y="465748"/>
                  </a:lnTo>
                  <a:lnTo>
                    <a:pt x="12533425" y="434163"/>
                  </a:lnTo>
                  <a:lnTo>
                    <a:pt x="12494182" y="390057"/>
                  </a:lnTo>
                  <a:lnTo>
                    <a:pt x="12466843" y="334400"/>
                  </a:lnTo>
                  <a:lnTo>
                    <a:pt x="12453076" y="270378"/>
                  </a:lnTo>
                  <a:lnTo>
                    <a:pt x="12451359" y="235458"/>
                  </a:lnTo>
                  <a:lnTo>
                    <a:pt x="12453076" y="201068"/>
                  </a:lnTo>
                  <a:lnTo>
                    <a:pt x="12466843" y="138904"/>
                  </a:lnTo>
                  <a:lnTo>
                    <a:pt x="12494186" y="86008"/>
                  </a:lnTo>
                  <a:lnTo>
                    <a:pt x="12533532" y="44931"/>
                  </a:lnTo>
                  <a:lnTo>
                    <a:pt x="12584253" y="16303"/>
                  </a:lnTo>
                  <a:lnTo>
                    <a:pt x="12643776" y="1811"/>
                  </a:lnTo>
                  <a:lnTo>
                    <a:pt x="12676657" y="0"/>
                  </a:lnTo>
                  <a:close/>
                </a:path>
                <a:path w="14243050" h="1106170">
                  <a:moveTo>
                    <a:pt x="12917957" y="20929"/>
                  </a:moveTo>
                  <a:lnTo>
                    <a:pt x="12917957" y="16687"/>
                  </a:lnTo>
                  <a:lnTo>
                    <a:pt x="12919354" y="13220"/>
                  </a:lnTo>
                  <a:lnTo>
                    <a:pt x="12922021" y="10541"/>
                  </a:lnTo>
                  <a:lnTo>
                    <a:pt x="12924815" y="7747"/>
                  </a:lnTo>
                  <a:lnTo>
                    <a:pt x="12928752" y="6350"/>
                  </a:lnTo>
                  <a:lnTo>
                    <a:pt x="12933832" y="6350"/>
                  </a:lnTo>
                  <a:lnTo>
                    <a:pt x="13313435" y="6350"/>
                  </a:lnTo>
                  <a:lnTo>
                    <a:pt x="13318642" y="6350"/>
                  </a:lnTo>
                  <a:lnTo>
                    <a:pt x="13322579" y="7747"/>
                  </a:lnTo>
                  <a:lnTo>
                    <a:pt x="13325246" y="10541"/>
                  </a:lnTo>
                  <a:lnTo>
                    <a:pt x="13328040" y="13220"/>
                  </a:lnTo>
                  <a:lnTo>
                    <a:pt x="13329437" y="16687"/>
                  </a:lnTo>
                  <a:lnTo>
                    <a:pt x="13329437" y="20929"/>
                  </a:lnTo>
                  <a:lnTo>
                    <a:pt x="13329437" y="96418"/>
                  </a:lnTo>
                  <a:lnTo>
                    <a:pt x="13329437" y="104482"/>
                  </a:lnTo>
                  <a:lnTo>
                    <a:pt x="13324738" y="108508"/>
                  </a:lnTo>
                  <a:lnTo>
                    <a:pt x="13315467" y="108508"/>
                  </a:lnTo>
                  <a:lnTo>
                    <a:pt x="13203072" y="108508"/>
                  </a:lnTo>
                  <a:lnTo>
                    <a:pt x="13197992" y="108508"/>
                  </a:lnTo>
                  <a:lnTo>
                    <a:pt x="13195452" y="110629"/>
                  </a:lnTo>
                  <a:lnTo>
                    <a:pt x="13195452" y="114858"/>
                  </a:lnTo>
                  <a:lnTo>
                    <a:pt x="13195452" y="463486"/>
                  </a:lnTo>
                  <a:lnTo>
                    <a:pt x="13195452" y="468134"/>
                  </a:lnTo>
                  <a:lnTo>
                    <a:pt x="13194436" y="471652"/>
                  </a:lnTo>
                  <a:lnTo>
                    <a:pt x="13192150" y="474027"/>
                  </a:lnTo>
                  <a:lnTo>
                    <a:pt x="13190118" y="476300"/>
                  </a:lnTo>
                  <a:lnTo>
                    <a:pt x="13187197" y="477443"/>
                  </a:lnTo>
                  <a:lnTo>
                    <a:pt x="13183387" y="477443"/>
                  </a:lnTo>
                  <a:lnTo>
                    <a:pt x="13062737" y="477443"/>
                  </a:lnTo>
                  <a:lnTo>
                    <a:pt x="13055117" y="477443"/>
                  </a:lnTo>
                  <a:lnTo>
                    <a:pt x="13051307" y="473202"/>
                  </a:lnTo>
                  <a:lnTo>
                    <a:pt x="13051307" y="464731"/>
                  </a:lnTo>
                  <a:lnTo>
                    <a:pt x="13051307" y="117500"/>
                  </a:lnTo>
                  <a:lnTo>
                    <a:pt x="13051307" y="111506"/>
                  </a:lnTo>
                  <a:lnTo>
                    <a:pt x="13049021" y="108508"/>
                  </a:lnTo>
                  <a:lnTo>
                    <a:pt x="13044322" y="108508"/>
                  </a:lnTo>
                  <a:lnTo>
                    <a:pt x="12932562" y="108508"/>
                  </a:lnTo>
                  <a:lnTo>
                    <a:pt x="12922910" y="108508"/>
                  </a:lnTo>
                  <a:lnTo>
                    <a:pt x="12917957" y="104482"/>
                  </a:lnTo>
                  <a:lnTo>
                    <a:pt x="12917957" y="96418"/>
                  </a:lnTo>
                  <a:lnTo>
                    <a:pt x="12917957" y="20929"/>
                  </a:lnTo>
                  <a:close/>
                </a:path>
                <a:path w="14243050" h="1106170">
                  <a:moveTo>
                    <a:pt x="13380110" y="20929"/>
                  </a:moveTo>
                  <a:lnTo>
                    <a:pt x="13380110" y="11214"/>
                  </a:lnTo>
                  <a:lnTo>
                    <a:pt x="13384174" y="6350"/>
                  </a:lnTo>
                  <a:lnTo>
                    <a:pt x="13392302" y="6350"/>
                  </a:lnTo>
                  <a:lnTo>
                    <a:pt x="13735075" y="6350"/>
                  </a:lnTo>
                  <a:lnTo>
                    <a:pt x="13742695" y="6350"/>
                  </a:lnTo>
                  <a:lnTo>
                    <a:pt x="13746505" y="10795"/>
                  </a:lnTo>
                  <a:lnTo>
                    <a:pt x="13746505" y="19685"/>
                  </a:lnTo>
                  <a:lnTo>
                    <a:pt x="13745870" y="93319"/>
                  </a:lnTo>
                  <a:lnTo>
                    <a:pt x="13745870" y="104787"/>
                  </a:lnTo>
                  <a:lnTo>
                    <a:pt x="13740409" y="110515"/>
                  </a:lnTo>
                  <a:lnTo>
                    <a:pt x="13729360" y="110515"/>
                  </a:lnTo>
                  <a:lnTo>
                    <a:pt x="13538860" y="110515"/>
                  </a:lnTo>
                  <a:lnTo>
                    <a:pt x="13529208" y="110515"/>
                  </a:lnTo>
                  <a:lnTo>
                    <a:pt x="13524382" y="114503"/>
                  </a:lnTo>
                  <a:lnTo>
                    <a:pt x="13524382" y="122453"/>
                  </a:lnTo>
                  <a:lnTo>
                    <a:pt x="13524382" y="176403"/>
                  </a:lnTo>
                  <a:lnTo>
                    <a:pt x="13524382" y="180632"/>
                  </a:lnTo>
                  <a:lnTo>
                    <a:pt x="13525398" y="183946"/>
                  </a:lnTo>
                  <a:lnTo>
                    <a:pt x="13527430" y="186321"/>
                  </a:lnTo>
                  <a:lnTo>
                    <a:pt x="13529589" y="188696"/>
                  </a:lnTo>
                  <a:lnTo>
                    <a:pt x="13532383" y="189890"/>
                  </a:lnTo>
                  <a:lnTo>
                    <a:pt x="13535812" y="189890"/>
                  </a:lnTo>
                  <a:lnTo>
                    <a:pt x="13649985" y="189890"/>
                  </a:lnTo>
                  <a:lnTo>
                    <a:pt x="13658875" y="189890"/>
                  </a:lnTo>
                  <a:lnTo>
                    <a:pt x="13663320" y="194068"/>
                  </a:lnTo>
                  <a:lnTo>
                    <a:pt x="13663320" y="202450"/>
                  </a:lnTo>
                  <a:lnTo>
                    <a:pt x="13663320" y="281190"/>
                  </a:lnTo>
                  <a:lnTo>
                    <a:pt x="13663320" y="288429"/>
                  </a:lnTo>
                  <a:lnTo>
                    <a:pt x="13659510" y="292036"/>
                  </a:lnTo>
                  <a:lnTo>
                    <a:pt x="13651890" y="292036"/>
                  </a:lnTo>
                  <a:lnTo>
                    <a:pt x="13534415" y="292036"/>
                  </a:lnTo>
                  <a:lnTo>
                    <a:pt x="13531494" y="292036"/>
                  </a:lnTo>
                  <a:lnTo>
                    <a:pt x="13529081" y="292925"/>
                  </a:lnTo>
                  <a:lnTo>
                    <a:pt x="13527049" y="294678"/>
                  </a:lnTo>
                  <a:lnTo>
                    <a:pt x="13525271" y="296329"/>
                  </a:lnTo>
                  <a:lnTo>
                    <a:pt x="13524382" y="298399"/>
                  </a:lnTo>
                  <a:lnTo>
                    <a:pt x="13524382" y="300875"/>
                  </a:lnTo>
                  <a:lnTo>
                    <a:pt x="13524382" y="364439"/>
                  </a:lnTo>
                  <a:lnTo>
                    <a:pt x="13524382" y="367842"/>
                  </a:lnTo>
                  <a:lnTo>
                    <a:pt x="13524890" y="370166"/>
                  </a:lnTo>
                  <a:lnTo>
                    <a:pt x="13525906" y="371411"/>
                  </a:lnTo>
                  <a:lnTo>
                    <a:pt x="13526922" y="372656"/>
                  </a:lnTo>
                  <a:lnTo>
                    <a:pt x="13528954" y="373265"/>
                  </a:lnTo>
                  <a:lnTo>
                    <a:pt x="13531875" y="373265"/>
                  </a:lnTo>
                  <a:lnTo>
                    <a:pt x="13738250" y="373265"/>
                  </a:lnTo>
                  <a:lnTo>
                    <a:pt x="13747521" y="373265"/>
                  </a:lnTo>
                  <a:lnTo>
                    <a:pt x="13752220" y="377304"/>
                  </a:lnTo>
                  <a:lnTo>
                    <a:pt x="13752220" y="385356"/>
                  </a:lnTo>
                  <a:lnTo>
                    <a:pt x="13752220" y="463486"/>
                  </a:lnTo>
                  <a:lnTo>
                    <a:pt x="13752220" y="467728"/>
                  </a:lnTo>
                  <a:lnTo>
                    <a:pt x="13750950" y="471131"/>
                  </a:lnTo>
                  <a:lnTo>
                    <a:pt x="13748283" y="473722"/>
                  </a:lnTo>
                  <a:lnTo>
                    <a:pt x="13745870" y="476199"/>
                  </a:lnTo>
                  <a:lnTo>
                    <a:pt x="13742060" y="477443"/>
                  </a:lnTo>
                  <a:lnTo>
                    <a:pt x="13736980" y="477443"/>
                  </a:lnTo>
                  <a:lnTo>
                    <a:pt x="13397382" y="477443"/>
                  </a:lnTo>
                  <a:lnTo>
                    <a:pt x="13390905" y="477443"/>
                  </a:lnTo>
                  <a:lnTo>
                    <a:pt x="13386460" y="476199"/>
                  </a:lnTo>
                  <a:lnTo>
                    <a:pt x="13383920" y="473722"/>
                  </a:lnTo>
                  <a:lnTo>
                    <a:pt x="13381380" y="471131"/>
                  </a:lnTo>
                  <a:lnTo>
                    <a:pt x="13380110" y="467106"/>
                  </a:lnTo>
                  <a:lnTo>
                    <a:pt x="13380110" y="461632"/>
                  </a:lnTo>
                  <a:lnTo>
                    <a:pt x="13380110" y="20929"/>
                  </a:lnTo>
                  <a:close/>
                </a:path>
                <a:path w="14243050" h="1106170">
                  <a:moveTo>
                    <a:pt x="13898270" y="6350"/>
                  </a:moveTo>
                  <a:lnTo>
                    <a:pt x="13959500" y="6503"/>
                  </a:lnTo>
                  <a:lnTo>
                    <a:pt x="14050378" y="12844"/>
                  </a:lnTo>
                  <a:lnTo>
                    <a:pt x="14100946" y="25963"/>
                  </a:lnTo>
                  <a:lnTo>
                    <a:pt x="14143966" y="46329"/>
                  </a:lnTo>
                  <a:lnTo>
                    <a:pt x="14179448" y="73939"/>
                  </a:lnTo>
                  <a:lnTo>
                    <a:pt x="14207265" y="107779"/>
                  </a:lnTo>
                  <a:lnTo>
                    <a:pt x="14227105" y="146832"/>
                  </a:lnTo>
                  <a:lnTo>
                    <a:pt x="14238991" y="191098"/>
                  </a:lnTo>
                  <a:lnTo>
                    <a:pt x="14242948" y="240576"/>
                  </a:lnTo>
                  <a:lnTo>
                    <a:pt x="14241162" y="274496"/>
                  </a:lnTo>
                  <a:lnTo>
                    <a:pt x="14226875" y="336118"/>
                  </a:lnTo>
                  <a:lnTo>
                    <a:pt x="14198345" y="389034"/>
                  </a:lnTo>
                  <a:lnTo>
                    <a:pt x="14155812" y="430810"/>
                  </a:lnTo>
                  <a:lnTo>
                    <a:pt x="14099468" y="460523"/>
                  </a:lnTo>
                  <a:lnTo>
                    <a:pt x="14030646" y="475563"/>
                  </a:lnTo>
                  <a:lnTo>
                    <a:pt x="13991615" y="477443"/>
                  </a:lnTo>
                  <a:lnTo>
                    <a:pt x="13824610" y="477443"/>
                  </a:lnTo>
                  <a:lnTo>
                    <a:pt x="13818260" y="477443"/>
                  </a:lnTo>
                  <a:lnTo>
                    <a:pt x="13813561" y="475996"/>
                  </a:lnTo>
                  <a:lnTo>
                    <a:pt x="13810513" y="473100"/>
                  </a:lnTo>
                  <a:lnTo>
                    <a:pt x="13807592" y="470103"/>
                  </a:lnTo>
                  <a:lnTo>
                    <a:pt x="13806195" y="465188"/>
                  </a:lnTo>
                  <a:lnTo>
                    <a:pt x="13806195" y="458368"/>
                  </a:lnTo>
                  <a:lnTo>
                    <a:pt x="13806195" y="22161"/>
                  </a:lnTo>
                  <a:lnTo>
                    <a:pt x="13806195" y="16268"/>
                  </a:lnTo>
                  <a:lnTo>
                    <a:pt x="13807465" y="12192"/>
                  </a:lnTo>
                  <a:lnTo>
                    <a:pt x="13809878" y="9918"/>
                  </a:lnTo>
                  <a:lnTo>
                    <a:pt x="13812418" y="7543"/>
                  </a:lnTo>
                  <a:lnTo>
                    <a:pt x="13816990" y="6350"/>
                  </a:lnTo>
                  <a:lnTo>
                    <a:pt x="13823340" y="6350"/>
                  </a:lnTo>
                  <a:lnTo>
                    <a:pt x="13898270" y="6350"/>
                  </a:lnTo>
                  <a:close/>
                </a:path>
                <a:path w="14243050" h="1106170">
                  <a:moveTo>
                    <a:pt x="13956690" y="106019"/>
                  </a:moveTo>
                  <a:lnTo>
                    <a:pt x="13954531" y="106019"/>
                  </a:lnTo>
                  <a:lnTo>
                    <a:pt x="13952880" y="106641"/>
                  </a:lnTo>
                  <a:lnTo>
                    <a:pt x="13951864" y="107886"/>
                  </a:lnTo>
                  <a:lnTo>
                    <a:pt x="13950848" y="109131"/>
                  </a:lnTo>
                  <a:lnTo>
                    <a:pt x="13950340" y="111455"/>
                  </a:lnTo>
                  <a:lnTo>
                    <a:pt x="13950340" y="114858"/>
                  </a:lnTo>
                  <a:lnTo>
                    <a:pt x="13950340" y="368160"/>
                  </a:lnTo>
                  <a:lnTo>
                    <a:pt x="13950340" y="371970"/>
                  </a:lnTo>
                  <a:lnTo>
                    <a:pt x="13950975" y="374561"/>
                  </a:lnTo>
                  <a:lnTo>
                    <a:pt x="13952245" y="375907"/>
                  </a:lnTo>
                  <a:lnTo>
                    <a:pt x="13953388" y="377139"/>
                  </a:lnTo>
                  <a:lnTo>
                    <a:pt x="13955801" y="377761"/>
                  </a:lnTo>
                  <a:lnTo>
                    <a:pt x="13959230" y="377761"/>
                  </a:lnTo>
                  <a:lnTo>
                    <a:pt x="13963675" y="377761"/>
                  </a:lnTo>
                  <a:lnTo>
                    <a:pt x="14018952" y="369587"/>
                  </a:lnTo>
                  <a:lnTo>
                    <a:pt x="14059179" y="345059"/>
                  </a:lnTo>
                  <a:lnTo>
                    <a:pt x="14083690" y="302120"/>
                  </a:lnTo>
                  <a:lnTo>
                    <a:pt x="14091818" y="238721"/>
                  </a:lnTo>
                  <a:lnTo>
                    <a:pt x="14090270" y="208980"/>
                  </a:lnTo>
                  <a:lnTo>
                    <a:pt x="14077888" y="161697"/>
                  </a:lnTo>
                  <a:lnTo>
                    <a:pt x="14053315" y="130249"/>
                  </a:lnTo>
                  <a:lnTo>
                    <a:pt x="14017172" y="112423"/>
                  </a:lnTo>
                  <a:lnTo>
                    <a:pt x="13994790" y="108508"/>
                  </a:lnTo>
                  <a:lnTo>
                    <a:pt x="13956690" y="106019"/>
                  </a:lnTo>
                  <a:close/>
                </a:path>
                <a:path w="14243050" h="1106170">
                  <a:moveTo>
                    <a:pt x="0" y="649579"/>
                  </a:moveTo>
                  <a:lnTo>
                    <a:pt x="0" y="645337"/>
                  </a:lnTo>
                  <a:lnTo>
                    <a:pt x="1346" y="641870"/>
                  </a:lnTo>
                  <a:lnTo>
                    <a:pt x="4038" y="639191"/>
                  </a:lnTo>
                  <a:lnTo>
                    <a:pt x="6819" y="636397"/>
                  </a:lnTo>
                  <a:lnTo>
                    <a:pt x="10756" y="635000"/>
                  </a:lnTo>
                  <a:lnTo>
                    <a:pt x="15824" y="635000"/>
                  </a:lnTo>
                  <a:lnTo>
                    <a:pt x="395439" y="635000"/>
                  </a:lnTo>
                  <a:lnTo>
                    <a:pt x="400608" y="635000"/>
                  </a:lnTo>
                  <a:lnTo>
                    <a:pt x="404533" y="636397"/>
                  </a:lnTo>
                  <a:lnTo>
                    <a:pt x="407225" y="639191"/>
                  </a:lnTo>
                  <a:lnTo>
                    <a:pt x="410019" y="641870"/>
                  </a:lnTo>
                  <a:lnTo>
                    <a:pt x="411416" y="645337"/>
                  </a:lnTo>
                  <a:lnTo>
                    <a:pt x="411416" y="649579"/>
                  </a:lnTo>
                  <a:lnTo>
                    <a:pt x="411416" y="725068"/>
                  </a:lnTo>
                  <a:lnTo>
                    <a:pt x="411416" y="733132"/>
                  </a:lnTo>
                  <a:lnTo>
                    <a:pt x="406755" y="737158"/>
                  </a:lnTo>
                  <a:lnTo>
                    <a:pt x="397459" y="737158"/>
                  </a:lnTo>
                  <a:lnTo>
                    <a:pt x="285076" y="737158"/>
                  </a:lnTo>
                  <a:lnTo>
                    <a:pt x="280009" y="737158"/>
                  </a:lnTo>
                  <a:lnTo>
                    <a:pt x="277482" y="739279"/>
                  </a:lnTo>
                  <a:lnTo>
                    <a:pt x="277482" y="743508"/>
                  </a:lnTo>
                  <a:lnTo>
                    <a:pt x="277482" y="1092136"/>
                  </a:lnTo>
                  <a:lnTo>
                    <a:pt x="277482" y="1096784"/>
                  </a:lnTo>
                  <a:lnTo>
                    <a:pt x="276390" y="1100302"/>
                  </a:lnTo>
                  <a:lnTo>
                    <a:pt x="274218" y="1102677"/>
                  </a:lnTo>
                  <a:lnTo>
                    <a:pt x="272161" y="1104950"/>
                  </a:lnTo>
                  <a:lnTo>
                    <a:pt x="269214" y="1106093"/>
                  </a:lnTo>
                  <a:lnTo>
                    <a:pt x="265391" y="1106093"/>
                  </a:lnTo>
                  <a:lnTo>
                    <a:pt x="144792" y="1106093"/>
                  </a:lnTo>
                  <a:lnTo>
                    <a:pt x="137134" y="1106093"/>
                  </a:lnTo>
                  <a:lnTo>
                    <a:pt x="133311" y="1101852"/>
                  </a:lnTo>
                  <a:lnTo>
                    <a:pt x="133311" y="1093381"/>
                  </a:lnTo>
                  <a:lnTo>
                    <a:pt x="133311" y="746150"/>
                  </a:lnTo>
                  <a:lnTo>
                    <a:pt x="133311" y="740156"/>
                  </a:lnTo>
                  <a:lnTo>
                    <a:pt x="130987" y="737158"/>
                  </a:lnTo>
                  <a:lnTo>
                    <a:pt x="126339" y="737158"/>
                  </a:lnTo>
                  <a:lnTo>
                    <a:pt x="14579" y="737158"/>
                  </a:lnTo>
                  <a:lnTo>
                    <a:pt x="4864" y="737158"/>
                  </a:lnTo>
                  <a:lnTo>
                    <a:pt x="0" y="733132"/>
                  </a:lnTo>
                  <a:lnTo>
                    <a:pt x="0" y="725068"/>
                  </a:lnTo>
                  <a:lnTo>
                    <a:pt x="0" y="649579"/>
                  </a:lnTo>
                  <a:close/>
                </a:path>
                <a:path w="14243050" h="1106170">
                  <a:moveTo>
                    <a:pt x="616407" y="917435"/>
                  </a:moveTo>
                  <a:lnTo>
                    <a:pt x="613511" y="917435"/>
                  </a:lnTo>
                  <a:lnTo>
                    <a:pt x="611085" y="918413"/>
                  </a:lnTo>
                  <a:lnTo>
                    <a:pt x="609117" y="920381"/>
                  </a:lnTo>
                  <a:lnTo>
                    <a:pt x="607263" y="922248"/>
                  </a:lnTo>
                  <a:lnTo>
                    <a:pt x="606323" y="924471"/>
                  </a:lnTo>
                  <a:lnTo>
                    <a:pt x="606323" y="927049"/>
                  </a:lnTo>
                  <a:lnTo>
                    <a:pt x="606323" y="1087640"/>
                  </a:lnTo>
                  <a:lnTo>
                    <a:pt x="606323" y="1094460"/>
                  </a:lnTo>
                  <a:lnTo>
                    <a:pt x="604621" y="1099273"/>
                  </a:lnTo>
                  <a:lnTo>
                    <a:pt x="601218" y="1102055"/>
                  </a:lnTo>
                  <a:lnTo>
                    <a:pt x="597801" y="1104747"/>
                  </a:lnTo>
                  <a:lnTo>
                    <a:pt x="592531" y="1106093"/>
                  </a:lnTo>
                  <a:lnTo>
                    <a:pt x="585406" y="1106093"/>
                  </a:lnTo>
                  <a:lnTo>
                    <a:pt x="479374" y="1106093"/>
                  </a:lnTo>
                  <a:lnTo>
                    <a:pt x="472960" y="1106093"/>
                  </a:lnTo>
                  <a:lnTo>
                    <a:pt x="468464" y="1104849"/>
                  </a:lnTo>
                  <a:lnTo>
                    <a:pt x="465886" y="1102372"/>
                  </a:lnTo>
                  <a:lnTo>
                    <a:pt x="463410" y="1099781"/>
                  </a:lnTo>
                  <a:lnTo>
                    <a:pt x="462165" y="1095756"/>
                  </a:lnTo>
                  <a:lnTo>
                    <a:pt x="462165" y="1090282"/>
                  </a:lnTo>
                  <a:lnTo>
                    <a:pt x="462165" y="649579"/>
                  </a:lnTo>
                  <a:lnTo>
                    <a:pt x="462165" y="644918"/>
                  </a:lnTo>
                  <a:lnTo>
                    <a:pt x="463194" y="641362"/>
                  </a:lnTo>
                  <a:lnTo>
                    <a:pt x="465264" y="638873"/>
                  </a:lnTo>
                  <a:lnTo>
                    <a:pt x="467436" y="636295"/>
                  </a:lnTo>
                  <a:lnTo>
                    <a:pt x="470433" y="635000"/>
                  </a:lnTo>
                  <a:lnTo>
                    <a:pt x="474256" y="635000"/>
                  </a:lnTo>
                  <a:lnTo>
                    <a:pt x="594855" y="635000"/>
                  </a:lnTo>
                  <a:lnTo>
                    <a:pt x="598271" y="635000"/>
                  </a:lnTo>
                  <a:lnTo>
                    <a:pt x="601002" y="636193"/>
                  </a:lnTo>
                  <a:lnTo>
                    <a:pt x="603072" y="638568"/>
                  </a:lnTo>
                  <a:lnTo>
                    <a:pt x="605243" y="640842"/>
                  </a:lnTo>
                  <a:lnTo>
                    <a:pt x="606323" y="644093"/>
                  </a:lnTo>
                  <a:lnTo>
                    <a:pt x="606323" y="648335"/>
                  </a:lnTo>
                  <a:lnTo>
                    <a:pt x="606323" y="795591"/>
                  </a:lnTo>
                  <a:lnTo>
                    <a:pt x="606323" y="804062"/>
                  </a:lnTo>
                  <a:lnTo>
                    <a:pt x="610158" y="808304"/>
                  </a:lnTo>
                  <a:lnTo>
                    <a:pt x="617804" y="808304"/>
                  </a:lnTo>
                  <a:lnTo>
                    <a:pt x="724446" y="808304"/>
                  </a:lnTo>
                  <a:lnTo>
                    <a:pt x="731989" y="808304"/>
                  </a:lnTo>
                  <a:lnTo>
                    <a:pt x="735761" y="804062"/>
                  </a:lnTo>
                  <a:lnTo>
                    <a:pt x="735761" y="795591"/>
                  </a:lnTo>
                  <a:lnTo>
                    <a:pt x="735761" y="648335"/>
                  </a:lnTo>
                  <a:lnTo>
                    <a:pt x="735761" y="644093"/>
                  </a:lnTo>
                  <a:lnTo>
                    <a:pt x="736803" y="640842"/>
                  </a:lnTo>
                  <a:lnTo>
                    <a:pt x="738860" y="638568"/>
                  </a:lnTo>
                  <a:lnTo>
                    <a:pt x="741032" y="636193"/>
                  </a:lnTo>
                  <a:lnTo>
                    <a:pt x="743826" y="635000"/>
                  </a:lnTo>
                  <a:lnTo>
                    <a:pt x="747242" y="635000"/>
                  </a:lnTo>
                  <a:lnTo>
                    <a:pt x="867841" y="635000"/>
                  </a:lnTo>
                  <a:lnTo>
                    <a:pt x="871664" y="635000"/>
                  </a:lnTo>
                  <a:lnTo>
                    <a:pt x="874610" y="636295"/>
                  </a:lnTo>
                  <a:lnTo>
                    <a:pt x="876681" y="638873"/>
                  </a:lnTo>
                  <a:lnTo>
                    <a:pt x="878840" y="641362"/>
                  </a:lnTo>
                  <a:lnTo>
                    <a:pt x="879932" y="644918"/>
                  </a:lnTo>
                  <a:lnTo>
                    <a:pt x="879932" y="649579"/>
                  </a:lnTo>
                  <a:lnTo>
                    <a:pt x="879932" y="1090282"/>
                  </a:lnTo>
                  <a:lnTo>
                    <a:pt x="879932" y="1095756"/>
                  </a:lnTo>
                  <a:lnTo>
                    <a:pt x="878636" y="1099781"/>
                  </a:lnTo>
                  <a:lnTo>
                    <a:pt x="876058" y="1102372"/>
                  </a:lnTo>
                  <a:lnTo>
                    <a:pt x="873569" y="1104849"/>
                  </a:lnTo>
                  <a:lnTo>
                    <a:pt x="869188" y="1106093"/>
                  </a:lnTo>
                  <a:lnTo>
                    <a:pt x="862876" y="1106093"/>
                  </a:lnTo>
                  <a:lnTo>
                    <a:pt x="756843" y="1106093"/>
                  </a:lnTo>
                  <a:lnTo>
                    <a:pt x="749617" y="1106093"/>
                  </a:lnTo>
                  <a:lnTo>
                    <a:pt x="744296" y="1104747"/>
                  </a:lnTo>
                  <a:lnTo>
                    <a:pt x="740879" y="1102055"/>
                  </a:lnTo>
                  <a:lnTo>
                    <a:pt x="737476" y="1099273"/>
                  </a:lnTo>
                  <a:lnTo>
                    <a:pt x="735761" y="1094460"/>
                  </a:lnTo>
                  <a:lnTo>
                    <a:pt x="735761" y="1087640"/>
                  </a:lnTo>
                  <a:lnTo>
                    <a:pt x="735761" y="927049"/>
                  </a:lnTo>
                  <a:lnTo>
                    <a:pt x="735761" y="924471"/>
                  </a:lnTo>
                  <a:lnTo>
                    <a:pt x="734834" y="922248"/>
                  </a:lnTo>
                  <a:lnTo>
                    <a:pt x="732980" y="920381"/>
                  </a:lnTo>
                  <a:lnTo>
                    <a:pt x="731113" y="918413"/>
                  </a:lnTo>
                  <a:lnTo>
                    <a:pt x="728687" y="917435"/>
                  </a:lnTo>
                  <a:lnTo>
                    <a:pt x="725690" y="917435"/>
                  </a:lnTo>
                  <a:lnTo>
                    <a:pt x="616407" y="917435"/>
                  </a:lnTo>
                  <a:close/>
                </a:path>
                <a:path w="14243050" h="1106170">
                  <a:moveTo>
                    <a:pt x="1357985" y="1085786"/>
                  </a:moveTo>
                  <a:lnTo>
                    <a:pt x="1358811" y="1087437"/>
                  </a:lnTo>
                  <a:lnTo>
                    <a:pt x="1359230" y="1089761"/>
                  </a:lnTo>
                  <a:lnTo>
                    <a:pt x="1359230" y="1092758"/>
                  </a:lnTo>
                  <a:lnTo>
                    <a:pt x="1359230" y="1096581"/>
                  </a:lnTo>
                  <a:lnTo>
                    <a:pt x="1358036" y="1099781"/>
                  </a:lnTo>
                  <a:lnTo>
                    <a:pt x="1355661" y="1102372"/>
                  </a:lnTo>
                  <a:lnTo>
                    <a:pt x="1353388" y="1104849"/>
                  </a:lnTo>
                  <a:lnTo>
                    <a:pt x="1350391" y="1106093"/>
                  </a:lnTo>
                  <a:lnTo>
                    <a:pt x="1346669" y="1106093"/>
                  </a:lnTo>
                  <a:lnTo>
                    <a:pt x="1223429" y="1106093"/>
                  </a:lnTo>
                  <a:lnTo>
                    <a:pt x="1214551" y="1106093"/>
                  </a:lnTo>
                  <a:lnTo>
                    <a:pt x="1208811" y="1101648"/>
                  </a:lnTo>
                  <a:lnTo>
                    <a:pt x="1206233" y="1092758"/>
                  </a:lnTo>
                  <a:lnTo>
                    <a:pt x="1146556" y="928916"/>
                  </a:lnTo>
                  <a:lnTo>
                    <a:pt x="1145311" y="925499"/>
                  </a:lnTo>
                  <a:lnTo>
                    <a:pt x="1143190" y="922972"/>
                  </a:lnTo>
                  <a:lnTo>
                    <a:pt x="1140193" y="921308"/>
                  </a:lnTo>
                  <a:lnTo>
                    <a:pt x="1137297" y="919657"/>
                  </a:lnTo>
                  <a:lnTo>
                    <a:pt x="1132852" y="918832"/>
                  </a:lnTo>
                  <a:lnTo>
                    <a:pt x="1126871" y="918832"/>
                  </a:lnTo>
                  <a:lnTo>
                    <a:pt x="1097724" y="918832"/>
                  </a:lnTo>
                  <a:lnTo>
                    <a:pt x="1095133" y="918832"/>
                  </a:lnTo>
                  <a:lnTo>
                    <a:pt x="1093228" y="919657"/>
                  </a:lnTo>
                  <a:lnTo>
                    <a:pt x="1091984" y="921308"/>
                  </a:lnTo>
                  <a:lnTo>
                    <a:pt x="1090739" y="922972"/>
                  </a:lnTo>
                  <a:lnTo>
                    <a:pt x="1090129" y="924471"/>
                  </a:lnTo>
                  <a:lnTo>
                    <a:pt x="1090129" y="925804"/>
                  </a:lnTo>
                  <a:lnTo>
                    <a:pt x="1090129" y="1087640"/>
                  </a:lnTo>
                  <a:lnTo>
                    <a:pt x="1090129" y="1094460"/>
                  </a:lnTo>
                  <a:lnTo>
                    <a:pt x="1088415" y="1099273"/>
                  </a:lnTo>
                  <a:lnTo>
                    <a:pt x="1085011" y="1102055"/>
                  </a:lnTo>
                  <a:lnTo>
                    <a:pt x="1081595" y="1104747"/>
                  </a:lnTo>
                  <a:lnTo>
                    <a:pt x="1076325" y="1106093"/>
                  </a:lnTo>
                  <a:lnTo>
                    <a:pt x="1069200" y="1106093"/>
                  </a:lnTo>
                  <a:lnTo>
                    <a:pt x="962393" y="1106093"/>
                  </a:lnTo>
                  <a:lnTo>
                    <a:pt x="956094" y="1106093"/>
                  </a:lnTo>
                  <a:lnTo>
                    <a:pt x="951750" y="1104849"/>
                  </a:lnTo>
                  <a:lnTo>
                    <a:pt x="949375" y="1102372"/>
                  </a:lnTo>
                  <a:lnTo>
                    <a:pt x="947102" y="1099781"/>
                  </a:lnTo>
                  <a:lnTo>
                    <a:pt x="945959" y="1095756"/>
                  </a:lnTo>
                  <a:lnTo>
                    <a:pt x="945959" y="1090282"/>
                  </a:lnTo>
                  <a:lnTo>
                    <a:pt x="945959" y="649579"/>
                  </a:lnTo>
                  <a:lnTo>
                    <a:pt x="945959" y="639864"/>
                  </a:lnTo>
                  <a:lnTo>
                    <a:pt x="949998" y="635000"/>
                  </a:lnTo>
                  <a:lnTo>
                    <a:pt x="958049" y="635000"/>
                  </a:lnTo>
                  <a:lnTo>
                    <a:pt x="1170114" y="635000"/>
                  </a:lnTo>
                  <a:lnTo>
                    <a:pt x="1213562" y="637200"/>
                  </a:lnTo>
                  <a:lnTo>
                    <a:pt x="1251839" y="643799"/>
                  </a:lnTo>
                  <a:lnTo>
                    <a:pt x="1312875" y="670191"/>
                  </a:lnTo>
                  <a:lnTo>
                    <a:pt x="1351016" y="712625"/>
                  </a:lnTo>
                  <a:lnTo>
                    <a:pt x="1363726" y="769556"/>
                  </a:lnTo>
                  <a:lnTo>
                    <a:pt x="1362271" y="790890"/>
                  </a:lnTo>
                  <a:lnTo>
                    <a:pt x="1350642" y="829947"/>
                  </a:lnTo>
                  <a:lnTo>
                    <a:pt x="1328073" y="863538"/>
                  </a:lnTo>
                  <a:lnTo>
                    <a:pt x="1298156" y="887647"/>
                  </a:lnTo>
                  <a:lnTo>
                    <a:pt x="1280642" y="895896"/>
                  </a:lnTo>
                  <a:lnTo>
                    <a:pt x="1278051" y="897229"/>
                  </a:lnTo>
                  <a:lnTo>
                    <a:pt x="1276756" y="899350"/>
                  </a:lnTo>
                  <a:lnTo>
                    <a:pt x="1276756" y="902246"/>
                  </a:lnTo>
                  <a:lnTo>
                    <a:pt x="1276756" y="903490"/>
                  </a:lnTo>
                  <a:lnTo>
                    <a:pt x="1277175" y="905395"/>
                  </a:lnTo>
                  <a:lnTo>
                    <a:pt x="1278001" y="907986"/>
                  </a:lnTo>
                  <a:lnTo>
                    <a:pt x="1357985" y="1085786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0740" y="6222168"/>
              <a:ext cx="148285" cy="11898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214342" y="6133782"/>
              <a:ext cx="4048760" cy="483870"/>
            </a:xfrm>
            <a:custGeom>
              <a:avLst/>
              <a:gdLst/>
              <a:ahLst/>
              <a:cxnLst/>
              <a:rect l="l" t="t" r="r" b="b"/>
              <a:pathLst>
                <a:path w="4048759" h="483870">
                  <a:moveTo>
                    <a:pt x="228638" y="483793"/>
                  </a:moveTo>
                  <a:lnTo>
                    <a:pt x="163733" y="476430"/>
                  </a:lnTo>
                  <a:lnTo>
                    <a:pt x="107581" y="454342"/>
                  </a:lnTo>
                  <a:lnTo>
                    <a:pt x="61774" y="418574"/>
                  </a:lnTo>
                  <a:lnTo>
                    <a:pt x="27901" y="370471"/>
                  </a:lnTo>
                  <a:lnTo>
                    <a:pt x="6973" y="311531"/>
                  </a:lnTo>
                  <a:lnTo>
                    <a:pt x="0" y="243217"/>
                  </a:lnTo>
                  <a:lnTo>
                    <a:pt x="1762" y="207842"/>
                  </a:lnTo>
                  <a:lnTo>
                    <a:pt x="15864" y="143896"/>
                  </a:lnTo>
                  <a:lnTo>
                    <a:pt x="43843" y="89372"/>
                  </a:lnTo>
                  <a:lnTo>
                    <a:pt x="83838" y="46823"/>
                  </a:lnTo>
                  <a:lnTo>
                    <a:pt x="135137" y="17000"/>
                  </a:lnTo>
                  <a:lnTo>
                    <a:pt x="195362" y="1888"/>
                  </a:lnTo>
                  <a:lnTo>
                    <a:pt x="228638" y="0"/>
                  </a:lnTo>
                  <a:lnTo>
                    <a:pt x="261549" y="1888"/>
                  </a:lnTo>
                  <a:lnTo>
                    <a:pt x="321156" y="17000"/>
                  </a:lnTo>
                  <a:lnTo>
                    <a:pt x="372127" y="46823"/>
                  </a:lnTo>
                  <a:lnTo>
                    <a:pt x="411966" y="89372"/>
                  </a:lnTo>
                  <a:lnTo>
                    <a:pt x="439941" y="143896"/>
                  </a:lnTo>
                  <a:lnTo>
                    <a:pt x="454120" y="207842"/>
                  </a:lnTo>
                  <a:lnTo>
                    <a:pt x="455891" y="243217"/>
                  </a:lnTo>
                  <a:lnTo>
                    <a:pt x="454137" y="278298"/>
                  </a:lnTo>
                  <a:lnTo>
                    <a:pt x="440107" y="341772"/>
                  </a:lnTo>
                  <a:lnTo>
                    <a:pt x="412411" y="395888"/>
                  </a:lnTo>
                  <a:lnTo>
                    <a:pt x="372730" y="437978"/>
                  </a:lnTo>
                  <a:lnTo>
                    <a:pt x="321740" y="467227"/>
                  </a:lnTo>
                  <a:lnTo>
                    <a:pt x="261823" y="481953"/>
                  </a:lnTo>
                  <a:lnTo>
                    <a:pt x="228638" y="483793"/>
                  </a:lnTo>
                  <a:close/>
                </a:path>
                <a:path w="4048759" h="483870">
                  <a:moveTo>
                    <a:pt x="228638" y="384746"/>
                  </a:moveTo>
                  <a:lnTo>
                    <a:pt x="272973" y="371094"/>
                  </a:lnTo>
                  <a:lnTo>
                    <a:pt x="297154" y="327075"/>
                  </a:lnTo>
                  <a:lnTo>
                    <a:pt x="304275" y="269498"/>
                  </a:lnTo>
                  <a:lnTo>
                    <a:pt x="304749" y="245071"/>
                  </a:lnTo>
                  <a:lnTo>
                    <a:pt x="303634" y="208476"/>
                  </a:lnTo>
                  <a:lnTo>
                    <a:pt x="294724" y="151974"/>
                  </a:lnTo>
                  <a:lnTo>
                    <a:pt x="276658" y="117082"/>
                  </a:lnTo>
                  <a:lnTo>
                    <a:pt x="228638" y="97815"/>
                  </a:lnTo>
                  <a:lnTo>
                    <a:pt x="209400" y="99956"/>
                  </a:lnTo>
                  <a:lnTo>
                    <a:pt x="169113" y="132067"/>
                  </a:lnTo>
                  <a:lnTo>
                    <a:pt x="155630" y="177444"/>
                  </a:lnTo>
                  <a:lnTo>
                    <a:pt x="151130" y="245071"/>
                  </a:lnTo>
                  <a:lnTo>
                    <a:pt x="151605" y="269498"/>
                  </a:lnTo>
                  <a:lnTo>
                    <a:pt x="155405" y="310499"/>
                  </a:lnTo>
                  <a:lnTo>
                    <a:pt x="168611" y="353271"/>
                  </a:lnTo>
                  <a:lnTo>
                    <a:pt x="202911" y="381330"/>
                  </a:lnTo>
                  <a:lnTo>
                    <a:pt x="228638" y="384746"/>
                  </a:lnTo>
                  <a:close/>
                </a:path>
                <a:path w="4048759" h="483870">
                  <a:moveTo>
                    <a:pt x="909878" y="291414"/>
                  </a:moveTo>
                  <a:lnTo>
                    <a:pt x="906585" y="339755"/>
                  </a:lnTo>
                  <a:lnTo>
                    <a:pt x="896704" y="380596"/>
                  </a:lnTo>
                  <a:lnTo>
                    <a:pt x="857173" y="439775"/>
                  </a:lnTo>
                  <a:lnTo>
                    <a:pt x="793195" y="472790"/>
                  </a:lnTo>
                  <a:lnTo>
                    <a:pt x="752744" y="481043"/>
                  </a:lnTo>
                  <a:lnTo>
                    <a:pt x="706653" y="483793"/>
                  </a:lnTo>
                  <a:lnTo>
                    <a:pt x="655656" y="480626"/>
                  </a:lnTo>
                  <a:lnTo>
                    <a:pt x="612565" y="471123"/>
                  </a:lnTo>
                  <a:lnTo>
                    <a:pt x="577380" y="455284"/>
                  </a:lnTo>
                  <a:lnTo>
                    <a:pt x="529683" y="404390"/>
                  </a:lnTo>
                  <a:lnTo>
                    <a:pt x="515102" y="369084"/>
                  </a:lnTo>
                  <a:lnTo>
                    <a:pt x="506355" y="327191"/>
                  </a:lnTo>
                  <a:lnTo>
                    <a:pt x="503440" y="278714"/>
                  </a:lnTo>
                  <a:lnTo>
                    <a:pt x="503440" y="20929"/>
                  </a:lnTo>
                  <a:lnTo>
                    <a:pt x="503440" y="16268"/>
                  </a:lnTo>
                  <a:lnTo>
                    <a:pt x="504469" y="12712"/>
                  </a:lnTo>
                  <a:lnTo>
                    <a:pt x="506539" y="10223"/>
                  </a:lnTo>
                  <a:lnTo>
                    <a:pt x="508711" y="7645"/>
                  </a:lnTo>
                  <a:lnTo>
                    <a:pt x="511708" y="6350"/>
                  </a:lnTo>
                  <a:lnTo>
                    <a:pt x="515531" y="6350"/>
                  </a:lnTo>
                  <a:lnTo>
                    <a:pt x="636130" y="6350"/>
                  </a:lnTo>
                  <a:lnTo>
                    <a:pt x="643775" y="6350"/>
                  </a:lnTo>
                  <a:lnTo>
                    <a:pt x="647598" y="10795"/>
                  </a:lnTo>
                  <a:lnTo>
                    <a:pt x="647598" y="19685"/>
                  </a:lnTo>
                  <a:lnTo>
                    <a:pt x="647598" y="293903"/>
                  </a:lnTo>
                  <a:lnTo>
                    <a:pt x="652094" y="334398"/>
                  </a:lnTo>
                  <a:lnTo>
                    <a:pt x="675628" y="371108"/>
                  </a:lnTo>
                  <a:lnTo>
                    <a:pt x="717511" y="382879"/>
                  </a:lnTo>
                  <a:lnTo>
                    <a:pt x="733225" y="381572"/>
                  </a:lnTo>
                  <a:lnTo>
                    <a:pt x="770839" y="361950"/>
                  </a:lnTo>
                  <a:lnTo>
                    <a:pt x="789877" y="314722"/>
                  </a:lnTo>
                  <a:lnTo>
                    <a:pt x="791146" y="292036"/>
                  </a:lnTo>
                  <a:lnTo>
                    <a:pt x="791146" y="20929"/>
                  </a:lnTo>
                  <a:lnTo>
                    <a:pt x="791146" y="11214"/>
                  </a:lnTo>
                  <a:lnTo>
                    <a:pt x="795172" y="6350"/>
                  </a:lnTo>
                  <a:lnTo>
                    <a:pt x="803236" y="6350"/>
                  </a:lnTo>
                  <a:lnTo>
                    <a:pt x="898410" y="6350"/>
                  </a:lnTo>
                  <a:lnTo>
                    <a:pt x="906056" y="6350"/>
                  </a:lnTo>
                  <a:lnTo>
                    <a:pt x="909878" y="10795"/>
                  </a:lnTo>
                  <a:lnTo>
                    <a:pt x="909878" y="19685"/>
                  </a:lnTo>
                  <a:lnTo>
                    <a:pt x="909878" y="291414"/>
                  </a:lnTo>
                  <a:close/>
                </a:path>
                <a:path w="4048759" h="483870">
                  <a:moveTo>
                    <a:pt x="1178941" y="483793"/>
                  </a:moveTo>
                  <a:lnTo>
                    <a:pt x="1116782" y="476196"/>
                  </a:lnTo>
                  <a:lnTo>
                    <a:pt x="1062367" y="453415"/>
                  </a:lnTo>
                  <a:lnTo>
                    <a:pt x="1017689" y="416945"/>
                  </a:lnTo>
                  <a:lnTo>
                    <a:pt x="984402" y="368617"/>
                  </a:lnTo>
                  <a:lnTo>
                    <a:pt x="963707" y="310219"/>
                  </a:lnTo>
                  <a:lnTo>
                    <a:pt x="956805" y="243840"/>
                  </a:lnTo>
                  <a:lnTo>
                    <a:pt x="958626" y="208713"/>
                  </a:lnTo>
                  <a:lnTo>
                    <a:pt x="973200" y="144924"/>
                  </a:lnTo>
                  <a:lnTo>
                    <a:pt x="1002044" y="90145"/>
                  </a:lnTo>
                  <a:lnTo>
                    <a:pt x="1042887" y="47282"/>
                  </a:lnTo>
                  <a:lnTo>
                    <a:pt x="1094770" y="17171"/>
                  </a:lnTo>
                  <a:lnTo>
                    <a:pt x="1154606" y="1907"/>
                  </a:lnTo>
                  <a:lnTo>
                    <a:pt x="1187310" y="0"/>
                  </a:lnTo>
                  <a:lnTo>
                    <a:pt x="1213861" y="1249"/>
                  </a:lnTo>
                  <a:lnTo>
                    <a:pt x="1262539" y="11246"/>
                  </a:lnTo>
                  <a:lnTo>
                    <a:pt x="1305094" y="30726"/>
                  </a:lnTo>
                  <a:lnTo>
                    <a:pt x="1339736" y="56615"/>
                  </a:lnTo>
                  <a:lnTo>
                    <a:pt x="1365993" y="87831"/>
                  </a:lnTo>
                  <a:lnTo>
                    <a:pt x="1388516" y="139039"/>
                  </a:lnTo>
                  <a:lnTo>
                    <a:pt x="1390383" y="148132"/>
                  </a:lnTo>
                  <a:lnTo>
                    <a:pt x="1390383" y="151130"/>
                  </a:lnTo>
                  <a:lnTo>
                    <a:pt x="1390383" y="154965"/>
                  </a:lnTo>
                  <a:lnTo>
                    <a:pt x="1389557" y="157492"/>
                  </a:lnTo>
                  <a:lnTo>
                    <a:pt x="1387894" y="158724"/>
                  </a:lnTo>
                  <a:lnTo>
                    <a:pt x="1386243" y="159969"/>
                  </a:lnTo>
                  <a:lnTo>
                    <a:pt x="1383512" y="160794"/>
                  </a:lnTo>
                  <a:lnTo>
                    <a:pt x="1379689" y="161213"/>
                  </a:lnTo>
                  <a:lnTo>
                    <a:pt x="1271016" y="177800"/>
                  </a:lnTo>
                  <a:lnTo>
                    <a:pt x="1266367" y="177800"/>
                  </a:lnTo>
                  <a:lnTo>
                    <a:pt x="1263421" y="176974"/>
                  </a:lnTo>
                  <a:lnTo>
                    <a:pt x="1254969" y="151106"/>
                  </a:lnTo>
                  <a:lnTo>
                    <a:pt x="1249902" y="138463"/>
                  </a:lnTo>
                  <a:lnTo>
                    <a:pt x="1224403" y="108979"/>
                  </a:lnTo>
                  <a:lnTo>
                    <a:pt x="1184059" y="98425"/>
                  </a:lnTo>
                  <a:lnTo>
                    <a:pt x="1166504" y="100431"/>
                  </a:lnTo>
                  <a:lnTo>
                    <a:pt x="1127328" y="130517"/>
                  </a:lnTo>
                  <a:lnTo>
                    <a:pt x="1112794" y="173843"/>
                  </a:lnTo>
                  <a:lnTo>
                    <a:pt x="1107948" y="239953"/>
                  </a:lnTo>
                  <a:lnTo>
                    <a:pt x="1109255" y="277477"/>
                  </a:lnTo>
                  <a:lnTo>
                    <a:pt x="1119719" y="333979"/>
                  </a:lnTo>
                  <a:lnTo>
                    <a:pt x="1140490" y="366867"/>
                  </a:lnTo>
                  <a:lnTo>
                    <a:pt x="1189177" y="384746"/>
                  </a:lnTo>
                  <a:lnTo>
                    <a:pt x="1212755" y="381965"/>
                  </a:lnTo>
                  <a:lnTo>
                    <a:pt x="1247016" y="359714"/>
                  </a:lnTo>
                  <a:lnTo>
                    <a:pt x="1260944" y="329552"/>
                  </a:lnTo>
                  <a:lnTo>
                    <a:pt x="1260944" y="325729"/>
                  </a:lnTo>
                  <a:lnTo>
                    <a:pt x="1258620" y="323824"/>
                  </a:lnTo>
                  <a:lnTo>
                    <a:pt x="1253972" y="323824"/>
                  </a:lnTo>
                  <a:lnTo>
                    <a:pt x="1194295" y="323824"/>
                  </a:lnTo>
                  <a:lnTo>
                    <a:pt x="1189647" y="323824"/>
                  </a:lnTo>
                  <a:lnTo>
                    <a:pt x="1186332" y="322783"/>
                  </a:lnTo>
                  <a:lnTo>
                    <a:pt x="1184363" y="320725"/>
                  </a:lnTo>
                  <a:lnTo>
                    <a:pt x="1182509" y="318554"/>
                  </a:lnTo>
                  <a:lnTo>
                    <a:pt x="1181582" y="314934"/>
                  </a:lnTo>
                  <a:lnTo>
                    <a:pt x="1181582" y="309867"/>
                  </a:lnTo>
                  <a:lnTo>
                    <a:pt x="1181582" y="248793"/>
                  </a:lnTo>
                  <a:lnTo>
                    <a:pt x="1181582" y="241668"/>
                  </a:lnTo>
                  <a:lnTo>
                    <a:pt x="1186027" y="238099"/>
                  </a:lnTo>
                  <a:lnTo>
                    <a:pt x="1194904" y="238099"/>
                  </a:lnTo>
                  <a:lnTo>
                    <a:pt x="1372704" y="239344"/>
                  </a:lnTo>
                  <a:lnTo>
                    <a:pt x="1380261" y="239344"/>
                  </a:lnTo>
                  <a:lnTo>
                    <a:pt x="1386141" y="241147"/>
                  </a:lnTo>
                  <a:lnTo>
                    <a:pt x="1390383" y="244767"/>
                  </a:lnTo>
                  <a:lnTo>
                    <a:pt x="1394612" y="248373"/>
                  </a:lnTo>
                  <a:lnTo>
                    <a:pt x="1396733" y="253136"/>
                  </a:lnTo>
                  <a:lnTo>
                    <a:pt x="1396733" y="259029"/>
                  </a:lnTo>
                  <a:lnTo>
                    <a:pt x="1396733" y="466585"/>
                  </a:lnTo>
                  <a:lnTo>
                    <a:pt x="1396733" y="469582"/>
                  </a:lnTo>
                  <a:lnTo>
                    <a:pt x="1395653" y="472173"/>
                  </a:lnTo>
                  <a:lnTo>
                    <a:pt x="1393482" y="474345"/>
                  </a:lnTo>
                  <a:lnTo>
                    <a:pt x="1391412" y="476402"/>
                  </a:lnTo>
                  <a:lnTo>
                    <a:pt x="1388935" y="477443"/>
                  </a:lnTo>
                  <a:lnTo>
                    <a:pt x="1386039" y="477443"/>
                  </a:lnTo>
                  <a:lnTo>
                    <a:pt x="1361859" y="477443"/>
                  </a:lnTo>
                  <a:lnTo>
                    <a:pt x="1354213" y="477443"/>
                  </a:lnTo>
                  <a:lnTo>
                    <a:pt x="1347444" y="473405"/>
                  </a:lnTo>
                  <a:lnTo>
                    <a:pt x="1341551" y="465340"/>
                  </a:lnTo>
                  <a:lnTo>
                    <a:pt x="1316126" y="428612"/>
                  </a:lnTo>
                  <a:lnTo>
                    <a:pt x="1315720" y="427266"/>
                  </a:lnTo>
                  <a:lnTo>
                    <a:pt x="1314894" y="426593"/>
                  </a:lnTo>
                  <a:lnTo>
                    <a:pt x="1313649" y="426593"/>
                  </a:lnTo>
                  <a:lnTo>
                    <a:pt x="1312824" y="426593"/>
                  </a:lnTo>
                  <a:lnTo>
                    <a:pt x="1311325" y="427672"/>
                  </a:lnTo>
                  <a:lnTo>
                    <a:pt x="1277683" y="456514"/>
                  </a:lnTo>
                  <a:lnTo>
                    <a:pt x="1238008" y="475576"/>
                  </a:lnTo>
                  <a:lnTo>
                    <a:pt x="1195540" y="483281"/>
                  </a:lnTo>
                  <a:lnTo>
                    <a:pt x="1178941" y="483793"/>
                  </a:lnTo>
                  <a:close/>
                </a:path>
                <a:path w="4048759" h="483870">
                  <a:moveTo>
                    <a:pt x="1608162" y="288785"/>
                  </a:moveTo>
                  <a:lnTo>
                    <a:pt x="1605267" y="288785"/>
                  </a:lnTo>
                  <a:lnTo>
                    <a:pt x="1602841" y="289763"/>
                  </a:lnTo>
                  <a:lnTo>
                    <a:pt x="1600873" y="291731"/>
                  </a:lnTo>
                  <a:lnTo>
                    <a:pt x="1599018" y="293598"/>
                  </a:lnTo>
                  <a:lnTo>
                    <a:pt x="1598079" y="295821"/>
                  </a:lnTo>
                  <a:lnTo>
                    <a:pt x="1598079" y="298399"/>
                  </a:lnTo>
                  <a:lnTo>
                    <a:pt x="1598079" y="458990"/>
                  </a:lnTo>
                  <a:lnTo>
                    <a:pt x="1598079" y="465810"/>
                  </a:lnTo>
                  <a:lnTo>
                    <a:pt x="1596377" y="470623"/>
                  </a:lnTo>
                  <a:lnTo>
                    <a:pt x="1592961" y="473405"/>
                  </a:lnTo>
                  <a:lnTo>
                    <a:pt x="1589557" y="476097"/>
                  </a:lnTo>
                  <a:lnTo>
                    <a:pt x="1584286" y="477443"/>
                  </a:lnTo>
                  <a:lnTo>
                    <a:pt x="1577149" y="477443"/>
                  </a:lnTo>
                  <a:lnTo>
                    <a:pt x="1471129" y="477443"/>
                  </a:lnTo>
                  <a:lnTo>
                    <a:pt x="1464716" y="477443"/>
                  </a:lnTo>
                  <a:lnTo>
                    <a:pt x="1460220" y="476199"/>
                  </a:lnTo>
                  <a:lnTo>
                    <a:pt x="1457642" y="473722"/>
                  </a:lnTo>
                  <a:lnTo>
                    <a:pt x="1455166" y="471131"/>
                  </a:lnTo>
                  <a:lnTo>
                    <a:pt x="1453921" y="467106"/>
                  </a:lnTo>
                  <a:lnTo>
                    <a:pt x="1453921" y="461632"/>
                  </a:lnTo>
                  <a:lnTo>
                    <a:pt x="1453921" y="20929"/>
                  </a:lnTo>
                  <a:lnTo>
                    <a:pt x="1453921" y="16268"/>
                  </a:lnTo>
                  <a:lnTo>
                    <a:pt x="1454950" y="12712"/>
                  </a:lnTo>
                  <a:lnTo>
                    <a:pt x="1457020" y="10223"/>
                  </a:lnTo>
                  <a:lnTo>
                    <a:pt x="1459191" y="7645"/>
                  </a:lnTo>
                  <a:lnTo>
                    <a:pt x="1462189" y="6350"/>
                  </a:lnTo>
                  <a:lnTo>
                    <a:pt x="1466011" y="6350"/>
                  </a:lnTo>
                  <a:lnTo>
                    <a:pt x="1586611" y="6350"/>
                  </a:lnTo>
                  <a:lnTo>
                    <a:pt x="1590027" y="6350"/>
                  </a:lnTo>
                  <a:lnTo>
                    <a:pt x="1592757" y="7543"/>
                  </a:lnTo>
                  <a:lnTo>
                    <a:pt x="1594827" y="9918"/>
                  </a:lnTo>
                  <a:lnTo>
                    <a:pt x="1596999" y="12192"/>
                  </a:lnTo>
                  <a:lnTo>
                    <a:pt x="1598079" y="15443"/>
                  </a:lnTo>
                  <a:lnTo>
                    <a:pt x="1598079" y="19685"/>
                  </a:lnTo>
                  <a:lnTo>
                    <a:pt x="1598079" y="166941"/>
                  </a:lnTo>
                  <a:lnTo>
                    <a:pt x="1598079" y="175412"/>
                  </a:lnTo>
                  <a:lnTo>
                    <a:pt x="1601901" y="179654"/>
                  </a:lnTo>
                  <a:lnTo>
                    <a:pt x="1609559" y="179654"/>
                  </a:lnTo>
                  <a:lnTo>
                    <a:pt x="1716201" y="179654"/>
                  </a:lnTo>
                  <a:lnTo>
                    <a:pt x="1723745" y="179654"/>
                  </a:lnTo>
                  <a:lnTo>
                    <a:pt x="1727517" y="175412"/>
                  </a:lnTo>
                  <a:lnTo>
                    <a:pt x="1727517" y="166941"/>
                  </a:lnTo>
                  <a:lnTo>
                    <a:pt x="1727517" y="19685"/>
                  </a:lnTo>
                  <a:lnTo>
                    <a:pt x="1727517" y="15443"/>
                  </a:lnTo>
                  <a:lnTo>
                    <a:pt x="1728558" y="12192"/>
                  </a:lnTo>
                  <a:lnTo>
                    <a:pt x="1730616" y="9918"/>
                  </a:lnTo>
                  <a:lnTo>
                    <a:pt x="1732788" y="7543"/>
                  </a:lnTo>
                  <a:lnTo>
                    <a:pt x="1735582" y="6350"/>
                  </a:lnTo>
                  <a:lnTo>
                    <a:pt x="1738985" y="6350"/>
                  </a:lnTo>
                  <a:lnTo>
                    <a:pt x="1859597" y="6350"/>
                  </a:lnTo>
                  <a:lnTo>
                    <a:pt x="1863420" y="6350"/>
                  </a:lnTo>
                  <a:lnTo>
                    <a:pt x="1866366" y="7645"/>
                  </a:lnTo>
                  <a:lnTo>
                    <a:pt x="1868424" y="10223"/>
                  </a:lnTo>
                  <a:lnTo>
                    <a:pt x="1870595" y="12712"/>
                  </a:lnTo>
                  <a:lnTo>
                    <a:pt x="1871675" y="16268"/>
                  </a:lnTo>
                  <a:lnTo>
                    <a:pt x="1871675" y="20929"/>
                  </a:lnTo>
                  <a:lnTo>
                    <a:pt x="1871675" y="461632"/>
                  </a:lnTo>
                  <a:lnTo>
                    <a:pt x="1871675" y="467106"/>
                  </a:lnTo>
                  <a:lnTo>
                    <a:pt x="1870392" y="471131"/>
                  </a:lnTo>
                  <a:lnTo>
                    <a:pt x="1867801" y="473722"/>
                  </a:lnTo>
                  <a:lnTo>
                    <a:pt x="1865325" y="476199"/>
                  </a:lnTo>
                  <a:lnTo>
                    <a:pt x="1860931" y="477443"/>
                  </a:lnTo>
                  <a:lnTo>
                    <a:pt x="1854631" y="477443"/>
                  </a:lnTo>
                  <a:lnTo>
                    <a:pt x="1748599" y="477443"/>
                  </a:lnTo>
                  <a:lnTo>
                    <a:pt x="1741373" y="477443"/>
                  </a:lnTo>
                  <a:lnTo>
                    <a:pt x="1736039" y="476097"/>
                  </a:lnTo>
                  <a:lnTo>
                    <a:pt x="1732635" y="473405"/>
                  </a:lnTo>
                  <a:lnTo>
                    <a:pt x="1729219" y="470623"/>
                  </a:lnTo>
                  <a:lnTo>
                    <a:pt x="1727517" y="465810"/>
                  </a:lnTo>
                  <a:lnTo>
                    <a:pt x="1727517" y="458990"/>
                  </a:lnTo>
                  <a:lnTo>
                    <a:pt x="1727517" y="298399"/>
                  </a:lnTo>
                  <a:lnTo>
                    <a:pt x="1727517" y="295821"/>
                  </a:lnTo>
                  <a:lnTo>
                    <a:pt x="1726590" y="293598"/>
                  </a:lnTo>
                  <a:lnTo>
                    <a:pt x="1724723" y="291731"/>
                  </a:lnTo>
                  <a:lnTo>
                    <a:pt x="1722869" y="289763"/>
                  </a:lnTo>
                  <a:lnTo>
                    <a:pt x="1720443" y="288785"/>
                  </a:lnTo>
                  <a:lnTo>
                    <a:pt x="1717446" y="288785"/>
                  </a:lnTo>
                  <a:lnTo>
                    <a:pt x="1608162" y="288785"/>
                  </a:lnTo>
                  <a:close/>
                </a:path>
                <a:path w="4048759" h="483870">
                  <a:moveTo>
                    <a:pt x="2197392" y="6350"/>
                  </a:moveTo>
                  <a:lnTo>
                    <a:pt x="2205037" y="6350"/>
                  </a:lnTo>
                  <a:lnTo>
                    <a:pt x="2208860" y="10795"/>
                  </a:lnTo>
                  <a:lnTo>
                    <a:pt x="2208860" y="19685"/>
                  </a:lnTo>
                  <a:lnTo>
                    <a:pt x="2208860" y="458990"/>
                  </a:lnTo>
                  <a:lnTo>
                    <a:pt x="2208860" y="465810"/>
                  </a:lnTo>
                  <a:lnTo>
                    <a:pt x="2207158" y="470623"/>
                  </a:lnTo>
                  <a:lnTo>
                    <a:pt x="2203742" y="473405"/>
                  </a:lnTo>
                  <a:lnTo>
                    <a:pt x="2200338" y="476097"/>
                  </a:lnTo>
                  <a:lnTo>
                    <a:pt x="2195055" y="477443"/>
                  </a:lnTo>
                  <a:lnTo>
                    <a:pt x="2187930" y="477443"/>
                  </a:lnTo>
                  <a:lnTo>
                    <a:pt x="2081898" y="477443"/>
                  </a:lnTo>
                  <a:lnTo>
                    <a:pt x="2075497" y="477443"/>
                  </a:lnTo>
                  <a:lnTo>
                    <a:pt x="2071001" y="476199"/>
                  </a:lnTo>
                  <a:lnTo>
                    <a:pt x="2068410" y="473722"/>
                  </a:lnTo>
                  <a:lnTo>
                    <a:pt x="2065934" y="471131"/>
                  </a:lnTo>
                  <a:lnTo>
                    <a:pt x="2064702" y="467106"/>
                  </a:lnTo>
                  <a:lnTo>
                    <a:pt x="2064702" y="461632"/>
                  </a:lnTo>
                  <a:lnTo>
                    <a:pt x="2064702" y="20929"/>
                  </a:lnTo>
                  <a:lnTo>
                    <a:pt x="2064702" y="16268"/>
                  </a:lnTo>
                  <a:lnTo>
                    <a:pt x="2065731" y="12712"/>
                  </a:lnTo>
                  <a:lnTo>
                    <a:pt x="2067801" y="10223"/>
                  </a:lnTo>
                  <a:lnTo>
                    <a:pt x="2069960" y="7645"/>
                  </a:lnTo>
                  <a:lnTo>
                    <a:pt x="2072957" y="6350"/>
                  </a:lnTo>
                  <a:lnTo>
                    <a:pt x="2076780" y="6350"/>
                  </a:lnTo>
                  <a:lnTo>
                    <a:pt x="2197392" y="6350"/>
                  </a:lnTo>
                  <a:close/>
                </a:path>
                <a:path w="4048759" h="483870">
                  <a:moveTo>
                    <a:pt x="2682532" y="6350"/>
                  </a:moveTo>
                  <a:lnTo>
                    <a:pt x="2688831" y="6350"/>
                  </a:lnTo>
                  <a:lnTo>
                    <a:pt x="2691993" y="9918"/>
                  </a:lnTo>
                  <a:lnTo>
                    <a:pt x="2691993" y="17043"/>
                  </a:lnTo>
                  <a:lnTo>
                    <a:pt x="2691993" y="465963"/>
                  </a:lnTo>
                  <a:lnTo>
                    <a:pt x="2691993" y="469379"/>
                  </a:lnTo>
                  <a:lnTo>
                    <a:pt x="2690596" y="472173"/>
                  </a:lnTo>
                  <a:lnTo>
                    <a:pt x="2687802" y="474345"/>
                  </a:lnTo>
                  <a:lnTo>
                    <a:pt x="2685110" y="476402"/>
                  </a:lnTo>
                  <a:lnTo>
                    <a:pt x="2681655" y="477443"/>
                  </a:lnTo>
                  <a:lnTo>
                    <a:pt x="2677414" y="477443"/>
                  </a:lnTo>
                  <a:lnTo>
                    <a:pt x="2590457" y="477443"/>
                  </a:lnTo>
                  <a:lnTo>
                    <a:pt x="2586634" y="477443"/>
                  </a:lnTo>
                  <a:lnTo>
                    <a:pt x="2583535" y="476821"/>
                  </a:lnTo>
                  <a:lnTo>
                    <a:pt x="2398712" y="231114"/>
                  </a:lnTo>
                  <a:lnTo>
                    <a:pt x="2396947" y="228955"/>
                  </a:lnTo>
                  <a:lnTo>
                    <a:pt x="2395448" y="228079"/>
                  </a:lnTo>
                  <a:lnTo>
                    <a:pt x="2394204" y="228485"/>
                  </a:lnTo>
                  <a:lnTo>
                    <a:pt x="2392972" y="228904"/>
                  </a:lnTo>
                  <a:lnTo>
                    <a:pt x="2392349" y="230187"/>
                  </a:lnTo>
                  <a:lnTo>
                    <a:pt x="2392349" y="232359"/>
                  </a:lnTo>
                  <a:lnTo>
                    <a:pt x="2392349" y="463486"/>
                  </a:lnTo>
                  <a:lnTo>
                    <a:pt x="2382989" y="477443"/>
                  </a:lnTo>
                  <a:lnTo>
                    <a:pt x="2377008" y="477443"/>
                  </a:lnTo>
                  <a:lnTo>
                    <a:pt x="2290660" y="477443"/>
                  </a:lnTo>
                  <a:lnTo>
                    <a:pt x="2280119" y="477443"/>
                  </a:lnTo>
                  <a:lnTo>
                    <a:pt x="2274849" y="473202"/>
                  </a:lnTo>
                  <a:lnTo>
                    <a:pt x="2274849" y="464731"/>
                  </a:lnTo>
                  <a:lnTo>
                    <a:pt x="2274849" y="20929"/>
                  </a:lnTo>
                  <a:lnTo>
                    <a:pt x="2274849" y="11214"/>
                  </a:lnTo>
                  <a:lnTo>
                    <a:pt x="2279497" y="6350"/>
                  </a:lnTo>
                  <a:lnTo>
                    <a:pt x="2288806" y="6350"/>
                  </a:lnTo>
                  <a:lnTo>
                    <a:pt x="2392349" y="6350"/>
                  </a:lnTo>
                  <a:lnTo>
                    <a:pt x="2397823" y="6350"/>
                  </a:lnTo>
                  <a:lnTo>
                    <a:pt x="2401900" y="7073"/>
                  </a:lnTo>
                  <a:lnTo>
                    <a:pt x="2404592" y="8521"/>
                  </a:lnTo>
                  <a:lnTo>
                    <a:pt x="2407386" y="9969"/>
                  </a:lnTo>
                  <a:lnTo>
                    <a:pt x="2410485" y="13068"/>
                  </a:lnTo>
                  <a:lnTo>
                    <a:pt x="2413901" y="17830"/>
                  </a:lnTo>
                  <a:lnTo>
                    <a:pt x="2566276" y="229882"/>
                  </a:lnTo>
                  <a:lnTo>
                    <a:pt x="2568854" y="233603"/>
                  </a:lnTo>
                  <a:lnTo>
                    <a:pt x="2571178" y="235458"/>
                  </a:lnTo>
                  <a:lnTo>
                    <a:pt x="2573248" y="235458"/>
                  </a:lnTo>
                  <a:lnTo>
                    <a:pt x="2575420" y="235458"/>
                  </a:lnTo>
                  <a:lnTo>
                    <a:pt x="2576512" y="232727"/>
                  </a:lnTo>
                  <a:lnTo>
                    <a:pt x="2576512" y="227241"/>
                  </a:lnTo>
                  <a:lnTo>
                    <a:pt x="2576512" y="19685"/>
                  </a:lnTo>
                  <a:lnTo>
                    <a:pt x="2576512" y="10795"/>
                  </a:lnTo>
                  <a:lnTo>
                    <a:pt x="2581160" y="6350"/>
                  </a:lnTo>
                  <a:lnTo>
                    <a:pt x="2590457" y="6350"/>
                  </a:lnTo>
                  <a:lnTo>
                    <a:pt x="2682532" y="6350"/>
                  </a:lnTo>
                  <a:close/>
                </a:path>
                <a:path w="4048759" h="483870">
                  <a:moveTo>
                    <a:pt x="2742819" y="20929"/>
                  </a:moveTo>
                  <a:lnTo>
                    <a:pt x="2742819" y="16687"/>
                  </a:lnTo>
                  <a:lnTo>
                    <a:pt x="2744165" y="13220"/>
                  </a:lnTo>
                  <a:lnTo>
                    <a:pt x="2746844" y="10541"/>
                  </a:lnTo>
                  <a:lnTo>
                    <a:pt x="2749638" y="7747"/>
                  </a:lnTo>
                  <a:lnTo>
                    <a:pt x="2753563" y="6350"/>
                  </a:lnTo>
                  <a:lnTo>
                    <a:pt x="2758630" y="6350"/>
                  </a:lnTo>
                  <a:lnTo>
                    <a:pt x="3138258" y="6350"/>
                  </a:lnTo>
                  <a:lnTo>
                    <a:pt x="3143427" y="6350"/>
                  </a:lnTo>
                  <a:lnTo>
                    <a:pt x="3147352" y="7747"/>
                  </a:lnTo>
                  <a:lnTo>
                    <a:pt x="3150044" y="10541"/>
                  </a:lnTo>
                  <a:lnTo>
                    <a:pt x="3152825" y="13220"/>
                  </a:lnTo>
                  <a:lnTo>
                    <a:pt x="3154222" y="16687"/>
                  </a:lnTo>
                  <a:lnTo>
                    <a:pt x="3154222" y="20929"/>
                  </a:lnTo>
                  <a:lnTo>
                    <a:pt x="3154222" y="96418"/>
                  </a:lnTo>
                  <a:lnTo>
                    <a:pt x="3154222" y="104482"/>
                  </a:lnTo>
                  <a:lnTo>
                    <a:pt x="3149574" y="108508"/>
                  </a:lnTo>
                  <a:lnTo>
                    <a:pt x="3140278" y="108508"/>
                  </a:lnTo>
                  <a:lnTo>
                    <a:pt x="3027883" y="108508"/>
                  </a:lnTo>
                  <a:lnTo>
                    <a:pt x="3022815" y="108508"/>
                  </a:lnTo>
                  <a:lnTo>
                    <a:pt x="3020288" y="110629"/>
                  </a:lnTo>
                  <a:lnTo>
                    <a:pt x="3020288" y="114858"/>
                  </a:lnTo>
                  <a:lnTo>
                    <a:pt x="3020288" y="463486"/>
                  </a:lnTo>
                  <a:lnTo>
                    <a:pt x="3020288" y="468134"/>
                  </a:lnTo>
                  <a:lnTo>
                    <a:pt x="3019209" y="471652"/>
                  </a:lnTo>
                  <a:lnTo>
                    <a:pt x="3017037" y="474027"/>
                  </a:lnTo>
                  <a:lnTo>
                    <a:pt x="3014967" y="476300"/>
                  </a:lnTo>
                  <a:lnTo>
                    <a:pt x="3012020" y="477443"/>
                  </a:lnTo>
                  <a:lnTo>
                    <a:pt x="3008198" y="477443"/>
                  </a:lnTo>
                  <a:lnTo>
                    <a:pt x="2887599" y="477443"/>
                  </a:lnTo>
                  <a:lnTo>
                    <a:pt x="2879953" y="477443"/>
                  </a:lnTo>
                  <a:lnTo>
                    <a:pt x="2876130" y="473202"/>
                  </a:lnTo>
                  <a:lnTo>
                    <a:pt x="2876130" y="464731"/>
                  </a:lnTo>
                  <a:lnTo>
                    <a:pt x="2876130" y="117500"/>
                  </a:lnTo>
                  <a:lnTo>
                    <a:pt x="2876130" y="111506"/>
                  </a:lnTo>
                  <a:lnTo>
                    <a:pt x="2873806" y="108508"/>
                  </a:lnTo>
                  <a:lnTo>
                    <a:pt x="2869145" y="108508"/>
                  </a:lnTo>
                  <a:lnTo>
                    <a:pt x="2757385" y="108508"/>
                  </a:lnTo>
                  <a:lnTo>
                    <a:pt x="2747670" y="108508"/>
                  </a:lnTo>
                  <a:lnTo>
                    <a:pt x="2742819" y="104482"/>
                  </a:lnTo>
                  <a:lnTo>
                    <a:pt x="2742819" y="96418"/>
                  </a:lnTo>
                  <a:lnTo>
                    <a:pt x="2742819" y="20929"/>
                  </a:lnTo>
                  <a:close/>
                </a:path>
                <a:path w="4048759" h="483870">
                  <a:moveTo>
                    <a:pt x="3204972" y="20929"/>
                  </a:moveTo>
                  <a:lnTo>
                    <a:pt x="3204972" y="11214"/>
                  </a:lnTo>
                  <a:lnTo>
                    <a:pt x="3209010" y="6350"/>
                  </a:lnTo>
                  <a:lnTo>
                    <a:pt x="3217075" y="6350"/>
                  </a:lnTo>
                  <a:lnTo>
                    <a:pt x="3559962" y="6350"/>
                  </a:lnTo>
                  <a:lnTo>
                    <a:pt x="3567506" y="6350"/>
                  </a:lnTo>
                  <a:lnTo>
                    <a:pt x="3571278" y="10795"/>
                  </a:lnTo>
                  <a:lnTo>
                    <a:pt x="3571278" y="19685"/>
                  </a:lnTo>
                  <a:lnTo>
                    <a:pt x="3570655" y="93319"/>
                  </a:lnTo>
                  <a:lnTo>
                    <a:pt x="3570655" y="104787"/>
                  </a:lnTo>
                  <a:lnTo>
                    <a:pt x="3565182" y="110515"/>
                  </a:lnTo>
                  <a:lnTo>
                    <a:pt x="3554222" y="110515"/>
                  </a:lnTo>
                  <a:lnTo>
                    <a:pt x="3363709" y="110515"/>
                  </a:lnTo>
                  <a:lnTo>
                    <a:pt x="3353993" y="110515"/>
                  </a:lnTo>
                  <a:lnTo>
                    <a:pt x="3349142" y="114503"/>
                  </a:lnTo>
                  <a:lnTo>
                    <a:pt x="3349142" y="122453"/>
                  </a:lnTo>
                  <a:lnTo>
                    <a:pt x="3349142" y="176403"/>
                  </a:lnTo>
                  <a:lnTo>
                    <a:pt x="3349142" y="180632"/>
                  </a:lnTo>
                  <a:lnTo>
                    <a:pt x="3350171" y="183946"/>
                  </a:lnTo>
                  <a:lnTo>
                    <a:pt x="3352241" y="186321"/>
                  </a:lnTo>
                  <a:lnTo>
                    <a:pt x="3354412" y="188696"/>
                  </a:lnTo>
                  <a:lnTo>
                    <a:pt x="3357206" y="189890"/>
                  </a:lnTo>
                  <a:lnTo>
                    <a:pt x="3360610" y="189890"/>
                  </a:lnTo>
                  <a:lnTo>
                    <a:pt x="3474859" y="189890"/>
                  </a:lnTo>
                  <a:lnTo>
                    <a:pt x="3483749" y="189890"/>
                  </a:lnTo>
                  <a:lnTo>
                    <a:pt x="3488182" y="194068"/>
                  </a:lnTo>
                  <a:lnTo>
                    <a:pt x="3488182" y="202450"/>
                  </a:lnTo>
                  <a:lnTo>
                    <a:pt x="3488182" y="281190"/>
                  </a:lnTo>
                  <a:lnTo>
                    <a:pt x="3488182" y="288429"/>
                  </a:lnTo>
                  <a:lnTo>
                    <a:pt x="3484372" y="292036"/>
                  </a:lnTo>
                  <a:lnTo>
                    <a:pt x="3476713" y="292036"/>
                  </a:lnTo>
                  <a:lnTo>
                    <a:pt x="3359213" y="292036"/>
                  </a:lnTo>
                  <a:lnTo>
                    <a:pt x="3356330" y="292036"/>
                  </a:lnTo>
                  <a:lnTo>
                    <a:pt x="3353892" y="292912"/>
                  </a:lnTo>
                  <a:lnTo>
                    <a:pt x="3351936" y="294678"/>
                  </a:lnTo>
                  <a:lnTo>
                    <a:pt x="3350069" y="296329"/>
                  </a:lnTo>
                  <a:lnTo>
                    <a:pt x="3349142" y="298399"/>
                  </a:lnTo>
                  <a:lnTo>
                    <a:pt x="3349142" y="300875"/>
                  </a:lnTo>
                  <a:lnTo>
                    <a:pt x="3349142" y="364439"/>
                  </a:lnTo>
                  <a:lnTo>
                    <a:pt x="3349142" y="367842"/>
                  </a:lnTo>
                  <a:lnTo>
                    <a:pt x="3349663" y="370166"/>
                  </a:lnTo>
                  <a:lnTo>
                    <a:pt x="3350691" y="371411"/>
                  </a:lnTo>
                  <a:lnTo>
                    <a:pt x="3351733" y="372656"/>
                  </a:lnTo>
                  <a:lnTo>
                    <a:pt x="3353739" y="373265"/>
                  </a:lnTo>
                  <a:lnTo>
                    <a:pt x="3356737" y="373265"/>
                  </a:lnTo>
                  <a:lnTo>
                    <a:pt x="3563061" y="373265"/>
                  </a:lnTo>
                  <a:lnTo>
                    <a:pt x="3572357" y="373265"/>
                  </a:lnTo>
                  <a:lnTo>
                    <a:pt x="3577018" y="377304"/>
                  </a:lnTo>
                  <a:lnTo>
                    <a:pt x="3577018" y="385356"/>
                  </a:lnTo>
                  <a:lnTo>
                    <a:pt x="3577018" y="463486"/>
                  </a:lnTo>
                  <a:lnTo>
                    <a:pt x="3577018" y="467728"/>
                  </a:lnTo>
                  <a:lnTo>
                    <a:pt x="3575723" y="471131"/>
                  </a:lnTo>
                  <a:lnTo>
                    <a:pt x="3573145" y="473722"/>
                  </a:lnTo>
                  <a:lnTo>
                    <a:pt x="3570655" y="476199"/>
                  </a:lnTo>
                  <a:lnTo>
                    <a:pt x="3566883" y="477443"/>
                  </a:lnTo>
                  <a:lnTo>
                    <a:pt x="3561816" y="477443"/>
                  </a:lnTo>
                  <a:lnTo>
                    <a:pt x="3222193" y="477443"/>
                  </a:lnTo>
                  <a:lnTo>
                    <a:pt x="3215779" y="477443"/>
                  </a:lnTo>
                  <a:lnTo>
                    <a:pt x="3211283" y="476199"/>
                  </a:lnTo>
                  <a:lnTo>
                    <a:pt x="3208693" y="473722"/>
                  </a:lnTo>
                  <a:lnTo>
                    <a:pt x="3206216" y="471131"/>
                  </a:lnTo>
                  <a:lnTo>
                    <a:pt x="3204972" y="467106"/>
                  </a:lnTo>
                  <a:lnTo>
                    <a:pt x="3204972" y="461632"/>
                  </a:lnTo>
                  <a:lnTo>
                    <a:pt x="3204972" y="20929"/>
                  </a:lnTo>
                  <a:close/>
                </a:path>
                <a:path w="4048759" h="483870">
                  <a:moveTo>
                    <a:pt x="4043019" y="457136"/>
                  </a:moveTo>
                  <a:lnTo>
                    <a:pt x="4043857" y="458787"/>
                  </a:lnTo>
                  <a:lnTo>
                    <a:pt x="4044264" y="461111"/>
                  </a:lnTo>
                  <a:lnTo>
                    <a:pt x="4044264" y="464108"/>
                  </a:lnTo>
                  <a:lnTo>
                    <a:pt x="4044264" y="467931"/>
                  </a:lnTo>
                  <a:lnTo>
                    <a:pt x="4043083" y="471131"/>
                  </a:lnTo>
                  <a:lnTo>
                    <a:pt x="4040708" y="473722"/>
                  </a:lnTo>
                  <a:lnTo>
                    <a:pt x="4038422" y="476199"/>
                  </a:lnTo>
                  <a:lnTo>
                    <a:pt x="4035425" y="477443"/>
                  </a:lnTo>
                  <a:lnTo>
                    <a:pt x="4031703" y="477443"/>
                  </a:lnTo>
                  <a:lnTo>
                    <a:pt x="3908475" y="477443"/>
                  </a:lnTo>
                  <a:lnTo>
                    <a:pt x="3899585" y="477443"/>
                  </a:lnTo>
                  <a:lnTo>
                    <a:pt x="3893845" y="472998"/>
                  </a:lnTo>
                  <a:lnTo>
                    <a:pt x="3891267" y="464108"/>
                  </a:lnTo>
                  <a:lnTo>
                    <a:pt x="3831590" y="300266"/>
                  </a:lnTo>
                  <a:lnTo>
                    <a:pt x="3830345" y="296849"/>
                  </a:lnTo>
                  <a:lnTo>
                    <a:pt x="3828224" y="294322"/>
                  </a:lnTo>
                  <a:lnTo>
                    <a:pt x="3825227" y="292658"/>
                  </a:lnTo>
                  <a:lnTo>
                    <a:pt x="3822331" y="291007"/>
                  </a:lnTo>
                  <a:lnTo>
                    <a:pt x="3817886" y="290182"/>
                  </a:lnTo>
                  <a:lnTo>
                    <a:pt x="3811905" y="290182"/>
                  </a:lnTo>
                  <a:lnTo>
                    <a:pt x="3782758" y="290182"/>
                  </a:lnTo>
                  <a:lnTo>
                    <a:pt x="3780167" y="290182"/>
                  </a:lnTo>
                  <a:lnTo>
                    <a:pt x="3778262" y="291007"/>
                  </a:lnTo>
                  <a:lnTo>
                    <a:pt x="3777018" y="292658"/>
                  </a:lnTo>
                  <a:lnTo>
                    <a:pt x="3775786" y="294322"/>
                  </a:lnTo>
                  <a:lnTo>
                    <a:pt x="3775163" y="295821"/>
                  </a:lnTo>
                  <a:lnTo>
                    <a:pt x="3775163" y="297154"/>
                  </a:lnTo>
                  <a:lnTo>
                    <a:pt x="3775163" y="458990"/>
                  </a:lnTo>
                  <a:lnTo>
                    <a:pt x="3775163" y="465810"/>
                  </a:lnTo>
                  <a:lnTo>
                    <a:pt x="3773462" y="470623"/>
                  </a:lnTo>
                  <a:lnTo>
                    <a:pt x="3770045" y="473405"/>
                  </a:lnTo>
                  <a:lnTo>
                    <a:pt x="3766629" y="476097"/>
                  </a:lnTo>
                  <a:lnTo>
                    <a:pt x="3761371" y="477443"/>
                  </a:lnTo>
                  <a:lnTo>
                    <a:pt x="3754234" y="477443"/>
                  </a:lnTo>
                  <a:lnTo>
                    <a:pt x="3647427" y="477443"/>
                  </a:lnTo>
                  <a:lnTo>
                    <a:pt x="3641128" y="477443"/>
                  </a:lnTo>
                  <a:lnTo>
                    <a:pt x="3636784" y="476199"/>
                  </a:lnTo>
                  <a:lnTo>
                    <a:pt x="3634409" y="473722"/>
                  </a:lnTo>
                  <a:lnTo>
                    <a:pt x="3632136" y="471131"/>
                  </a:lnTo>
                  <a:lnTo>
                    <a:pt x="3630993" y="467106"/>
                  </a:lnTo>
                  <a:lnTo>
                    <a:pt x="3630993" y="461632"/>
                  </a:lnTo>
                  <a:lnTo>
                    <a:pt x="3630993" y="20929"/>
                  </a:lnTo>
                  <a:lnTo>
                    <a:pt x="3630993" y="11214"/>
                  </a:lnTo>
                  <a:lnTo>
                    <a:pt x="3635032" y="6350"/>
                  </a:lnTo>
                  <a:lnTo>
                    <a:pt x="3643083" y="6350"/>
                  </a:lnTo>
                  <a:lnTo>
                    <a:pt x="3855148" y="6350"/>
                  </a:lnTo>
                  <a:lnTo>
                    <a:pt x="3898603" y="8550"/>
                  </a:lnTo>
                  <a:lnTo>
                    <a:pt x="3936882" y="15149"/>
                  </a:lnTo>
                  <a:lnTo>
                    <a:pt x="3997909" y="41541"/>
                  </a:lnTo>
                  <a:lnTo>
                    <a:pt x="4036050" y="83975"/>
                  </a:lnTo>
                  <a:lnTo>
                    <a:pt x="4048760" y="140906"/>
                  </a:lnTo>
                  <a:lnTo>
                    <a:pt x="4047307" y="162240"/>
                  </a:lnTo>
                  <a:lnTo>
                    <a:pt x="4035681" y="201297"/>
                  </a:lnTo>
                  <a:lnTo>
                    <a:pt x="4013107" y="234888"/>
                  </a:lnTo>
                  <a:lnTo>
                    <a:pt x="3983190" y="258997"/>
                  </a:lnTo>
                  <a:lnTo>
                    <a:pt x="3965676" y="267246"/>
                  </a:lnTo>
                  <a:lnTo>
                    <a:pt x="3963085" y="268579"/>
                  </a:lnTo>
                  <a:lnTo>
                    <a:pt x="3961803" y="270700"/>
                  </a:lnTo>
                  <a:lnTo>
                    <a:pt x="3961803" y="273596"/>
                  </a:lnTo>
                  <a:lnTo>
                    <a:pt x="3961803" y="274840"/>
                  </a:lnTo>
                  <a:lnTo>
                    <a:pt x="3962209" y="276745"/>
                  </a:lnTo>
                  <a:lnTo>
                    <a:pt x="3963035" y="279336"/>
                  </a:lnTo>
                  <a:lnTo>
                    <a:pt x="4043019" y="457136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7600" y="6222168"/>
              <a:ext cx="148285" cy="11898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296706" y="6133782"/>
              <a:ext cx="2866390" cy="483870"/>
            </a:xfrm>
            <a:custGeom>
              <a:avLst/>
              <a:gdLst/>
              <a:ahLst/>
              <a:cxnLst/>
              <a:rect l="l" t="t" r="r" b="b"/>
              <a:pathLst>
                <a:path w="2866390" h="483870">
                  <a:moveTo>
                    <a:pt x="433730" y="6350"/>
                  </a:moveTo>
                  <a:lnTo>
                    <a:pt x="437553" y="6350"/>
                  </a:lnTo>
                  <a:lnTo>
                    <a:pt x="440601" y="7543"/>
                  </a:lnTo>
                  <a:lnTo>
                    <a:pt x="442874" y="9918"/>
                  </a:lnTo>
                  <a:lnTo>
                    <a:pt x="445249" y="12192"/>
                  </a:lnTo>
                  <a:lnTo>
                    <a:pt x="446443" y="15240"/>
                  </a:lnTo>
                  <a:lnTo>
                    <a:pt x="446443" y="19062"/>
                  </a:lnTo>
                  <a:lnTo>
                    <a:pt x="446443" y="21539"/>
                  </a:lnTo>
                  <a:lnTo>
                    <a:pt x="298399" y="461632"/>
                  </a:lnTo>
                  <a:lnTo>
                    <a:pt x="274993" y="477443"/>
                  </a:lnTo>
                  <a:lnTo>
                    <a:pt x="172059" y="477443"/>
                  </a:lnTo>
                  <a:lnTo>
                    <a:pt x="1244" y="24803"/>
                  </a:lnTo>
                  <a:lnTo>
                    <a:pt x="0" y="20307"/>
                  </a:lnTo>
                  <a:lnTo>
                    <a:pt x="0" y="19062"/>
                  </a:lnTo>
                  <a:lnTo>
                    <a:pt x="0" y="15240"/>
                  </a:lnTo>
                  <a:lnTo>
                    <a:pt x="1244" y="12192"/>
                  </a:lnTo>
                  <a:lnTo>
                    <a:pt x="3721" y="9918"/>
                  </a:lnTo>
                  <a:lnTo>
                    <a:pt x="6299" y="7543"/>
                  </a:lnTo>
                  <a:lnTo>
                    <a:pt x="9512" y="6350"/>
                  </a:lnTo>
                  <a:lnTo>
                    <a:pt x="13335" y="6350"/>
                  </a:lnTo>
                  <a:lnTo>
                    <a:pt x="135953" y="6350"/>
                  </a:lnTo>
                  <a:lnTo>
                    <a:pt x="144005" y="6350"/>
                  </a:lnTo>
                  <a:lnTo>
                    <a:pt x="149275" y="10795"/>
                  </a:lnTo>
                  <a:lnTo>
                    <a:pt x="151765" y="19685"/>
                  </a:lnTo>
                  <a:lnTo>
                    <a:pt x="236855" y="298399"/>
                  </a:lnTo>
                  <a:lnTo>
                    <a:pt x="237693" y="301396"/>
                  </a:lnTo>
                  <a:lnTo>
                    <a:pt x="238772" y="302895"/>
                  </a:lnTo>
                  <a:lnTo>
                    <a:pt x="240118" y="302895"/>
                  </a:lnTo>
                  <a:lnTo>
                    <a:pt x="240944" y="302895"/>
                  </a:lnTo>
                  <a:lnTo>
                    <a:pt x="241973" y="301193"/>
                  </a:lnTo>
                  <a:lnTo>
                    <a:pt x="243217" y="297776"/>
                  </a:lnTo>
                  <a:lnTo>
                    <a:pt x="322580" y="19685"/>
                  </a:lnTo>
                  <a:lnTo>
                    <a:pt x="323405" y="15443"/>
                  </a:lnTo>
                  <a:lnTo>
                    <a:pt x="325424" y="12192"/>
                  </a:lnTo>
                  <a:lnTo>
                    <a:pt x="328625" y="9918"/>
                  </a:lnTo>
                  <a:lnTo>
                    <a:pt x="331838" y="7543"/>
                  </a:lnTo>
                  <a:lnTo>
                    <a:pt x="335343" y="6350"/>
                  </a:lnTo>
                  <a:lnTo>
                    <a:pt x="339166" y="6350"/>
                  </a:lnTo>
                  <a:lnTo>
                    <a:pt x="433730" y="6350"/>
                  </a:lnTo>
                  <a:close/>
                </a:path>
                <a:path w="2866390" h="483870">
                  <a:moveTo>
                    <a:pt x="627329" y="6350"/>
                  </a:moveTo>
                  <a:lnTo>
                    <a:pt x="634974" y="6350"/>
                  </a:lnTo>
                  <a:lnTo>
                    <a:pt x="638797" y="10795"/>
                  </a:lnTo>
                  <a:lnTo>
                    <a:pt x="638797" y="19685"/>
                  </a:lnTo>
                  <a:lnTo>
                    <a:pt x="638797" y="458990"/>
                  </a:lnTo>
                  <a:lnTo>
                    <a:pt x="638797" y="465810"/>
                  </a:lnTo>
                  <a:lnTo>
                    <a:pt x="637095" y="470623"/>
                  </a:lnTo>
                  <a:lnTo>
                    <a:pt x="633679" y="473405"/>
                  </a:lnTo>
                  <a:lnTo>
                    <a:pt x="630275" y="476097"/>
                  </a:lnTo>
                  <a:lnTo>
                    <a:pt x="625005" y="477443"/>
                  </a:lnTo>
                  <a:lnTo>
                    <a:pt x="617880" y="477443"/>
                  </a:lnTo>
                  <a:lnTo>
                    <a:pt x="511848" y="477443"/>
                  </a:lnTo>
                  <a:lnTo>
                    <a:pt x="505434" y="477443"/>
                  </a:lnTo>
                  <a:lnTo>
                    <a:pt x="500938" y="476199"/>
                  </a:lnTo>
                  <a:lnTo>
                    <a:pt x="498360" y="473722"/>
                  </a:lnTo>
                  <a:lnTo>
                    <a:pt x="495871" y="471131"/>
                  </a:lnTo>
                  <a:lnTo>
                    <a:pt x="494639" y="467106"/>
                  </a:lnTo>
                  <a:lnTo>
                    <a:pt x="494639" y="461632"/>
                  </a:lnTo>
                  <a:lnTo>
                    <a:pt x="494639" y="20929"/>
                  </a:lnTo>
                  <a:lnTo>
                    <a:pt x="494639" y="16268"/>
                  </a:lnTo>
                  <a:lnTo>
                    <a:pt x="495668" y="12712"/>
                  </a:lnTo>
                  <a:lnTo>
                    <a:pt x="497738" y="10223"/>
                  </a:lnTo>
                  <a:lnTo>
                    <a:pt x="499910" y="7645"/>
                  </a:lnTo>
                  <a:lnTo>
                    <a:pt x="502907" y="6350"/>
                  </a:lnTo>
                  <a:lnTo>
                    <a:pt x="506730" y="6350"/>
                  </a:lnTo>
                  <a:lnTo>
                    <a:pt x="627329" y="6350"/>
                  </a:lnTo>
                  <a:close/>
                </a:path>
                <a:path w="2866390" h="483870">
                  <a:moveTo>
                    <a:pt x="704786" y="20929"/>
                  </a:moveTo>
                  <a:lnTo>
                    <a:pt x="704786" y="11214"/>
                  </a:lnTo>
                  <a:lnTo>
                    <a:pt x="708812" y="6350"/>
                  </a:lnTo>
                  <a:lnTo>
                    <a:pt x="716876" y="6350"/>
                  </a:lnTo>
                  <a:lnTo>
                    <a:pt x="1059764" y="6350"/>
                  </a:lnTo>
                  <a:lnTo>
                    <a:pt x="1067320" y="6350"/>
                  </a:lnTo>
                  <a:lnTo>
                    <a:pt x="1071079" y="10795"/>
                  </a:lnTo>
                  <a:lnTo>
                    <a:pt x="1071079" y="19685"/>
                  </a:lnTo>
                  <a:lnTo>
                    <a:pt x="1070470" y="93319"/>
                  </a:lnTo>
                  <a:lnTo>
                    <a:pt x="1070470" y="104787"/>
                  </a:lnTo>
                  <a:lnTo>
                    <a:pt x="1064983" y="110515"/>
                  </a:lnTo>
                  <a:lnTo>
                    <a:pt x="1054036" y="110515"/>
                  </a:lnTo>
                  <a:lnTo>
                    <a:pt x="863523" y="110515"/>
                  </a:lnTo>
                  <a:lnTo>
                    <a:pt x="853808" y="110515"/>
                  </a:lnTo>
                  <a:lnTo>
                    <a:pt x="848956" y="114503"/>
                  </a:lnTo>
                  <a:lnTo>
                    <a:pt x="848956" y="122453"/>
                  </a:lnTo>
                  <a:lnTo>
                    <a:pt x="848956" y="176403"/>
                  </a:lnTo>
                  <a:lnTo>
                    <a:pt x="848956" y="180632"/>
                  </a:lnTo>
                  <a:lnTo>
                    <a:pt x="849985" y="183946"/>
                  </a:lnTo>
                  <a:lnTo>
                    <a:pt x="852055" y="186321"/>
                  </a:lnTo>
                  <a:lnTo>
                    <a:pt x="854227" y="188696"/>
                  </a:lnTo>
                  <a:lnTo>
                    <a:pt x="857008" y="189890"/>
                  </a:lnTo>
                  <a:lnTo>
                    <a:pt x="860425" y="189890"/>
                  </a:lnTo>
                  <a:lnTo>
                    <a:pt x="974674" y="189890"/>
                  </a:lnTo>
                  <a:lnTo>
                    <a:pt x="983551" y="189890"/>
                  </a:lnTo>
                  <a:lnTo>
                    <a:pt x="987996" y="194068"/>
                  </a:lnTo>
                  <a:lnTo>
                    <a:pt x="987996" y="202450"/>
                  </a:lnTo>
                  <a:lnTo>
                    <a:pt x="987996" y="281190"/>
                  </a:lnTo>
                  <a:lnTo>
                    <a:pt x="987996" y="288429"/>
                  </a:lnTo>
                  <a:lnTo>
                    <a:pt x="984173" y="292036"/>
                  </a:lnTo>
                  <a:lnTo>
                    <a:pt x="976528" y="292036"/>
                  </a:lnTo>
                  <a:lnTo>
                    <a:pt x="859028" y="292036"/>
                  </a:lnTo>
                  <a:lnTo>
                    <a:pt x="856132" y="292036"/>
                  </a:lnTo>
                  <a:lnTo>
                    <a:pt x="853706" y="292912"/>
                  </a:lnTo>
                  <a:lnTo>
                    <a:pt x="851738" y="294678"/>
                  </a:lnTo>
                  <a:lnTo>
                    <a:pt x="849884" y="296329"/>
                  </a:lnTo>
                  <a:lnTo>
                    <a:pt x="848956" y="298399"/>
                  </a:lnTo>
                  <a:lnTo>
                    <a:pt x="848956" y="300875"/>
                  </a:lnTo>
                  <a:lnTo>
                    <a:pt x="848956" y="364439"/>
                  </a:lnTo>
                  <a:lnTo>
                    <a:pt x="848956" y="367842"/>
                  </a:lnTo>
                  <a:lnTo>
                    <a:pt x="849464" y="370166"/>
                  </a:lnTo>
                  <a:lnTo>
                    <a:pt x="850506" y="371411"/>
                  </a:lnTo>
                  <a:lnTo>
                    <a:pt x="851535" y="372656"/>
                  </a:lnTo>
                  <a:lnTo>
                    <a:pt x="853554" y="373265"/>
                  </a:lnTo>
                  <a:lnTo>
                    <a:pt x="856551" y="373265"/>
                  </a:lnTo>
                  <a:lnTo>
                    <a:pt x="1062875" y="373265"/>
                  </a:lnTo>
                  <a:lnTo>
                    <a:pt x="1072172" y="373265"/>
                  </a:lnTo>
                  <a:lnTo>
                    <a:pt x="1076820" y="377304"/>
                  </a:lnTo>
                  <a:lnTo>
                    <a:pt x="1076820" y="385356"/>
                  </a:lnTo>
                  <a:lnTo>
                    <a:pt x="1076820" y="463486"/>
                  </a:lnTo>
                  <a:lnTo>
                    <a:pt x="1076820" y="467728"/>
                  </a:lnTo>
                  <a:lnTo>
                    <a:pt x="1075524" y="471131"/>
                  </a:lnTo>
                  <a:lnTo>
                    <a:pt x="1072946" y="473722"/>
                  </a:lnTo>
                  <a:lnTo>
                    <a:pt x="1070470" y="476199"/>
                  </a:lnTo>
                  <a:lnTo>
                    <a:pt x="1066698" y="477443"/>
                  </a:lnTo>
                  <a:lnTo>
                    <a:pt x="1061631" y="477443"/>
                  </a:lnTo>
                  <a:lnTo>
                    <a:pt x="721995" y="477443"/>
                  </a:lnTo>
                  <a:lnTo>
                    <a:pt x="715594" y="477443"/>
                  </a:lnTo>
                  <a:lnTo>
                    <a:pt x="711098" y="476199"/>
                  </a:lnTo>
                  <a:lnTo>
                    <a:pt x="708507" y="473722"/>
                  </a:lnTo>
                  <a:lnTo>
                    <a:pt x="706031" y="471131"/>
                  </a:lnTo>
                  <a:lnTo>
                    <a:pt x="704786" y="467106"/>
                  </a:lnTo>
                  <a:lnTo>
                    <a:pt x="704786" y="461632"/>
                  </a:lnTo>
                  <a:lnTo>
                    <a:pt x="704786" y="20929"/>
                  </a:lnTo>
                  <a:close/>
                </a:path>
                <a:path w="2866390" h="483870">
                  <a:moveTo>
                    <a:pt x="1765744" y="6350"/>
                  </a:moveTo>
                  <a:lnTo>
                    <a:pt x="1772043" y="6350"/>
                  </a:lnTo>
                  <a:lnTo>
                    <a:pt x="1777009" y="7950"/>
                  </a:lnTo>
                  <a:lnTo>
                    <a:pt x="1780628" y="11163"/>
                  </a:lnTo>
                  <a:lnTo>
                    <a:pt x="1784248" y="14262"/>
                  </a:lnTo>
                  <a:lnTo>
                    <a:pt x="1786051" y="18554"/>
                  </a:lnTo>
                  <a:lnTo>
                    <a:pt x="1786051" y="24028"/>
                  </a:lnTo>
                  <a:lnTo>
                    <a:pt x="1786051" y="25781"/>
                  </a:lnTo>
                  <a:lnTo>
                    <a:pt x="1655838" y="461632"/>
                  </a:lnTo>
                  <a:lnTo>
                    <a:pt x="1639354" y="477443"/>
                  </a:lnTo>
                  <a:lnTo>
                    <a:pt x="1633054" y="477443"/>
                  </a:lnTo>
                  <a:lnTo>
                    <a:pt x="1545475" y="477443"/>
                  </a:lnTo>
                  <a:lnTo>
                    <a:pt x="1456486" y="238099"/>
                  </a:lnTo>
                  <a:lnTo>
                    <a:pt x="1455254" y="232613"/>
                  </a:lnTo>
                  <a:lnTo>
                    <a:pt x="1453807" y="229882"/>
                  </a:lnTo>
                  <a:lnTo>
                    <a:pt x="1452156" y="229882"/>
                  </a:lnTo>
                  <a:lnTo>
                    <a:pt x="1450809" y="229882"/>
                  </a:lnTo>
                  <a:lnTo>
                    <a:pt x="1448892" y="233032"/>
                  </a:lnTo>
                  <a:lnTo>
                    <a:pt x="1446415" y="239344"/>
                  </a:lnTo>
                  <a:lnTo>
                    <a:pt x="1380998" y="461632"/>
                  </a:lnTo>
                  <a:lnTo>
                    <a:pt x="1379245" y="467106"/>
                  </a:lnTo>
                  <a:lnTo>
                    <a:pt x="1376553" y="471131"/>
                  </a:lnTo>
                  <a:lnTo>
                    <a:pt x="1372933" y="473722"/>
                  </a:lnTo>
                  <a:lnTo>
                    <a:pt x="1369428" y="476199"/>
                  </a:lnTo>
                  <a:lnTo>
                    <a:pt x="1364462" y="477443"/>
                  </a:lnTo>
                  <a:lnTo>
                    <a:pt x="1358061" y="477443"/>
                  </a:lnTo>
                  <a:lnTo>
                    <a:pt x="1267371" y="477443"/>
                  </a:lnTo>
                  <a:lnTo>
                    <a:pt x="1260970" y="477443"/>
                  </a:lnTo>
                  <a:lnTo>
                    <a:pt x="1256055" y="476199"/>
                  </a:lnTo>
                  <a:lnTo>
                    <a:pt x="1114996" y="31775"/>
                  </a:lnTo>
                  <a:lnTo>
                    <a:pt x="1113599" y="25781"/>
                  </a:lnTo>
                  <a:lnTo>
                    <a:pt x="1113599" y="24028"/>
                  </a:lnTo>
                  <a:lnTo>
                    <a:pt x="1113599" y="18554"/>
                  </a:lnTo>
                  <a:lnTo>
                    <a:pt x="1115415" y="14262"/>
                  </a:lnTo>
                  <a:lnTo>
                    <a:pt x="1119022" y="11163"/>
                  </a:lnTo>
                  <a:lnTo>
                    <a:pt x="1122641" y="7950"/>
                  </a:lnTo>
                  <a:lnTo>
                    <a:pt x="1127607" y="6350"/>
                  </a:lnTo>
                  <a:lnTo>
                    <a:pt x="1133906" y="6350"/>
                  </a:lnTo>
                  <a:lnTo>
                    <a:pt x="1238694" y="6350"/>
                  </a:lnTo>
                  <a:lnTo>
                    <a:pt x="1245108" y="6350"/>
                  </a:lnTo>
                  <a:lnTo>
                    <a:pt x="1249756" y="7442"/>
                  </a:lnTo>
                  <a:lnTo>
                    <a:pt x="1252651" y="9613"/>
                  </a:lnTo>
                  <a:lnTo>
                    <a:pt x="1255649" y="11671"/>
                  </a:lnTo>
                  <a:lnTo>
                    <a:pt x="1257769" y="15036"/>
                  </a:lnTo>
                  <a:lnTo>
                    <a:pt x="1259001" y="19685"/>
                  </a:lnTo>
                  <a:lnTo>
                    <a:pt x="1326438" y="255155"/>
                  </a:lnTo>
                  <a:lnTo>
                    <a:pt x="1327670" y="260311"/>
                  </a:lnTo>
                  <a:lnTo>
                    <a:pt x="1329118" y="262902"/>
                  </a:lnTo>
                  <a:lnTo>
                    <a:pt x="1330782" y="262902"/>
                  </a:lnTo>
                  <a:lnTo>
                    <a:pt x="1332115" y="262902"/>
                  </a:lnTo>
                  <a:lnTo>
                    <a:pt x="1333207" y="261188"/>
                  </a:lnTo>
                  <a:lnTo>
                    <a:pt x="1334033" y="257784"/>
                  </a:lnTo>
                  <a:lnTo>
                    <a:pt x="1400683" y="19685"/>
                  </a:lnTo>
                  <a:lnTo>
                    <a:pt x="1402753" y="10795"/>
                  </a:lnTo>
                  <a:lnTo>
                    <a:pt x="1409522" y="6350"/>
                  </a:lnTo>
                  <a:lnTo>
                    <a:pt x="1420990" y="6350"/>
                  </a:lnTo>
                  <a:lnTo>
                    <a:pt x="1509814" y="6350"/>
                  </a:lnTo>
                  <a:lnTo>
                    <a:pt x="1516227" y="6350"/>
                  </a:lnTo>
                  <a:lnTo>
                    <a:pt x="1520875" y="7442"/>
                  </a:lnTo>
                  <a:lnTo>
                    <a:pt x="1523771" y="9613"/>
                  </a:lnTo>
                  <a:lnTo>
                    <a:pt x="1526768" y="11671"/>
                  </a:lnTo>
                  <a:lnTo>
                    <a:pt x="1528889" y="15036"/>
                  </a:lnTo>
                  <a:lnTo>
                    <a:pt x="1530121" y="19685"/>
                  </a:lnTo>
                  <a:lnTo>
                    <a:pt x="1600034" y="260883"/>
                  </a:lnTo>
                  <a:lnTo>
                    <a:pt x="1600860" y="263474"/>
                  </a:lnTo>
                  <a:lnTo>
                    <a:pt x="1602105" y="264972"/>
                  </a:lnTo>
                  <a:lnTo>
                    <a:pt x="1603756" y="265379"/>
                  </a:lnTo>
                  <a:lnTo>
                    <a:pt x="1605508" y="265798"/>
                  </a:lnTo>
                  <a:lnTo>
                    <a:pt x="1606600" y="264706"/>
                  </a:lnTo>
                  <a:lnTo>
                    <a:pt x="1607007" y="262128"/>
                  </a:lnTo>
                  <a:lnTo>
                    <a:pt x="1671802" y="19685"/>
                  </a:lnTo>
                  <a:lnTo>
                    <a:pt x="1673872" y="10795"/>
                  </a:lnTo>
                  <a:lnTo>
                    <a:pt x="1680641" y="6350"/>
                  </a:lnTo>
                  <a:lnTo>
                    <a:pt x="1692109" y="6350"/>
                  </a:lnTo>
                  <a:lnTo>
                    <a:pt x="1765744" y="6350"/>
                  </a:lnTo>
                  <a:close/>
                </a:path>
                <a:path w="2866390" h="483870">
                  <a:moveTo>
                    <a:pt x="2115489" y="132689"/>
                  </a:moveTo>
                  <a:lnTo>
                    <a:pt x="2082774" y="107264"/>
                  </a:lnTo>
                  <a:lnTo>
                    <a:pt x="2032406" y="98425"/>
                  </a:lnTo>
                  <a:lnTo>
                    <a:pt x="2016958" y="99027"/>
                  </a:lnTo>
                  <a:lnTo>
                    <a:pt x="1976504" y="113013"/>
                  </a:lnTo>
                  <a:lnTo>
                    <a:pt x="1967611" y="130835"/>
                  </a:lnTo>
                  <a:lnTo>
                    <a:pt x="1970149" y="141393"/>
                  </a:lnTo>
                  <a:lnTo>
                    <a:pt x="1977764" y="150285"/>
                  </a:lnTo>
                  <a:lnTo>
                    <a:pt x="1990456" y="157510"/>
                  </a:lnTo>
                  <a:lnTo>
                    <a:pt x="2008225" y="163068"/>
                  </a:lnTo>
                  <a:lnTo>
                    <a:pt x="2113622" y="190512"/>
                  </a:lnTo>
                  <a:lnTo>
                    <a:pt x="2140745" y="199173"/>
                  </a:lnTo>
                  <a:lnTo>
                    <a:pt x="2184228" y="224749"/>
                  </a:lnTo>
                  <a:lnTo>
                    <a:pt x="2213410" y="260782"/>
                  </a:lnTo>
                  <a:lnTo>
                    <a:pt x="2228060" y="304415"/>
                  </a:lnTo>
                  <a:lnTo>
                    <a:pt x="2229891" y="328930"/>
                  </a:lnTo>
                  <a:lnTo>
                    <a:pt x="2228341" y="351661"/>
                  </a:lnTo>
                  <a:lnTo>
                    <a:pt x="2215939" y="392586"/>
                  </a:lnTo>
                  <a:lnTo>
                    <a:pt x="2191360" y="427233"/>
                  </a:lnTo>
                  <a:lnTo>
                    <a:pt x="2155941" y="454208"/>
                  </a:lnTo>
                  <a:lnTo>
                    <a:pt x="2110258" y="473072"/>
                  </a:lnTo>
                  <a:lnTo>
                    <a:pt x="2056470" y="482602"/>
                  </a:lnTo>
                  <a:lnTo>
                    <a:pt x="2026666" y="483793"/>
                  </a:lnTo>
                  <a:lnTo>
                    <a:pt x="1992485" y="482350"/>
                  </a:lnTo>
                  <a:lnTo>
                    <a:pt x="1928777" y="470801"/>
                  </a:lnTo>
                  <a:lnTo>
                    <a:pt x="1872767" y="448179"/>
                  </a:lnTo>
                  <a:lnTo>
                    <a:pt x="1833004" y="417799"/>
                  </a:lnTo>
                  <a:lnTo>
                    <a:pt x="1816468" y="392544"/>
                  </a:lnTo>
                  <a:lnTo>
                    <a:pt x="1816468" y="390474"/>
                  </a:lnTo>
                  <a:lnTo>
                    <a:pt x="1816468" y="386232"/>
                  </a:lnTo>
                  <a:lnTo>
                    <a:pt x="1888858" y="333895"/>
                  </a:lnTo>
                  <a:lnTo>
                    <a:pt x="1897748" y="329552"/>
                  </a:lnTo>
                  <a:lnTo>
                    <a:pt x="1901571" y="329552"/>
                  </a:lnTo>
                  <a:lnTo>
                    <a:pt x="1906219" y="329552"/>
                  </a:lnTo>
                  <a:lnTo>
                    <a:pt x="1910041" y="331419"/>
                  </a:lnTo>
                  <a:lnTo>
                    <a:pt x="1913039" y="335140"/>
                  </a:lnTo>
                  <a:lnTo>
                    <a:pt x="1923851" y="348132"/>
                  </a:lnTo>
                  <a:lnTo>
                    <a:pt x="1956752" y="374662"/>
                  </a:lnTo>
                  <a:lnTo>
                    <a:pt x="1998348" y="385271"/>
                  </a:lnTo>
                  <a:lnTo>
                    <a:pt x="2015820" y="385978"/>
                  </a:lnTo>
                  <a:lnTo>
                    <a:pt x="2032703" y="385368"/>
                  </a:lnTo>
                  <a:lnTo>
                    <a:pt x="2072081" y="376212"/>
                  </a:lnTo>
                  <a:lnTo>
                    <a:pt x="2092706" y="349250"/>
                  </a:lnTo>
                  <a:lnTo>
                    <a:pt x="2092706" y="341185"/>
                  </a:lnTo>
                  <a:lnTo>
                    <a:pt x="2061947" y="317361"/>
                  </a:lnTo>
                  <a:lnTo>
                    <a:pt x="1956142" y="291414"/>
                  </a:lnTo>
                  <a:lnTo>
                    <a:pt x="1929079" y="282910"/>
                  </a:lnTo>
                  <a:lnTo>
                    <a:pt x="1883735" y="256717"/>
                  </a:lnTo>
                  <a:lnTo>
                    <a:pt x="1850733" y="219078"/>
                  </a:lnTo>
                  <a:lnTo>
                    <a:pt x="1833912" y="174825"/>
                  </a:lnTo>
                  <a:lnTo>
                    <a:pt x="1831809" y="150520"/>
                  </a:lnTo>
                  <a:lnTo>
                    <a:pt x="1833312" y="130249"/>
                  </a:lnTo>
                  <a:lnTo>
                    <a:pt x="1845327" y="92268"/>
                  </a:lnTo>
                  <a:lnTo>
                    <a:pt x="1869192" y="58185"/>
                  </a:lnTo>
                  <a:lnTo>
                    <a:pt x="1903449" y="30900"/>
                  </a:lnTo>
                  <a:lnTo>
                    <a:pt x="1947474" y="11246"/>
                  </a:lnTo>
                  <a:lnTo>
                    <a:pt x="1998939" y="1249"/>
                  </a:lnTo>
                  <a:lnTo>
                    <a:pt x="2027288" y="0"/>
                  </a:lnTo>
                  <a:lnTo>
                    <a:pt x="2055366" y="1171"/>
                  </a:lnTo>
                  <a:lnTo>
                    <a:pt x="2108378" y="10549"/>
                  </a:lnTo>
                  <a:lnTo>
                    <a:pt x="2156037" y="28840"/>
                  </a:lnTo>
                  <a:lnTo>
                    <a:pt x="2191299" y="53719"/>
                  </a:lnTo>
                  <a:lnTo>
                    <a:pt x="2208187" y="75946"/>
                  </a:lnTo>
                  <a:lnTo>
                    <a:pt x="2208187" y="79362"/>
                  </a:lnTo>
                  <a:lnTo>
                    <a:pt x="2208187" y="82257"/>
                  </a:lnTo>
                  <a:lnTo>
                    <a:pt x="2206739" y="85001"/>
                  </a:lnTo>
                  <a:lnTo>
                    <a:pt x="2203843" y="87579"/>
                  </a:lnTo>
                  <a:lnTo>
                    <a:pt x="2134552" y="137807"/>
                  </a:lnTo>
                  <a:lnTo>
                    <a:pt x="2132482" y="139458"/>
                  </a:lnTo>
                  <a:lnTo>
                    <a:pt x="2130158" y="140284"/>
                  </a:lnTo>
                  <a:lnTo>
                    <a:pt x="2127580" y="140284"/>
                  </a:lnTo>
                  <a:lnTo>
                    <a:pt x="2124684" y="140284"/>
                  </a:lnTo>
                  <a:lnTo>
                    <a:pt x="2120658" y="137744"/>
                  </a:lnTo>
                  <a:lnTo>
                    <a:pt x="2115489" y="132689"/>
                  </a:lnTo>
                  <a:close/>
                </a:path>
                <a:path w="2866390" h="483870">
                  <a:moveTo>
                    <a:pt x="2401227" y="477443"/>
                  </a:moveTo>
                  <a:lnTo>
                    <a:pt x="2397810" y="477443"/>
                  </a:lnTo>
                  <a:lnTo>
                    <a:pt x="2395029" y="476300"/>
                  </a:lnTo>
                  <a:lnTo>
                    <a:pt x="2392857" y="474027"/>
                  </a:lnTo>
                  <a:lnTo>
                    <a:pt x="2390787" y="471652"/>
                  </a:lnTo>
                  <a:lnTo>
                    <a:pt x="2389759" y="468350"/>
                  </a:lnTo>
                  <a:lnTo>
                    <a:pt x="2389759" y="464108"/>
                  </a:lnTo>
                  <a:lnTo>
                    <a:pt x="2389759" y="461111"/>
                  </a:lnTo>
                  <a:lnTo>
                    <a:pt x="2545384" y="20929"/>
                  </a:lnTo>
                  <a:lnTo>
                    <a:pt x="2552357" y="9613"/>
                  </a:lnTo>
                  <a:lnTo>
                    <a:pt x="2554947" y="7442"/>
                  </a:lnTo>
                  <a:lnTo>
                    <a:pt x="2558973" y="6350"/>
                  </a:lnTo>
                  <a:lnTo>
                    <a:pt x="2564447" y="6350"/>
                  </a:lnTo>
                  <a:lnTo>
                    <a:pt x="2689555" y="6350"/>
                  </a:lnTo>
                  <a:lnTo>
                    <a:pt x="2694622" y="6350"/>
                  </a:lnTo>
                  <a:lnTo>
                    <a:pt x="2699156" y="7950"/>
                  </a:lnTo>
                  <a:lnTo>
                    <a:pt x="2703195" y="11163"/>
                  </a:lnTo>
                  <a:lnTo>
                    <a:pt x="2707220" y="14262"/>
                  </a:lnTo>
                  <a:lnTo>
                    <a:pt x="2864713" y="455891"/>
                  </a:lnTo>
                  <a:lnTo>
                    <a:pt x="2865958" y="461835"/>
                  </a:lnTo>
                  <a:lnTo>
                    <a:pt x="2865958" y="463486"/>
                  </a:lnTo>
                  <a:lnTo>
                    <a:pt x="2865958" y="467309"/>
                  </a:lnTo>
                  <a:lnTo>
                    <a:pt x="2865132" y="470623"/>
                  </a:lnTo>
                  <a:lnTo>
                    <a:pt x="2863481" y="473405"/>
                  </a:lnTo>
                  <a:lnTo>
                    <a:pt x="2861818" y="476097"/>
                  </a:lnTo>
                  <a:lnTo>
                    <a:pt x="2859290" y="477443"/>
                  </a:lnTo>
                  <a:lnTo>
                    <a:pt x="2855887" y="477443"/>
                  </a:lnTo>
                  <a:lnTo>
                    <a:pt x="2731401" y="477443"/>
                  </a:lnTo>
                  <a:lnTo>
                    <a:pt x="2724175" y="477443"/>
                  </a:lnTo>
                  <a:lnTo>
                    <a:pt x="2719527" y="473824"/>
                  </a:lnTo>
                  <a:lnTo>
                    <a:pt x="2717457" y="466585"/>
                  </a:lnTo>
                  <a:lnTo>
                    <a:pt x="2692654" y="393573"/>
                  </a:lnTo>
                  <a:lnTo>
                    <a:pt x="2691409" y="390677"/>
                  </a:lnTo>
                  <a:lnTo>
                    <a:pt x="2690228" y="388721"/>
                  </a:lnTo>
                  <a:lnTo>
                    <a:pt x="2689085" y="387692"/>
                  </a:lnTo>
                  <a:lnTo>
                    <a:pt x="2688056" y="386549"/>
                  </a:lnTo>
                  <a:lnTo>
                    <a:pt x="2686088" y="385978"/>
                  </a:lnTo>
                  <a:lnTo>
                    <a:pt x="2683192" y="385978"/>
                  </a:lnTo>
                  <a:lnTo>
                    <a:pt x="2548483" y="385978"/>
                  </a:lnTo>
                  <a:lnTo>
                    <a:pt x="2543429" y="385978"/>
                  </a:lnTo>
                  <a:lnTo>
                    <a:pt x="2540266" y="388302"/>
                  </a:lnTo>
                  <a:lnTo>
                    <a:pt x="2539034" y="392950"/>
                  </a:lnTo>
                  <a:lnTo>
                    <a:pt x="2512987" y="467982"/>
                  </a:lnTo>
                  <a:lnTo>
                    <a:pt x="2510409" y="474281"/>
                  </a:lnTo>
                  <a:lnTo>
                    <a:pt x="2505341" y="477443"/>
                  </a:lnTo>
                  <a:lnTo>
                    <a:pt x="2497797" y="477443"/>
                  </a:lnTo>
                  <a:lnTo>
                    <a:pt x="2401227" y="477443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6233" y="6275495"/>
              <a:ext cx="110769" cy="14828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1210950" y="6133782"/>
              <a:ext cx="2425065" cy="483870"/>
            </a:xfrm>
            <a:custGeom>
              <a:avLst/>
              <a:gdLst/>
              <a:ahLst/>
              <a:cxnLst/>
              <a:rect l="l" t="t" r="r" b="b"/>
              <a:pathLst>
                <a:path w="2425065" h="483870">
                  <a:moveTo>
                    <a:pt x="407695" y="6350"/>
                  </a:moveTo>
                  <a:lnTo>
                    <a:pt x="413994" y="6350"/>
                  </a:lnTo>
                  <a:lnTo>
                    <a:pt x="417144" y="9918"/>
                  </a:lnTo>
                  <a:lnTo>
                    <a:pt x="417144" y="17043"/>
                  </a:lnTo>
                  <a:lnTo>
                    <a:pt x="417144" y="465963"/>
                  </a:lnTo>
                  <a:lnTo>
                    <a:pt x="417144" y="469379"/>
                  </a:lnTo>
                  <a:lnTo>
                    <a:pt x="415747" y="472173"/>
                  </a:lnTo>
                  <a:lnTo>
                    <a:pt x="412965" y="474345"/>
                  </a:lnTo>
                  <a:lnTo>
                    <a:pt x="410273" y="476402"/>
                  </a:lnTo>
                  <a:lnTo>
                    <a:pt x="406806" y="477443"/>
                  </a:lnTo>
                  <a:lnTo>
                    <a:pt x="402577" y="477443"/>
                  </a:lnTo>
                  <a:lnTo>
                    <a:pt x="315620" y="477443"/>
                  </a:lnTo>
                  <a:lnTo>
                    <a:pt x="311785" y="477443"/>
                  </a:lnTo>
                  <a:lnTo>
                    <a:pt x="308686" y="476821"/>
                  </a:lnTo>
                  <a:lnTo>
                    <a:pt x="123863" y="231114"/>
                  </a:lnTo>
                  <a:lnTo>
                    <a:pt x="122097" y="228955"/>
                  </a:lnTo>
                  <a:lnTo>
                    <a:pt x="120599" y="228079"/>
                  </a:lnTo>
                  <a:lnTo>
                    <a:pt x="119367" y="228485"/>
                  </a:lnTo>
                  <a:lnTo>
                    <a:pt x="118122" y="228904"/>
                  </a:lnTo>
                  <a:lnTo>
                    <a:pt x="117500" y="230187"/>
                  </a:lnTo>
                  <a:lnTo>
                    <a:pt x="117500" y="232359"/>
                  </a:lnTo>
                  <a:lnTo>
                    <a:pt x="117500" y="463486"/>
                  </a:lnTo>
                  <a:lnTo>
                    <a:pt x="108153" y="477443"/>
                  </a:lnTo>
                  <a:lnTo>
                    <a:pt x="102158" y="477443"/>
                  </a:lnTo>
                  <a:lnTo>
                    <a:pt x="15811" y="477443"/>
                  </a:lnTo>
                  <a:lnTo>
                    <a:pt x="5270" y="477443"/>
                  </a:lnTo>
                  <a:lnTo>
                    <a:pt x="0" y="473202"/>
                  </a:lnTo>
                  <a:lnTo>
                    <a:pt x="0" y="464731"/>
                  </a:lnTo>
                  <a:lnTo>
                    <a:pt x="0" y="20929"/>
                  </a:lnTo>
                  <a:lnTo>
                    <a:pt x="0" y="11214"/>
                  </a:lnTo>
                  <a:lnTo>
                    <a:pt x="4648" y="6350"/>
                  </a:lnTo>
                  <a:lnTo>
                    <a:pt x="13957" y="6350"/>
                  </a:lnTo>
                  <a:lnTo>
                    <a:pt x="117500" y="6350"/>
                  </a:lnTo>
                  <a:lnTo>
                    <a:pt x="122986" y="6350"/>
                  </a:lnTo>
                  <a:lnTo>
                    <a:pt x="127063" y="7073"/>
                  </a:lnTo>
                  <a:lnTo>
                    <a:pt x="129743" y="8521"/>
                  </a:lnTo>
                  <a:lnTo>
                    <a:pt x="132537" y="9969"/>
                  </a:lnTo>
                  <a:lnTo>
                    <a:pt x="135636" y="13068"/>
                  </a:lnTo>
                  <a:lnTo>
                    <a:pt x="139052" y="17830"/>
                  </a:lnTo>
                  <a:lnTo>
                    <a:pt x="291426" y="229882"/>
                  </a:lnTo>
                  <a:lnTo>
                    <a:pt x="294017" y="233603"/>
                  </a:lnTo>
                  <a:lnTo>
                    <a:pt x="296341" y="235458"/>
                  </a:lnTo>
                  <a:lnTo>
                    <a:pt x="298399" y="235458"/>
                  </a:lnTo>
                  <a:lnTo>
                    <a:pt x="300583" y="235458"/>
                  </a:lnTo>
                  <a:lnTo>
                    <a:pt x="301663" y="232727"/>
                  </a:lnTo>
                  <a:lnTo>
                    <a:pt x="301663" y="227241"/>
                  </a:lnTo>
                  <a:lnTo>
                    <a:pt x="301663" y="19685"/>
                  </a:lnTo>
                  <a:lnTo>
                    <a:pt x="301663" y="10795"/>
                  </a:lnTo>
                  <a:lnTo>
                    <a:pt x="306311" y="6350"/>
                  </a:lnTo>
                  <a:lnTo>
                    <a:pt x="315620" y="6350"/>
                  </a:lnTo>
                  <a:lnTo>
                    <a:pt x="407695" y="6350"/>
                  </a:lnTo>
                  <a:close/>
                </a:path>
                <a:path w="2425065" h="483870">
                  <a:moveTo>
                    <a:pt x="575233" y="6350"/>
                  </a:moveTo>
                  <a:lnTo>
                    <a:pt x="636468" y="6503"/>
                  </a:lnTo>
                  <a:lnTo>
                    <a:pt x="727328" y="12844"/>
                  </a:lnTo>
                  <a:lnTo>
                    <a:pt x="777922" y="25963"/>
                  </a:lnTo>
                  <a:lnTo>
                    <a:pt x="820958" y="46329"/>
                  </a:lnTo>
                  <a:lnTo>
                    <a:pt x="856437" y="73939"/>
                  </a:lnTo>
                  <a:lnTo>
                    <a:pt x="884240" y="107779"/>
                  </a:lnTo>
                  <a:lnTo>
                    <a:pt x="904100" y="146832"/>
                  </a:lnTo>
                  <a:lnTo>
                    <a:pt x="916016" y="191098"/>
                  </a:lnTo>
                  <a:lnTo>
                    <a:pt x="919988" y="240576"/>
                  </a:lnTo>
                  <a:lnTo>
                    <a:pt x="918196" y="274496"/>
                  </a:lnTo>
                  <a:lnTo>
                    <a:pt x="903860" y="336118"/>
                  </a:lnTo>
                  <a:lnTo>
                    <a:pt x="875299" y="389034"/>
                  </a:lnTo>
                  <a:lnTo>
                    <a:pt x="832750" y="430810"/>
                  </a:lnTo>
                  <a:lnTo>
                    <a:pt x="776447" y="460523"/>
                  </a:lnTo>
                  <a:lnTo>
                    <a:pt x="707628" y="475563"/>
                  </a:lnTo>
                  <a:lnTo>
                    <a:pt x="668566" y="477443"/>
                  </a:lnTo>
                  <a:lnTo>
                    <a:pt x="501611" y="477443"/>
                  </a:lnTo>
                  <a:lnTo>
                    <a:pt x="495198" y="477443"/>
                  </a:lnTo>
                  <a:lnTo>
                    <a:pt x="490499" y="475996"/>
                  </a:lnTo>
                  <a:lnTo>
                    <a:pt x="487502" y="473100"/>
                  </a:lnTo>
                  <a:lnTo>
                    <a:pt x="484606" y="470103"/>
                  </a:lnTo>
                  <a:lnTo>
                    <a:pt x="483158" y="465188"/>
                  </a:lnTo>
                  <a:lnTo>
                    <a:pt x="483158" y="458368"/>
                  </a:lnTo>
                  <a:lnTo>
                    <a:pt x="483158" y="22161"/>
                  </a:lnTo>
                  <a:lnTo>
                    <a:pt x="483158" y="16268"/>
                  </a:lnTo>
                  <a:lnTo>
                    <a:pt x="484403" y="12192"/>
                  </a:lnTo>
                  <a:lnTo>
                    <a:pt x="486879" y="9918"/>
                  </a:lnTo>
                  <a:lnTo>
                    <a:pt x="489470" y="7543"/>
                  </a:lnTo>
                  <a:lnTo>
                    <a:pt x="493966" y="6350"/>
                  </a:lnTo>
                  <a:lnTo>
                    <a:pt x="500367" y="6350"/>
                  </a:lnTo>
                  <a:lnTo>
                    <a:pt x="575233" y="6350"/>
                  </a:lnTo>
                  <a:close/>
                </a:path>
                <a:path w="2425065" h="483870">
                  <a:moveTo>
                    <a:pt x="633679" y="106019"/>
                  </a:moveTo>
                  <a:lnTo>
                    <a:pt x="631507" y="106019"/>
                  </a:lnTo>
                  <a:lnTo>
                    <a:pt x="629907" y="106641"/>
                  </a:lnTo>
                  <a:lnTo>
                    <a:pt x="628878" y="107886"/>
                  </a:lnTo>
                  <a:lnTo>
                    <a:pt x="627837" y="109131"/>
                  </a:lnTo>
                  <a:lnTo>
                    <a:pt x="627329" y="111455"/>
                  </a:lnTo>
                  <a:lnTo>
                    <a:pt x="627329" y="114858"/>
                  </a:lnTo>
                  <a:lnTo>
                    <a:pt x="627329" y="368160"/>
                  </a:lnTo>
                  <a:lnTo>
                    <a:pt x="627329" y="371970"/>
                  </a:lnTo>
                  <a:lnTo>
                    <a:pt x="627938" y="374561"/>
                  </a:lnTo>
                  <a:lnTo>
                    <a:pt x="629183" y="375907"/>
                  </a:lnTo>
                  <a:lnTo>
                    <a:pt x="630428" y="377139"/>
                  </a:lnTo>
                  <a:lnTo>
                    <a:pt x="632752" y="377761"/>
                  </a:lnTo>
                  <a:lnTo>
                    <a:pt x="636155" y="377761"/>
                  </a:lnTo>
                  <a:lnTo>
                    <a:pt x="640664" y="377761"/>
                  </a:lnTo>
                  <a:lnTo>
                    <a:pt x="695918" y="369587"/>
                  </a:lnTo>
                  <a:lnTo>
                    <a:pt x="736142" y="345059"/>
                  </a:lnTo>
                  <a:lnTo>
                    <a:pt x="760677" y="302120"/>
                  </a:lnTo>
                  <a:lnTo>
                    <a:pt x="768858" y="238721"/>
                  </a:lnTo>
                  <a:lnTo>
                    <a:pt x="767307" y="208980"/>
                  </a:lnTo>
                  <a:lnTo>
                    <a:pt x="754906" y="161697"/>
                  </a:lnTo>
                  <a:lnTo>
                    <a:pt x="730296" y="130249"/>
                  </a:lnTo>
                  <a:lnTo>
                    <a:pt x="694177" y="112423"/>
                  </a:lnTo>
                  <a:lnTo>
                    <a:pt x="671817" y="108508"/>
                  </a:lnTo>
                  <a:lnTo>
                    <a:pt x="633679" y="106019"/>
                  </a:lnTo>
                  <a:close/>
                </a:path>
                <a:path w="2425065" h="483870">
                  <a:moveTo>
                    <a:pt x="1380223" y="132689"/>
                  </a:moveTo>
                  <a:lnTo>
                    <a:pt x="1347520" y="107264"/>
                  </a:lnTo>
                  <a:lnTo>
                    <a:pt x="1297139" y="98425"/>
                  </a:lnTo>
                  <a:lnTo>
                    <a:pt x="1281697" y="99027"/>
                  </a:lnTo>
                  <a:lnTo>
                    <a:pt x="1241238" y="113013"/>
                  </a:lnTo>
                  <a:lnTo>
                    <a:pt x="1232344" y="130835"/>
                  </a:lnTo>
                  <a:lnTo>
                    <a:pt x="1234882" y="141393"/>
                  </a:lnTo>
                  <a:lnTo>
                    <a:pt x="1242498" y="150285"/>
                  </a:lnTo>
                  <a:lnTo>
                    <a:pt x="1255190" y="157510"/>
                  </a:lnTo>
                  <a:lnTo>
                    <a:pt x="1272959" y="163068"/>
                  </a:lnTo>
                  <a:lnTo>
                    <a:pt x="1378369" y="190512"/>
                  </a:lnTo>
                  <a:lnTo>
                    <a:pt x="1405486" y="199173"/>
                  </a:lnTo>
                  <a:lnTo>
                    <a:pt x="1448967" y="224749"/>
                  </a:lnTo>
                  <a:lnTo>
                    <a:pt x="1478146" y="260782"/>
                  </a:lnTo>
                  <a:lnTo>
                    <a:pt x="1492804" y="304415"/>
                  </a:lnTo>
                  <a:lnTo>
                    <a:pt x="1494637" y="328930"/>
                  </a:lnTo>
                  <a:lnTo>
                    <a:pt x="1493085" y="351661"/>
                  </a:lnTo>
                  <a:lnTo>
                    <a:pt x="1480675" y="392586"/>
                  </a:lnTo>
                  <a:lnTo>
                    <a:pt x="1456093" y="427233"/>
                  </a:lnTo>
                  <a:lnTo>
                    <a:pt x="1420674" y="454208"/>
                  </a:lnTo>
                  <a:lnTo>
                    <a:pt x="1374992" y="473072"/>
                  </a:lnTo>
                  <a:lnTo>
                    <a:pt x="1321208" y="482602"/>
                  </a:lnTo>
                  <a:lnTo>
                    <a:pt x="1291412" y="483793"/>
                  </a:lnTo>
                  <a:lnTo>
                    <a:pt x="1257229" y="482350"/>
                  </a:lnTo>
                  <a:lnTo>
                    <a:pt x="1193512" y="470801"/>
                  </a:lnTo>
                  <a:lnTo>
                    <a:pt x="1137500" y="448179"/>
                  </a:lnTo>
                  <a:lnTo>
                    <a:pt x="1097743" y="417799"/>
                  </a:lnTo>
                  <a:lnTo>
                    <a:pt x="1081201" y="392544"/>
                  </a:lnTo>
                  <a:lnTo>
                    <a:pt x="1081201" y="390474"/>
                  </a:lnTo>
                  <a:lnTo>
                    <a:pt x="1081201" y="386232"/>
                  </a:lnTo>
                  <a:lnTo>
                    <a:pt x="1153591" y="333895"/>
                  </a:lnTo>
                  <a:lnTo>
                    <a:pt x="1162481" y="329552"/>
                  </a:lnTo>
                  <a:lnTo>
                    <a:pt x="1166317" y="329552"/>
                  </a:lnTo>
                  <a:lnTo>
                    <a:pt x="1170965" y="329552"/>
                  </a:lnTo>
                  <a:lnTo>
                    <a:pt x="1174788" y="331419"/>
                  </a:lnTo>
                  <a:lnTo>
                    <a:pt x="1177785" y="335140"/>
                  </a:lnTo>
                  <a:lnTo>
                    <a:pt x="1188591" y="348132"/>
                  </a:lnTo>
                  <a:lnTo>
                    <a:pt x="1221498" y="374662"/>
                  </a:lnTo>
                  <a:lnTo>
                    <a:pt x="1263087" y="385271"/>
                  </a:lnTo>
                  <a:lnTo>
                    <a:pt x="1280553" y="385978"/>
                  </a:lnTo>
                  <a:lnTo>
                    <a:pt x="1297443" y="385368"/>
                  </a:lnTo>
                  <a:lnTo>
                    <a:pt x="1336827" y="376212"/>
                  </a:lnTo>
                  <a:lnTo>
                    <a:pt x="1357439" y="349250"/>
                  </a:lnTo>
                  <a:lnTo>
                    <a:pt x="1357439" y="341185"/>
                  </a:lnTo>
                  <a:lnTo>
                    <a:pt x="1326688" y="317361"/>
                  </a:lnTo>
                  <a:lnTo>
                    <a:pt x="1220876" y="291414"/>
                  </a:lnTo>
                  <a:lnTo>
                    <a:pt x="1193813" y="282910"/>
                  </a:lnTo>
                  <a:lnTo>
                    <a:pt x="1148469" y="256717"/>
                  </a:lnTo>
                  <a:lnTo>
                    <a:pt x="1115474" y="219078"/>
                  </a:lnTo>
                  <a:lnTo>
                    <a:pt x="1098658" y="174825"/>
                  </a:lnTo>
                  <a:lnTo>
                    <a:pt x="1096556" y="150520"/>
                  </a:lnTo>
                  <a:lnTo>
                    <a:pt x="1098056" y="130249"/>
                  </a:lnTo>
                  <a:lnTo>
                    <a:pt x="1110068" y="92268"/>
                  </a:lnTo>
                  <a:lnTo>
                    <a:pt x="1133931" y="58185"/>
                  </a:lnTo>
                  <a:lnTo>
                    <a:pt x="1168188" y="30900"/>
                  </a:lnTo>
                  <a:lnTo>
                    <a:pt x="1212215" y="11246"/>
                  </a:lnTo>
                  <a:lnTo>
                    <a:pt x="1263678" y="1249"/>
                  </a:lnTo>
                  <a:lnTo>
                    <a:pt x="1292021" y="0"/>
                  </a:lnTo>
                  <a:lnTo>
                    <a:pt x="1320101" y="1171"/>
                  </a:lnTo>
                  <a:lnTo>
                    <a:pt x="1373117" y="10549"/>
                  </a:lnTo>
                  <a:lnTo>
                    <a:pt x="1420773" y="28840"/>
                  </a:lnTo>
                  <a:lnTo>
                    <a:pt x="1456043" y="53719"/>
                  </a:lnTo>
                  <a:lnTo>
                    <a:pt x="1472920" y="75946"/>
                  </a:lnTo>
                  <a:lnTo>
                    <a:pt x="1472920" y="79362"/>
                  </a:lnTo>
                  <a:lnTo>
                    <a:pt x="1472920" y="82257"/>
                  </a:lnTo>
                  <a:lnTo>
                    <a:pt x="1471472" y="85001"/>
                  </a:lnTo>
                  <a:lnTo>
                    <a:pt x="1468589" y="87579"/>
                  </a:lnTo>
                  <a:lnTo>
                    <a:pt x="1399298" y="137807"/>
                  </a:lnTo>
                  <a:lnTo>
                    <a:pt x="1397228" y="139458"/>
                  </a:lnTo>
                  <a:lnTo>
                    <a:pt x="1394904" y="140284"/>
                  </a:lnTo>
                  <a:lnTo>
                    <a:pt x="1392313" y="140284"/>
                  </a:lnTo>
                  <a:lnTo>
                    <a:pt x="1389418" y="140284"/>
                  </a:lnTo>
                  <a:lnTo>
                    <a:pt x="1385392" y="137744"/>
                  </a:lnTo>
                  <a:lnTo>
                    <a:pt x="1380223" y="132689"/>
                  </a:lnTo>
                  <a:close/>
                </a:path>
                <a:path w="2425065" h="483870">
                  <a:moveTo>
                    <a:pt x="1945995" y="291414"/>
                  </a:moveTo>
                  <a:lnTo>
                    <a:pt x="1942707" y="339755"/>
                  </a:lnTo>
                  <a:lnTo>
                    <a:pt x="1932835" y="380596"/>
                  </a:lnTo>
                  <a:lnTo>
                    <a:pt x="1893290" y="439775"/>
                  </a:lnTo>
                  <a:lnTo>
                    <a:pt x="1829377" y="472790"/>
                  </a:lnTo>
                  <a:lnTo>
                    <a:pt x="1788920" y="481043"/>
                  </a:lnTo>
                  <a:lnTo>
                    <a:pt x="1742795" y="483793"/>
                  </a:lnTo>
                  <a:lnTo>
                    <a:pt x="1691789" y="480626"/>
                  </a:lnTo>
                  <a:lnTo>
                    <a:pt x="1648688" y="471123"/>
                  </a:lnTo>
                  <a:lnTo>
                    <a:pt x="1613493" y="455284"/>
                  </a:lnTo>
                  <a:lnTo>
                    <a:pt x="1565848" y="404390"/>
                  </a:lnTo>
                  <a:lnTo>
                    <a:pt x="1551279" y="369084"/>
                  </a:lnTo>
                  <a:lnTo>
                    <a:pt x="1542520" y="327191"/>
                  </a:lnTo>
                  <a:lnTo>
                    <a:pt x="1539595" y="278714"/>
                  </a:lnTo>
                  <a:lnTo>
                    <a:pt x="1539595" y="20929"/>
                  </a:lnTo>
                  <a:lnTo>
                    <a:pt x="1539595" y="16268"/>
                  </a:lnTo>
                  <a:lnTo>
                    <a:pt x="1540611" y="12712"/>
                  </a:lnTo>
                  <a:lnTo>
                    <a:pt x="1542643" y="10223"/>
                  </a:lnTo>
                  <a:lnTo>
                    <a:pt x="1544929" y="7645"/>
                  </a:lnTo>
                  <a:lnTo>
                    <a:pt x="1547850" y="6350"/>
                  </a:lnTo>
                  <a:lnTo>
                    <a:pt x="1551660" y="6350"/>
                  </a:lnTo>
                  <a:lnTo>
                    <a:pt x="1672310" y="6350"/>
                  </a:lnTo>
                  <a:lnTo>
                    <a:pt x="1679930" y="6350"/>
                  </a:lnTo>
                  <a:lnTo>
                    <a:pt x="1683740" y="10795"/>
                  </a:lnTo>
                  <a:lnTo>
                    <a:pt x="1683740" y="19685"/>
                  </a:lnTo>
                  <a:lnTo>
                    <a:pt x="1683740" y="293903"/>
                  </a:lnTo>
                  <a:lnTo>
                    <a:pt x="1688233" y="334398"/>
                  </a:lnTo>
                  <a:lnTo>
                    <a:pt x="1711801" y="371108"/>
                  </a:lnTo>
                  <a:lnTo>
                    <a:pt x="1753717" y="382879"/>
                  </a:lnTo>
                  <a:lnTo>
                    <a:pt x="1769410" y="381572"/>
                  </a:lnTo>
                  <a:lnTo>
                    <a:pt x="1807057" y="361950"/>
                  </a:lnTo>
                  <a:lnTo>
                    <a:pt x="1825988" y="314722"/>
                  </a:lnTo>
                  <a:lnTo>
                    <a:pt x="1827250" y="292036"/>
                  </a:lnTo>
                  <a:lnTo>
                    <a:pt x="1827250" y="20929"/>
                  </a:lnTo>
                  <a:lnTo>
                    <a:pt x="1827250" y="11214"/>
                  </a:lnTo>
                  <a:lnTo>
                    <a:pt x="1831314" y="6350"/>
                  </a:lnTo>
                  <a:lnTo>
                    <a:pt x="1839442" y="6350"/>
                  </a:lnTo>
                  <a:lnTo>
                    <a:pt x="1934565" y="6350"/>
                  </a:lnTo>
                  <a:lnTo>
                    <a:pt x="1942185" y="6350"/>
                  </a:lnTo>
                  <a:lnTo>
                    <a:pt x="1945995" y="10795"/>
                  </a:lnTo>
                  <a:lnTo>
                    <a:pt x="1945995" y="19685"/>
                  </a:lnTo>
                  <a:lnTo>
                    <a:pt x="1945995" y="291414"/>
                  </a:lnTo>
                  <a:close/>
                </a:path>
                <a:path w="2425065" h="483870">
                  <a:moveTo>
                    <a:pt x="2418943" y="457136"/>
                  </a:moveTo>
                  <a:lnTo>
                    <a:pt x="2419832" y="458787"/>
                  </a:lnTo>
                  <a:lnTo>
                    <a:pt x="2420213" y="461111"/>
                  </a:lnTo>
                  <a:lnTo>
                    <a:pt x="2420213" y="464108"/>
                  </a:lnTo>
                  <a:lnTo>
                    <a:pt x="2420213" y="467931"/>
                  </a:lnTo>
                  <a:lnTo>
                    <a:pt x="2419070" y="471131"/>
                  </a:lnTo>
                  <a:lnTo>
                    <a:pt x="2416657" y="473722"/>
                  </a:lnTo>
                  <a:lnTo>
                    <a:pt x="2414371" y="476199"/>
                  </a:lnTo>
                  <a:lnTo>
                    <a:pt x="2411323" y="477443"/>
                  </a:lnTo>
                  <a:lnTo>
                    <a:pt x="2407640" y="477443"/>
                  </a:lnTo>
                  <a:lnTo>
                    <a:pt x="2284450" y="477443"/>
                  </a:lnTo>
                  <a:lnTo>
                    <a:pt x="2275560" y="477443"/>
                  </a:lnTo>
                  <a:lnTo>
                    <a:pt x="2269718" y="472998"/>
                  </a:lnTo>
                  <a:lnTo>
                    <a:pt x="2267178" y="464108"/>
                  </a:lnTo>
                  <a:lnTo>
                    <a:pt x="2207488" y="300266"/>
                  </a:lnTo>
                  <a:lnTo>
                    <a:pt x="2206218" y="296849"/>
                  </a:lnTo>
                  <a:lnTo>
                    <a:pt x="2204186" y="294322"/>
                  </a:lnTo>
                  <a:lnTo>
                    <a:pt x="2201138" y="292658"/>
                  </a:lnTo>
                  <a:lnTo>
                    <a:pt x="2198217" y="291007"/>
                  </a:lnTo>
                  <a:lnTo>
                    <a:pt x="2193772" y="290182"/>
                  </a:lnTo>
                  <a:lnTo>
                    <a:pt x="2187803" y="290182"/>
                  </a:lnTo>
                  <a:lnTo>
                    <a:pt x="2158720" y="290182"/>
                  </a:lnTo>
                  <a:lnTo>
                    <a:pt x="2156053" y="290182"/>
                  </a:lnTo>
                  <a:lnTo>
                    <a:pt x="2154148" y="291007"/>
                  </a:lnTo>
                  <a:lnTo>
                    <a:pt x="2153005" y="292658"/>
                  </a:lnTo>
                  <a:lnTo>
                    <a:pt x="2151735" y="294322"/>
                  </a:lnTo>
                  <a:lnTo>
                    <a:pt x="2151100" y="295821"/>
                  </a:lnTo>
                  <a:lnTo>
                    <a:pt x="2151100" y="297154"/>
                  </a:lnTo>
                  <a:lnTo>
                    <a:pt x="2151100" y="458990"/>
                  </a:lnTo>
                  <a:lnTo>
                    <a:pt x="2151100" y="465810"/>
                  </a:lnTo>
                  <a:lnTo>
                    <a:pt x="2149322" y="470623"/>
                  </a:lnTo>
                  <a:lnTo>
                    <a:pt x="2146020" y="473405"/>
                  </a:lnTo>
                  <a:lnTo>
                    <a:pt x="2142591" y="476097"/>
                  </a:lnTo>
                  <a:lnTo>
                    <a:pt x="2137257" y="477443"/>
                  </a:lnTo>
                  <a:lnTo>
                    <a:pt x="2130145" y="477443"/>
                  </a:lnTo>
                  <a:lnTo>
                    <a:pt x="2023338" y="477443"/>
                  </a:lnTo>
                  <a:lnTo>
                    <a:pt x="2017115" y="477443"/>
                  </a:lnTo>
                  <a:lnTo>
                    <a:pt x="2012670" y="476199"/>
                  </a:lnTo>
                  <a:lnTo>
                    <a:pt x="2010384" y="473722"/>
                  </a:lnTo>
                  <a:lnTo>
                    <a:pt x="2008098" y="471131"/>
                  </a:lnTo>
                  <a:lnTo>
                    <a:pt x="2006955" y="467106"/>
                  </a:lnTo>
                  <a:lnTo>
                    <a:pt x="2006955" y="461632"/>
                  </a:lnTo>
                  <a:lnTo>
                    <a:pt x="2006955" y="20929"/>
                  </a:lnTo>
                  <a:lnTo>
                    <a:pt x="2006955" y="11214"/>
                  </a:lnTo>
                  <a:lnTo>
                    <a:pt x="2010892" y="6350"/>
                  </a:lnTo>
                  <a:lnTo>
                    <a:pt x="2019020" y="6350"/>
                  </a:lnTo>
                  <a:lnTo>
                    <a:pt x="2231110" y="6350"/>
                  </a:lnTo>
                  <a:lnTo>
                    <a:pt x="2274542" y="8550"/>
                  </a:lnTo>
                  <a:lnTo>
                    <a:pt x="2312819" y="15149"/>
                  </a:lnTo>
                  <a:lnTo>
                    <a:pt x="2373858" y="41541"/>
                  </a:lnTo>
                  <a:lnTo>
                    <a:pt x="2411974" y="83975"/>
                  </a:lnTo>
                  <a:lnTo>
                    <a:pt x="2424658" y="140906"/>
                  </a:lnTo>
                  <a:lnTo>
                    <a:pt x="2423206" y="162240"/>
                  </a:lnTo>
                  <a:lnTo>
                    <a:pt x="2411585" y="201297"/>
                  </a:lnTo>
                  <a:lnTo>
                    <a:pt x="2389035" y="234888"/>
                  </a:lnTo>
                  <a:lnTo>
                    <a:pt x="2359126" y="258997"/>
                  </a:lnTo>
                  <a:lnTo>
                    <a:pt x="2341600" y="267246"/>
                  </a:lnTo>
                  <a:lnTo>
                    <a:pt x="2339060" y="268579"/>
                  </a:lnTo>
                  <a:lnTo>
                    <a:pt x="2337790" y="270700"/>
                  </a:lnTo>
                  <a:lnTo>
                    <a:pt x="2337790" y="273596"/>
                  </a:lnTo>
                  <a:lnTo>
                    <a:pt x="2337790" y="274840"/>
                  </a:lnTo>
                  <a:lnTo>
                    <a:pt x="2338171" y="276745"/>
                  </a:lnTo>
                  <a:lnTo>
                    <a:pt x="2338933" y="279336"/>
                  </a:lnTo>
                  <a:lnTo>
                    <a:pt x="2418943" y="457136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50144" y="6222168"/>
              <a:ext cx="148272" cy="118986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3669264" y="6133782"/>
              <a:ext cx="1807210" cy="483870"/>
            </a:xfrm>
            <a:custGeom>
              <a:avLst/>
              <a:gdLst/>
              <a:ahLst/>
              <a:cxnLst/>
              <a:rect l="l" t="t" r="r" b="b"/>
              <a:pathLst>
                <a:path w="1807209" h="483870">
                  <a:moveTo>
                    <a:pt x="433705" y="6350"/>
                  </a:moveTo>
                  <a:lnTo>
                    <a:pt x="437515" y="6350"/>
                  </a:lnTo>
                  <a:lnTo>
                    <a:pt x="440563" y="7543"/>
                  </a:lnTo>
                  <a:lnTo>
                    <a:pt x="442849" y="9918"/>
                  </a:lnTo>
                  <a:lnTo>
                    <a:pt x="445262" y="12192"/>
                  </a:lnTo>
                  <a:lnTo>
                    <a:pt x="446405" y="15240"/>
                  </a:lnTo>
                  <a:lnTo>
                    <a:pt x="446405" y="19062"/>
                  </a:lnTo>
                  <a:lnTo>
                    <a:pt x="446405" y="21539"/>
                  </a:lnTo>
                  <a:lnTo>
                    <a:pt x="298323" y="461632"/>
                  </a:lnTo>
                  <a:lnTo>
                    <a:pt x="274955" y="477443"/>
                  </a:lnTo>
                  <a:lnTo>
                    <a:pt x="172085" y="477443"/>
                  </a:lnTo>
                  <a:lnTo>
                    <a:pt x="1270" y="24803"/>
                  </a:lnTo>
                  <a:lnTo>
                    <a:pt x="381" y="22212"/>
                  </a:lnTo>
                  <a:lnTo>
                    <a:pt x="0" y="20307"/>
                  </a:lnTo>
                  <a:lnTo>
                    <a:pt x="0" y="19062"/>
                  </a:lnTo>
                  <a:lnTo>
                    <a:pt x="0" y="15240"/>
                  </a:lnTo>
                  <a:lnTo>
                    <a:pt x="1270" y="12192"/>
                  </a:lnTo>
                  <a:lnTo>
                    <a:pt x="3683" y="9918"/>
                  </a:lnTo>
                  <a:lnTo>
                    <a:pt x="6223" y="7543"/>
                  </a:lnTo>
                  <a:lnTo>
                    <a:pt x="9525" y="6350"/>
                  </a:lnTo>
                  <a:lnTo>
                    <a:pt x="13335" y="6350"/>
                  </a:lnTo>
                  <a:lnTo>
                    <a:pt x="135890" y="6350"/>
                  </a:lnTo>
                  <a:lnTo>
                    <a:pt x="144018" y="6350"/>
                  </a:lnTo>
                  <a:lnTo>
                    <a:pt x="149225" y="10795"/>
                  </a:lnTo>
                  <a:lnTo>
                    <a:pt x="151765" y="19685"/>
                  </a:lnTo>
                  <a:lnTo>
                    <a:pt x="236855" y="298399"/>
                  </a:lnTo>
                  <a:lnTo>
                    <a:pt x="237617" y="301396"/>
                  </a:lnTo>
                  <a:lnTo>
                    <a:pt x="238760" y="302895"/>
                  </a:lnTo>
                  <a:lnTo>
                    <a:pt x="240157" y="302895"/>
                  </a:lnTo>
                  <a:lnTo>
                    <a:pt x="240919" y="302895"/>
                  </a:lnTo>
                  <a:lnTo>
                    <a:pt x="241935" y="301193"/>
                  </a:lnTo>
                  <a:lnTo>
                    <a:pt x="243205" y="297776"/>
                  </a:lnTo>
                  <a:lnTo>
                    <a:pt x="322580" y="19685"/>
                  </a:lnTo>
                  <a:lnTo>
                    <a:pt x="323342" y="15443"/>
                  </a:lnTo>
                  <a:lnTo>
                    <a:pt x="325374" y="12192"/>
                  </a:lnTo>
                  <a:lnTo>
                    <a:pt x="328549" y="9918"/>
                  </a:lnTo>
                  <a:lnTo>
                    <a:pt x="331851" y="7543"/>
                  </a:lnTo>
                  <a:lnTo>
                    <a:pt x="335280" y="6350"/>
                  </a:lnTo>
                  <a:lnTo>
                    <a:pt x="339090" y="6350"/>
                  </a:lnTo>
                  <a:lnTo>
                    <a:pt x="433705" y="6350"/>
                  </a:lnTo>
                  <a:close/>
                </a:path>
                <a:path w="1807209" h="483870">
                  <a:moveTo>
                    <a:pt x="494665" y="20929"/>
                  </a:moveTo>
                  <a:lnTo>
                    <a:pt x="494665" y="11214"/>
                  </a:lnTo>
                  <a:lnTo>
                    <a:pt x="498602" y="6350"/>
                  </a:lnTo>
                  <a:lnTo>
                    <a:pt x="506730" y="6350"/>
                  </a:lnTo>
                  <a:lnTo>
                    <a:pt x="849630" y="6350"/>
                  </a:lnTo>
                  <a:lnTo>
                    <a:pt x="857123" y="6350"/>
                  </a:lnTo>
                  <a:lnTo>
                    <a:pt x="860933" y="10795"/>
                  </a:lnTo>
                  <a:lnTo>
                    <a:pt x="860933" y="19685"/>
                  </a:lnTo>
                  <a:lnTo>
                    <a:pt x="860298" y="93319"/>
                  </a:lnTo>
                  <a:lnTo>
                    <a:pt x="860298" y="104787"/>
                  </a:lnTo>
                  <a:lnTo>
                    <a:pt x="854837" y="110515"/>
                  </a:lnTo>
                  <a:lnTo>
                    <a:pt x="843915" y="110515"/>
                  </a:lnTo>
                  <a:lnTo>
                    <a:pt x="653415" y="110515"/>
                  </a:lnTo>
                  <a:lnTo>
                    <a:pt x="643636" y="110515"/>
                  </a:lnTo>
                  <a:lnTo>
                    <a:pt x="638810" y="114503"/>
                  </a:lnTo>
                  <a:lnTo>
                    <a:pt x="638810" y="122453"/>
                  </a:lnTo>
                  <a:lnTo>
                    <a:pt x="638810" y="176403"/>
                  </a:lnTo>
                  <a:lnTo>
                    <a:pt x="638810" y="180632"/>
                  </a:lnTo>
                  <a:lnTo>
                    <a:pt x="639826" y="183946"/>
                  </a:lnTo>
                  <a:lnTo>
                    <a:pt x="641858" y="186321"/>
                  </a:lnTo>
                  <a:lnTo>
                    <a:pt x="644017" y="188696"/>
                  </a:lnTo>
                  <a:lnTo>
                    <a:pt x="646811" y="189890"/>
                  </a:lnTo>
                  <a:lnTo>
                    <a:pt x="650240" y="189890"/>
                  </a:lnTo>
                  <a:lnTo>
                    <a:pt x="764540" y="189890"/>
                  </a:lnTo>
                  <a:lnTo>
                    <a:pt x="773430" y="189890"/>
                  </a:lnTo>
                  <a:lnTo>
                    <a:pt x="777875" y="194068"/>
                  </a:lnTo>
                  <a:lnTo>
                    <a:pt x="777875" y="202450"/>
                  </a:lnTo>
                  <a:lnTo>
                    <a:pt x="777875" y="281190"/>
                  </a:lnTo>
                  <a:lnTo>
                    <a:pt x="777875" y="288429"/>
                  </a:lnTo>
                  <a:lnTo>
                    <a:pt x="774065" y="292036"/>
                  </a:lnTo>
                  <a:lnTo>
                    <a:pt x="766318" y="292036"/>
                  </a:lnTo>
                  <a:lnTo>
                    <a:pt x="648843" y="292036"/>
                  </a:lnTo>
                  <a:lnTo>
                    <a:pt x="645922" y="292036"/>
                  </a:lnTo>
                  <a:lnTo>
                    <a:pt x="643509" y="292912"/>
                  </a:lnTo>
                  <a:lnTo>
                    <a:pt x="641604" y="294678"/>
                  </a:lnTo>
                  <a:lnTo>
                    <a:pt x="639699" y="296329"/>
                  </a:lnTo>
                  <a:lnTo>
                    <a:pt x="638810" y="298399"/>
                  </a:lnTo>
                  <a:lnTo>
                    <a:pt x="638810" y="300875"/>
                  </a:lnTo>
                  <a:lnTo>
                    <a:pt x="638810" y="364439"/>
                  </a:lnTo>
                  <a:lnTo>
                    <a:pt x="638810" y="367842"/>
                  </a:lnTo>
                  <a:lnTo>
                    <a:pt x="639318" y="370166"/>
                  </a:lnTo>
                  <a:lnTo>
                    <a:pt x="640334" y="371411"/>
                  </a:lnTo>
                  <a:lnTo>
                    <a:pt x="641350" y="372656"/>
                  </a:lnTo>
                  <a:lnTo>
                    <a:pt x="643382" y="373265"/>
                  </a:lnTo>
                  <a:lnTo>
                    <a:pt x="646430" y="373265"/>
                  </a:lnTo>
                  <a:lnTo>
                    <a:pt x="852678" y="373265"/>
                  </a:lnTo>
                  <a:lnTo>
                    <a:pt x="861949" y="373265"/>
                  </a:lnTo>
                  <a:lnTo>
                    <a:pt x="866648" y="377304"/>
                  </a:lnTo>
                  <a:lnTo>
                    <a:pt x="866648" y="385356"/>
                  </a:lnTo>
                  <a:lnTo>
                    <a:pt x="866648" y="463486"/>
                  </a:lnTo>
                  <a:lnTo>
                    <a:pt x="866648" y="467728"/>
                  </a:lnTo>
                  <a:lnTo>
                    <a:pt x="865378" y="471131"/>
                  </a:lnTo>
                  <a:lnTo>
                    <a:pt x="862838" y="473722"/>
                  </a:lnTo>
                  <a:lnTo>
                    <a:pt x="860298" y="476199"/>
                  </a:lnTo>
                  <a:lnTo>
                    <a:pt x="856488" y="477443"/>
                  </a:lnTo>
                  <a:lnTo>
                    <a:pt x="851408" y="477443"/>
                  </a:lnTo>
                  <a:lnTo>
                    <a:pt x="511810" y="477443"/>
                  </a:lnTo>
                  <a:lnTo>
                    <a:pt x="505460" y="477443"/>
                  </a:lnTo>
                  <a:lnTo>
                    <a:pt x="500888" y="476199"/>
                  </a:lnTo>
                  <a:lnTo>
                    <a:pt x="498348" y="473722"/>
                  </a:lnTo>
                  <a:lnTo>
                    <a:pt x="495808" y="471131"/>
                  </a:lnTo>
                  <a:lnTo>
                    <a:pt x="494665" y="467106"/>
                  </a:lnTo>
                  <a:lnTo>
                    <a:pt x="494665" y="461632"/>
                  </a:lnTo>
                  <a:lnTo>
                    <a:pt x="494665" y="20929"/>
                  </a:lnTo>
                  <a:close/>
                </a:path>
                <a:path w="1807209" h="483870">
                  <a:moveTo>
                    <a:pt x="1352931" y="6350"/>
                  </a:moveTo>
                  <a:lnTo>
                    <a:pt x="1360678" y="6350"/>
                  </a:lnTo>
                  <a:lnTo>
                    <a:pt x="1364488" y="8890"/>
                  </a:lnTo>
                  <a:lnTo>
                    <a:pt x="1364488" y="13944"/>
                  </a:lnTo>
                  <a:lnTo>
                    <a:pt x="1364488" y="15189"/>
                  </a:lnTo>
                  <a:lnTo>
                    <a:pt x="1363599" y="17513"/>
                  </a:lnTo>
                  <a:lnTo>
                    <a:pt x="1361948" y="20929"/>
                  </a:lnTo>
                  <a:lnTo>
                    <a:pt x="1213358" y="260883"/>
                  </a:lnTo>
                  <a:lnTo>
                    <a:pt x="1210437" y="265125"/>
                  </a:lnTo>
                  <a:lnTo>
                    <a:pt x="1208659" y="269824"/>
                  </a:lnTo>
                  <a:lnTo>
                    <a:pt x="1207008" y="302895"/>
                  </a:lnTo>
                  <a:lnTo>
                    <a:pt x="1207008" y="458990"/>
                  </a:lnTo>
                  <a:lnTo>
                    <a:pt x="1207008" y="465810"/>
                  </a:lnTo>
                  <a:lnTo>
                    <a:pt x="1205230" y="470623"/>
                  </a:lnTo>
                  <a:lnTo>
                    <a:pt x="1201801" y="473405"/>
                  </a:lnTo>
                  <a:lnTo>
                    <a:pt x="1198499" y="476097"/>
                  </a:lnTo>
                  <a:lnTo>
                    <a:pt x="1193292" y="477443"/>
                  </a:lnTo>
                  <a:lnTo>
                    <a:pt x="1186053" y="477443"/>
                  </a:lnTo>
                  <a:lnTo>
                    <a:pt x="1079373" y="477443"/>
                  </a:lnTo>
                  <a:lnTo>
                    <a:pt x="1073023" y="477443"/>
                  </a:lnTo>
                  <a:lnTo>
                    <a:pt x="1068705" y="476199"/>
                  </a:lnTo>
                  <a:lnTo>
                    <a:pt x="1066292" y="473722"/>
                  </a:lnTo>
                  <a:lnTo>
                    <a:pt x="1064006" y="471131"/>
                  </a:lnTo>
                  <a:lnTo>
                    <a:pt x="1062736" y="467106"/>
                  </a:lnTo>
                  <a:lnTo>
                    <a:pt x="1062736" y="461632"/>
                  </a:lnTo>
                  <a:lnTo>
                    <a:pt x="1062736" y="294525"/>
                  </a:lnTo>
                  <a:lnTo>
                    <a:pt x="1062736" y="288632"/>
                  </a:lnTo>
                  <a:lnTo>
                    <a:pt x="1062228" y="283883"/>
                  </a:lnTo>
                  <a:lnTo>
                    <a:pt x="1060958" y="280263"/>
                  </a:lnTo>
                  <a:lnTo>
                    <a:pt x="1059688" y="276644"/>
                  </a:lnTo>
                  <a:lnTo>
                    <a:pt x="1057402" y="272097"/>
                  </a:lnTo>
                  <a:lnTo>
                    <a:pt x="1053973" y="266623"/>
                  </a:lnTo>
                  <a:lnTo>
                    <a:pt x="905383" y="24028"/>
                  </a:lnTo>
                  <a:lnTo>
                    <a:pt x="903732" y="21132"/>
                  </a:lnTo>
                  <a:lnTo>
                    <a:pt x="902843" y="18389"/>
                  </a:lnTo>
                  <a:lnTo>
                    <a:pt x="902843" y="15811"/>
                  </a:lnTo>
                  <a:lnTo>
                    <a:pt x="902843" y="9499"/>
                  </a:lnTo>
                  <a:lnTo>
                    <a:pt x="907415" y="6350"/>
                  </a:lnTo>
                  <a:lnTo>
                    <a:pt x="916813" y="6350"/>
                  </a:lnTo>
                  <a:lnTo>
                    <a:pt x="1044448" y="6350"/>
                  </a:lnTo>
                  <a:lnTo>
                    <a:pt x="1050417" y="6350"/>
                  </a:lnTo>
                  <a:lnTo>
                    <a:pt x="1054608" y="7239"/>
                  </a:lnTo>
                  <a:lnTo>
                    <a:pt x="1057402" y="8991"/>
                  </a:lnTo>
                  <a:lnTo>
                    <a:pt x="1060196" y="10642"/>
                  </a:lnTo>
                  <a:lnTo>
                    <a:pt x="1062990" y="14211"/>
                  </a:lnTo>
                  <a:lnTo>
                    <a:pt x="1066038" y="19685"/>
                  </a:lnTo>
                  <a:lnTo>
                    <a:pt x="1144143" y="160591"/>
                  </a:lnTo>
                  <a:lnTo>
                    <a:pt x="1146175" y="164833"/>
                  </a:lnTo>
                  <a:lnTo>
                    <a:pt x="1147953" y="166941"/>
                  </a:lnTo>
                  <a:lnTo>
                    <a:pt x="1149223" y="166941"/>
                  </a:lnTo>
                  <a:lnTo>
                    <a:pt x="1151382" y="166941"/>
                  </a:lnTo>
                  <a:lnTo>
                    <a:pt x="1153160" y="165036"/>
                  </a:lnTo>
                  <a:lnTo>
                    <a:pt x="1154811" y="161213"/>
                  </a:lnTo>
                  <a:lnTo>
                    <a:pt x="1231773" y="19685"/>
                  </a:lnTo>
                  <a:lnTo>
                    <a:pt x="1234313" y="14211"/>
                  </a:lnTo>
                  <a:lnTo>
                    <a:pt x="1237107" y="10642"/>
                  </a:lnTo>
                  <a:lnTo>
                    <a:pt x="1240028" y="8991"/>
                  </a:lnTo>
                  <a:lnTo>
                    <a:pt x="1242949" y="7239"/>
                  </a:lnTo>
                  <a:lnTo>
                    <a:pt x="1247394" y="6350"/>
                  </a:lnTo>
                  <a:lnTo>
                    <a:pt x="1253236" y="6350"/>
                  </a:lnTo>
                  <a:lnTo>
                    <a:pt x="1352931" y="6350"/>
                  </a:lnTo>
                  <a:close/>
                </a:path>
                <a:path w="1807209" h="483870">
                  <a:moveTo>
                    <a:pt x="1692656" y="132689"/>
                  </a:moveTo>
                  <a:lnTo>
                    <a:pt x="1659890" y="107264"/>
                  </a:lnTo>
                  <a:lnTo>
                    <a:pt x="1609598" y="98425"/>
                  </a:lnTo>
                  <a:lnTo>
                    <a:pt x="1594115" y="99027"/>
                  </a:lnTo>
                  <a:lnTo>
                    <a:pt x="1553648" y="113013"/>
                  </a:lnTo>
                  <a:lnTo>
                    <a:pt x="1544701" y="130835"/>
                  </a:lnTo>
                  <a:lnTo>
                    <a:pt x="1547246" y="141393"/>
                  </a:lnTo>
                  <a:lnTo>
                    <a:pt x="1554876" y="150285"/>
                  </a:lnTo>
                  <a:lnTo>
                    <a:pt x="1567578" y="157510"/>
                  </a:lnTo>
                  <a:lnTo>
                    <a:pt x="1585341" y="163068"/>
                  </a:lnTo>
                  <a:lnTo>
                    <a:pt x="1690751" y="190512"/>
                  </a:lnTo>
                  <a:lnTo>
                    <a:pt x="1717899" y="199173"/>
                  </a:lnTo>
                  <a:lnTo>
                    <a:pt x="1761384" y="224749"/>
                  </a:lnTo>
                  <a:lnTo>
                    <a:pt x="1790580" y="260782"/>
                  </a:lnTo>
                  <a:lnTo>
                    <a:pt x="1805249" y="304415"/>
                  </a:lnTo>
                  <a:lnTo>
                    <a:pt x="1807083" y="328930"/>
                  </a:lnTo>
                  <a:lnTo>
                    <a:pt x="1805515" y="351661"/>
                  </a:lnTo>
                  <a:lnTo>
                    <a:pt x="1793045" y="392586"/>
                  </a:lnTo>
                  <a:lnTo>
                    <a:pt x="1768475" y="427233"/>
                  </a:lnTo>
                  <a:lnTo>
                    <a:pt x="1733042" y="454208"/>
                  </a:lnTo>
                  <a:lnTo>
                    <a:pt x="1687373" y="473072"/>
                  </a:lnTo>
                  <a:lnTo>
                    <a:pt x="1633565" y="482602"/>
                  </a:lnTo>
                  <a:lnTo>
                    <a:pt x="1603756" y="483793"/>
                  </a:lnTo>
                  <a:lnTo>
                    <a:pt x="1569583" y="482350"/>
                  </a:lnTo>
                  <a:lnTo>
                    <a:pt x="1505904" y="470801"/>
                  </a:lnTo>
                  <a:lnTo>
                    <a:pt x="1449897" y="448179"/>
                  </a:lnTo>
                  <a:lnTo>
                    <a:pt x="1410134" y="417799"/>
                  </a:lnTo>
                  <a:lnTo>
                    <a:pt x="1393571" y="392544"/>
                  </a:lnTo>
                  <a:lnTo>
                    <a:pt x="1393571" y="390474"/>
                  </a:lnTo>
                  <a:lnTo>
                    <a:pt x="1393571" y="386232"/>
                  </a:lnTo>
                  <a:lnTo>
                    <a:pt x="1465961" y="333895"/>
                  </a:lnTo>
                  <a:lnTo>
                    <a:pt x="1474851" y="329552"/>
                  </a:lnTo>
                  <a:lnTo>
                    <a:pt x="1478661" y="329552"/>
                  </a:lnTo>
                  <a:lnTo>
                    <a:pt x="1483360" y="329552"/>
                  </a:lnTo>
                  <a:lnTo>
                    <a:pt x="1487170" y="331419"/>
                  </a:lnTo>
                  <a:lnTo>
                    <a:pt x="1490218" y="335140"/>
                  </a:lnTo>
                  <a:lnTo>
                    <a:pt x="1501026" y="348132"/>
                  </a:lnTo>
                  <a:lnTo>
                    <a:pt x="1533906" y="374662"/>
                  </a:lnTo>
                  <a:lnTo>
                    <a:pt x="1575482" y="385271"/>
                  </a:lnTo>
                  <a:lnTo>
                    <a:pt x="1592961" y="385978"/>
                  </a:lnTo>
                  <a:lnTo>
                    <a:pt x="1609842" y="385368"/>
                  </a:lnTo>
                  <a:lnTo>
                    <a:pt x="1649222" y="376212"/>
                  </a:lnTo>
                  <a:lnTo>
                    <a:pt x="1669796" y="349250"/>
                  </a:lnTo>
                  <a:lnTo>
                    <a:pt x="1669796" y="341185"/>
                  </a:lnTo>
                  <a:lnTo>
                    <a:pt x="1639079" y="317361"/>
                  </a:lnTo>
                  <a:lnTo>
                    <a:pt x="1533271" y="291414"/>
                  </a:lnTo>
                  <a:lnTo>
                    <a:pt x="1506243" y="282910"/>
                  </a:lnTo>
                  <a:lnTo>
                    <a:pt x="1460904" y="256717"/>
                  </a:lnTo>
                  <a:lnTo>
                    <a:pt x="1427851" y="219078"/>
                  </a:lnTo>
                  <a:lnTo>
                    <a:pt x="1411035" y="174825"/>
                  </a:lnTo>
                  <a:lnTo>
                    <a:pt x="1408938" y="150520"/>
                  </a:lnTo>
                  <a:lnTo>
                    <a:pt x="1410438" y="130249"/>
                  </a:lnTo>
                  <a:lnTo>
                    <a:pt x="1422439" y="92268"/>
                  </a:lnTo>
                  <a:lnTo>
                    <a:pt x="1446299" y="58185"/>
                  </a:lnTo>
                  <a:lnTo>
                    <a:pt x="1480589" y="30900"/>
                  </a:lnTo>
                  <a:lnTo>
                    <a:pt x="1524595" y="11246"/>
                  </a:lnTo>
                  <a:lnTo>
                    <a:pt x="1576030" y="1249"/>
                  </a:lnTo>
                  <a:lnTo>
                    <a:pt x="1604391" y="0"/>
                  </a:lnTo>
                  <a:lnTo>
                    <a:pt x="1632515" y="1171"/>
                  </a:lnTo>
                  <a:lnTo>
                    <a:pt x="1685526" y="10549"/>
                  </a:lnTo>
                  <a:lnTo>
                    <a:pt x="1733149" y="28840"/>
                  </a:lnTo>
                  <a:lnTo>
                    <a:pt x="1768478" y="53719"/>
                  </a:lnTo>
                  <a:lnTo>
                    <a:pt x="1785366" y="75946"/>
                  </a:lnTo>
                  <a:lnTo>
                    <a:pt x="1785366" y="79362"/>
                  </a:lnTo>
                  <a:lnTo>
                    <a:pt x="1785366" y="82257"/>
                  </a:lnTo>
                  <a:lnTo>
                    <a:pt x="1783842" y="85001"/>
                  </a:lnTo>
                  <a:lnTo>
                    <a:pt x="1781048" y="87579"/>
                  </a:lnTo>
                  <a:lnTo>
                    <a:pt x="1711706" y="137807"/>
                  </a:lnTo>
                  <a:lnTo>
                    <a:pt x="1709674" y="139458"/>
                  </a:lnTo>
                  <a:lnTo>
                    <a:pt x="1707261" y="140284"/>
                  </a:lnTo>
                  <a:lnTo>
                    <a:pt x="1704721" y="140284"/>
                  </a:lnTo>
                  <a:lnTo>
                    <a:pt x="1701800" y="140284"/>
                  </a:lnTo>
                  <a:lnTo>
                    <a:pt x="1697736" y="137744"/>
                  </a:lnTo>
                  <a:lnTo>
                    <a:pt x="1692656" y="132689"/>
                  </a:lnTo>
                  <a:close/>
                </a:path>
              </a:pathLst>
            </a:custGeom>
            <a:ln w="2381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200100" y="5334939"/>
            <a:ext cx="15888335" cy="141605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594485" marR="5080" indent="-1582420">
              <a:lnSpc>
                <a:spcPts val="4950"/>
              </a:lnSpc>
              <a:spcBef>
                <a:spcPts val="1140"/>
              </a:spcBef>
            </a:pPr>
            <a:r>
              <a:rPr dirty="0" sz="5000" spc="-35" b="1">
                <a:latin typeface="Lucida Sans"/>
                <a:cs typeface="Lucida Sans"/>
              </a:rPr>
              <a:t>OUR</a:t>
            </a:r>
            <a:r>
              <a:rPr dirty="0" sz="5000" spc="-590" b="1">
                <a:latin typeface="Lucida Sans"/>
                <a:cs typeface="Lucida Sans"/>
              </a:rPr>
              <a:t> </a:t>
            </a:r>
            <a:r>
              <a:rPr dirty="0" sz="5000" spc="260" b="1">
                <a:latin typeface="Lucida Sans"/>
                <a:cs typeface="Lucida Sans"/>
              </a:rPr>
              <a:t>STRATEGY</a:t>
            </a:r>
            <a:r>
              <a:rPr dirty="0" sz="5000" spc="-585" b="1">
                <a:latin typeface="Lucida Sans"/>
                <a:cs typeface="Lucida Sans"/>
              </a:rPr>
              <a:t> </a:t>
            </a:r>
            <a:r>
              <a:rPr dirty="0" sz="5000" spc="300" b="1">
                <a:latin typeface="Lucida Sans"/>
                <a:cs typeface="Lucida Sans"/>
              </a:rPr>
              <a:t>IS</a:t>
            </a:r>
            <a:r>
              <a:rPr dirty="0" sz="5000" spc="-590" b="1">
                <a:latin typeface="Lucida Sans"/>
                <a:cs typeface="Lucida Sans"/>
              </a:rPr>
              <a:t> </a:t>
            </a:r>
            <a:r>
              <a:rPr dirty="0" sz="5000" spc="325" b="1">
                <a:latin typeface="Lucida Sans"/>
                <a:cs typeface="Lucida Sans"/>
              </a:rPr>
              <a:t>BASED</a:t>
            </a:r>
            <a:r>
              <a:rPr dirty="0" sz="5000" spc="-585" b="1">
                <a:latin typeface="Lucida Sans"/>
                <a:cs typeface="Lucida Sans"/>
              </a:rPr>
              <a:t> </a:t>
            </a:r>
            <a:r>
              <a:rPr dirty="0" sz="5000" spc="-155" b="1">
                <a:latin typeface="Lucida Sans"/>
                <a:cs typeface="Lucida Sans"/>
              </a:rPr>
              <a:t>ON</a:t>
            </a:r>
            <a:r>
              <a:rPr dirty="0" sz="5000" spc="-590" b="1">
                <a:latin typeface="Lucida Sans"/>
                <a:cs typeface="Lucida Sans"/>
              </a:rPr>
              <a:t> </a:t>
            </a:r>
            <a:r>
              <a:rPr dirty="0" sz="5000" spc="130" b="1">
                <a:latin typeface="Lucida Sans"/>
                <a:cs typeface="Lucida Sans"/>
              </a:rPr>
              <a:t>DATA</a:t>
            </a:r>
            <a:r>
              <a:rPr dirty="0" sz="5000" spc="-585" b="1">
                <a:latin typeface="Lucida Sans"/>
                <a:cs typeface="Lucida Sans"/>
              </a:rPr>
              <a:t> </a:t>
            </a:r>
            <a:r>
              <a:rPr dirty="0" sz="5000" spc="110" b="1">
                <a:latin typeface="Lucida Sans"/>
                <a:cs typeface="Lucida Sans"/>
              </a:rPr>
              <a:t>COLLECTED </a:t>
            </a:r>
            <a:r>
              <a:rPr dirty="0" sz="5000" spc="-35" b="1">
                <a:latin typeface="Lucida Sans"/>
                <a:cs typeface="Lucida Sans"/>
              </a:rPr>
              <a:t>THROUGH</a:t>
            </a:r>
            <a:r>
              <a:rPr dirty="0" sz="5000" spc="-540" b="1">
                <a:latin typeface="Lucida Sans"/>
                <a:cs typeface="Lucida Sans"/>
              </a:rPr>
              <a:t> </a:t>
            </a:r>
            <a:r>
              <a:rPr dirty="0" sz="5000" spc="270" b="1">
                <a:latin typeface="Lucida Sans"/>
                <a:cs typeface="Lucida Sans"/>
              </a:rPr>
              <a:t>INTERVIEWS</a:t>
            </a:r>
            <a:r>
              <a:rPr dirty="0" sz="5000" spc="-535" b="1">
                <a:latin typeface="Lucida Sans"/>
                <a:cs typeface="Lucida Sans"/>
              </a:rPr>
              <a:t> </a:t>
            </a:r>
            <a:r>
              <a:rPr dirty="0" sz="5000" b="1">
                <a:latin typeface="Lucida Sans"/>
                <a:cs typeface="Lucida Sans"/>
              </a:rPr>
              <a:t>AND</a:t>
            </a:r>
            <a:r>
              <a:rPr dirty="0" sz="5000" spc="-535" b="1">
                <a:latin typeface="Lucida Sans"/>
                <a:cs typeface="Lucida Sans"/>
              </a:rPr>
              <a:t> </a:t>
            </a:r>
            <a:r>
              <a:rPr dirty="0" sz="5000" spc="330" b="1">
                <a:latin typeface="Lucida Sans"/>
                <a:cs typeface="Lucida Sans"/>
              </a:rPr>
              <a:t>SURVEYS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56841" y="987488"/>
            <a:ext cx="14484985" cy="141605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919480" marR="5080" indent="-907415">
              <a:lnSpc>
                <a:spcPts val="4950"/>
              </a:lnSpc>
              <a:spcBef>
                <a:spcPts val="1140"/>
              </a:spcBef>
            </a:pPr>
            <a:r>
              <a:rPr dirty="0" sz="5000" spc="305"/>
              <a:t>WHAT</a:t>
            </a:r>
            <a:r>
              <a:rPr dirty="0" sz="5000" spc="-590"/>
              <a:t> </a:t>
            </a:r>
            <a:r>
              <a:rPr dirty="0" sz="5000" spc="270"/>
              <a:t>PHILIPS</a:t>
            </a:r>
            <a:r>
              <a:rPr dirty="0" sz="5000" spc="-585"/>
              <a:t> </a:t>
            </a:r>
            <a:r>
              <a:rPr dirty="0" sz="5000" spc="220"/>
              <a:t>NEEDS</a:t>
            </a:r>
            <a:r>
              <a:rPr dirty="0" sz="5000" spc="-590"/>
              <a:t> </a:t>
            </a:r>
            <a:r>
              <a:rPr dirty="0" sz="5000" spc="-100"/>
              <a:t>TO</a:t>
            </a:r>
            <a:r>
              <a:rPr dirty="0" sz="5000" spc="-585"/>
              <a:t> </a:t>
            </a:r>
            <a:r>
              <a:rPr dirty="0" sz="5000" spc="-195"/>
              <a:t>DO</a:t>
            </a:r>
            <a:r>
              <a:rPr dirty="0" sz="5000" spc="-590"/>
              <a:t> </a:t>
            </a:r>
            <a:r>
              <a:rPr dirty="0" sz="5000" spc="-100"/>
              <a:t>TO</a:t>
            </a:r>
            <a:r>
              <a:rPr dirty="0" sz="5000" spc="-585"/>
              <a:t> </a:t>
            </a:r>
            <a:r>
              <a:rPr dirty="0" sz="5000" spc="150"/>
              <a:t>GET</a:t>
            </a:r>
            <a:r>
              <a:rPr dirty="0" sz="5000" spc="-585"/>
              <a:t> </a:t>
            </a:r>
            <a:r>
              <a:rPr dirty="0" sz="5000" spc="290"/>
              <a:t>A</a:t>
            </a:r>
            <a:r>
              <a:rPr dirty="0" sz="5000" spc="-590"/>
              <a:t> </a:t>
            </a:r>
            <a:r>
              <a:rPr dirty="0" sz="5000" spc="400"/>
              <a:t>NEW </a:t>
            </a:r>
            <a:r>
              <a:rPr dirty="0" sz="5000" spc="75"/>
              <a:t>PRODUCT</a:t>
            </a:r>
            <a:r>
              <a:rPr dirty="0" sz="5000" spc="-575"/>
              <a:t> </a:t>
            </a:r>
            <a:r>
              <a:rPr dirty="0" sz="5000" spc="-70"/>
              <a:t>INTO</a:t>
            </a:r>
            <a:r>
              <a:rPr dirty="0" sz="5000" spc="-575"/>
              <a:t> </a:t>
            </a:r>
            <a:r>
              <a:rPr dirty="0" sz="5000" spc="90"/>
              <a:t>THE</a:t>
            </a:r>
            <a:r>
              <a:rPr dirty="0" sz="5000" spc="-570"/>
              <a:t> </a:t>
            </a:r>
            <a:r>
              <a:rPr dirty="0" sz="5000" spc="160"/>
              <a:t>EMIRATI</a:t>
            </a:r>
            <a:r>
              <a:rPr dirty="0" sz="5000" spc="-575"/>
              <a:t> </a:t>
            </a:r>
            <a:r>
              <a:rPr dirty="0" sz="5000" spc="240"/>
              <a:t>MARKET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063730" cy="10287000"/>
            <a:chOff x="0" y="0"/>
            <a:chExt cx="1206373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920605" cy="10287000"/>
            </a:xfrm>
            <a:custGeom>
              <a:avLst/>
              <a:gdLst/>
              <a:ahLst/>
              <a:cxnLst/>
              <a:rect l="l" t="t" r="r" b="b"/>
              <a:pathLst>
                <a:path w="9920605" h="10287000">
                  <a:moveTo>
                    <a:pt x="7116380" y="0"/>
                  </a:moveTo>
                  <a:lnTo>
                    <a:pt x="0" y="0"/>
                  </a:lnTo>
                  <a:lnTo>
                    <a:pt x="0" y="10244997"/>
                  </a:lnTo>
                  <a:lnTo>
                    <a:pt x="24246" y="10286999"/>
                  </a:lnTo>
                  <a:lnTo>
                    <a:pt x="6786723" y="10286999"/>
                  </a:lnTo>
                  <a:lnTo>
                    <a:pt x="9920363" y="4857926"/>
                  </a:lnTo>
                  <a:lnTo>
                    <a:pt x="711638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786778" y="0"/>
              <a:ext cx="5276850" cy="4283710"/>
            </a:xfrm>
            <a:custGeom>
              <a:avLst/>
              <a:gdLst/>
              <a:ahLst/>
              <a:cxnLst/>
              <a:rect l="l" t="t" r="r" b="b"/>
              <a:pathLst>
                <a:path w="5276850" h="4283710">
                  <a:moveTo>
                    <a:pt x="4124073" y="0"/>
                  </a:moveTo>
                  <a:lnTo>
                    <a:pt x="1152774" y="0"/>
                  </a:lnTo>
                  <a:lnTo>
                    <a:pt x="0" y="1997645"/>
                  </a:lnTo>
                  <a:lnTo>
                    <a:pt x="1319352" y="4283645"/>
                  </a:lnTo>
                  <a:lnTo>
                    <a:pt x="3957675" y="4283645"/>
                  </a:lnTo>
                  <a:lnTo>
                    <a:pt x="5276837" y="1997645"/>
                  </a:lnTo>
                  <a:lnTo>
                    <a:pt x="4124073" y="0"/>
                  </a:lnTo>
                  <a:close/>
                </a:path>
              </a:pathLst>
            </a:custGeom>
            <a:solidFill>
              <a:srgbClr val="00A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3781405" y="1731626"/>
            <a:ext cx="257810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60">
                <a:latin typeface="Trebuchet MS"/>
                <a:cs typeface="Trebuchet MS"/>
              </a:rPr>
              <a:t>POP-</a:t>
            </a:r>
            <a:r>
              <a:rPr dirty="0" sz="2800">
                <a:latin typeface="Trebuchet MS"/>
                <a:cs typeface="Trebuchet MS"/>
              </a:rPr>
              <a:t>UP</a:t>
            </a:r>
            <a:r>
              <a:rPr dirty="0" sz="2800" spc="-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STORE/ </a:t>
            </a:r>
            <a:r>
              <a:rPr dirty="0" sz="2800">
                <a:latin typeface="Trebuchet MS"/>
                <a:cs typeface="Trebuchet MS"/>
              </a:rPr>
              <a:t>FLASH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RETAIL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7791" y="4519783"/>
            <a:ext cx="394335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69925">
              <a:lnSpc>
                <a:spcPct val="1161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INFLUENCER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MARKETING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689943" y="7517123"/>
            <a:ext cx="431990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>
                <a:latin typeface="Trebuchet MS"/>
                <a:cs typeface="Trebuchet MS"/>
              </a:rPr>
              <a:t>PARTNERSHIP</a:t>
            </a:r>
            <a:r>
              <a:rPr dirty="0" sz="2800" spc="20">
                <a:latin typeface="Trebuchet MS"/>
                <a:cs typeface="Trebuchet MS"/>
              </a:rPr>
              <a:t> </a:t>
            </a:r>
            <a:r>
              <a:rPr dirty="0" sz="2800" spc="-40">
                <a:latin typeface="Trebuchet MS"/>
                <a:cs typeface="Trebuchet MS"/>
              </a:rPr>
              <a:t>WITH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OTHER </a:t>
            </a:r>
            <a:r>
              <a:rPr dirty="0" sz="2800" spc="65">
                <a:latin typeface="Trebuchet MS"/>
                <a:cs typeface="Trebuchet MS"/>
              </a:rPr>
              <a:t>BRANDS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357642"/>
            <a:ext cx="29000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 b="0">
                <a:latin typeface="Trebuchet MS"/>
                <a:cs typeface="Trebuchet MS"/>
              </a:rPr>
              <a:t>Strategy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1602" y="1028700"/>
            <a:ext cx="12887960" cy="8498205"/>
            <a:chOff x="681602" y="1028700"/>
            <a:chExt cx="12887960" cy="849820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1427" y="1028700"/>
              <a:ext cx="5857874" cy="27812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02" y="3149130"/>
              <a:ext cx="4371973" cy="48386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9426" y="6221526"/>
              <a:ext cx="4152887" cy="33051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215" y="991933"/>
            <a:ext cx="10086975" cy="5816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50" b="0">
                <a:solidFill>
                  <a:srgbClr val="000000"/>
                </a:solidFill>
                <a:latin typeface="Trebuchet MS"/>
                <a:cs typeface="Trebuchet MS"/>
              </a:rPr>
              <a:t>PRODUCT</a:t>
            </a:r>
            <a:r>
              <a:rPr dirty="0" sz="3650" spc="-1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75" b="0">
                <a:solidFill>
                  <a:srgbClr val="000000"/>
                </a:solidFill>
                <a:latin typeface="Trebuchet MS"/>
                <a:cs typeface="Trebuchet MS"/>
              </a:rPr>
              <a:t>RECOMMENDATIONS</a:t>
            </a:r>
            <a:r>
              <a:rPr dirty="0" sz="3650" spc="-1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b="0">
                <a:solidFill>
                  <a:srgbClr val="000000"/>
                </a:solidFill>
                <a:latin typeface="Trebuchet MS"/>
                <a:cs typeface="Trebuchet MS"/>
              </a:rPr>
              <a:t>&amp;</a:t>
            </a:r>
            <a:r>
              <a:rPr dirty="0" sz="3650" spc="-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50" b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dirty="0" sz="3650" spc="-1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200" b="0">
                <a:solidFill>
                  <a:srgbClr val="000000"/>
                </a:solidFill>
                <a:latin typeface="Trebuchet MS"/>
                <a:cs typeface="Trebuchet MS"/>
              </a:rPr>
              <a:t>MESSAGE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985" y="4662296"/>
            <a:ext cx="152400" cy="152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4985" y="5262384"/>
            <a:ext cx="152400" cy="152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4985" y="5862459"/>
            <a:ext cx="152400" cy="1524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8925" marR="137160" indent="-144145">
              <a:lnSpc>
                <a:spcPct val="115799"/>
              </a:lnSpc>
              <a:spcBef>
                <a:spcPts val="100"/>
              </a:spcBef>
            </a:pPr>
            <a:r>
              <a:rPr dirty="0" spc="-35"/>
              <a:t>Based</a:t>
            </a:r>
            <a:r>
              <a:rPr dirty="0" spc="-95"/>
              <a:t> </a:t>
            </a:r>
            <a:r>
              <a:rPr dirty="0" spc="100"/>
              <a:t>on</a:t>
            </a:r>
            <a:r>
              <a:rPr dirty="0" spc="-90"/>
              <a:t> </a:t>
            </a:r>
            <a:r>
              <a:rPr dirty="0" spc="85"/>
              <a:t>the</a:t>
            </a:r>
            <a:r>
              <a:rPr dirty="0" spc="-95"/>
              <a:t> </a:t>
            </a:r>
            <a:r>
              <a:rPr dirty="0"/>
              <a:t>data</a:t>
            </a:r>
            <a:r>
              <a:rPr dirty="0" spc="-90"/>
              <a:t> </a:t>
            </a:r>
            <a:r>
              <a:rPr dirty="0"/>
              <a:t>collected,</a:t>
            </a:r>
            <a:r>
              <a:rPr dirty="0" spc="-95"/>
              <a:t> </a:t>
            </a:r>
            <a:r>
              <a:rPr dirty="0"/>
              <a:t>we</a:t>
            </a:r>
            <a:r>
              <a:rPr dirty="0" spc="-90"/>
              <a:t> </a:t>
            </a:r>
            <a:r>
              <a:rPr dirty="0"/>
              <a:t>can</a:t>
            </a:r>
            <a:r>
              <a:rPr dirty="0" spc="-90"/>
              <a:t> </a:t>
            </a:r>
            <a:r>
              <a:rPr dirty="0" spc="-105"/>
              <a:t>say</a:t>
            </a:r>
            <a:r>
              <a:rPr dirty="0" spc="-95"/>
              <a:t> </a:t>
            </a:r>
            <a:r>
              <a:rPr dirty="0" spc="95"/>
              <a:t>that</a:t>
            </a:r>
            <a:r>
              <a:rPr dirty="0" spc="-90"/>
              <a:t> </a:t>
            </a:r>
            <a:r>
              <a:rPr dirty="0"/>
              <a:t>Philips</a:t>
            </a:r>
            <a:r>
              <a:rPr dirty="0" spc="-95"/>
              <a:t> </a:t>
            </a:r>
            <a:r>
              <a:rPr dirty="0"/>
              <a:t>needs</a:t>
            </a:r>
            <a:r>
              <a:rPr dirty="0" spc="-90"/>
              <a:t> </a:t>
            </a:r>
            <a:r>
              <a:rPr dirty="0" spc="140"/>
              <a:t>to</a:t>
            </a:r>
            <a:r>
              <a:rPr dirty="0" spc="-90"/>
              <a:t> </a:t>
            </a:r>
            <a:r>
              <a:rPr dirty="0"/>
              <a:t>invest</a:t>
            </a:r>
            <a:r>
              <a:rPr dirty="0" spc="-95"/>
              <a:t> </a:t>
            </a:r>
            <a:r>
              <a:rPr dirty="0" spc="60"/>
              <a:t>in</a:t>
            </a:r>
            <a:r>
              <a:rPr dirty="0" spc="-90"/>
              <a:t> </a:t>
            </a:r>
            <a:r>
              <a:rPr dirty="0" spc="-10"/>
              <a:t>marketing </a:t>
            </a:r>
            <a:r>
              <a:rPr dirty="0" spc="60"/>
              <a:t>in</a:t>
            </a:r>
            <a:r>
              <a:rPr dirty="0" spc="-60"/>
              <a:t> </a:t>
            </a:r>
            <a:r>
              <a:rPr dirty="0" spc="80"/>
              <a:t>the</a:t>
            </a:r>
            <a:r>
              <a:rPr dirty="0" spc="-55"/>
              <a:t> </a:t>
            </a:r>
            <a:r>
              <a:rPr dirty="0" spc="-240"/>
              <a:t>UAE</a:t>
            </a:r>
            <a:r>
              <a:rPr dirty="0" spc="-60"/>
              <a:t> </a:t>
            </a:r>
            <a:r>
              <a:rPr dirty="0"/>
              <a:t>if</a:t>
            </a:r>
            <a:r>
              <a:rPr dirty="0" spc="-55"/>
              <a:t> </a:t>
            </a:r>
            <a:r>
              <a:rPr dirty="0" spc="95"/>
              <a:t>it</a:t>
            </a:r>
            <a:r>
              <a:rPr dirty="0" spc="-60"/>
              <a:t> </a:t>
            </a:r>
            <a:r>
              <a:rPr dirty="0"/>
              <a:t>wants</a:t>
            </a:r>
            <a:r>
              <a:rPr dirty="0" spc="-55"/>
              <a:t> </a:t>
            </a:r>
            <a:r>
              <a:rPr dirty="0" spc="135"/>
              <a:t>to</a:t>
            </a:r>
            <a:r>
              <a:rPr dirty="0" spc="-60"/>
              <a:t> </a:t>
            </a:r>
            <a:r>
              <a:rPr dirty="0"/>
              <a:t>increase</a:t>
            </a:r>
            <a:r>
              <a:rPr dirty="0" spc="-55"/>
              <a:t> </a:t>
            </a:r>
            <a:r>
              <a:rPr dirty="0" spc="-60"/>
              <a:t>sales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85"/>
              <a:t>the</a:t>
            </a:r>
            <a:r>
              <a:rPr dirty="0" spc="-6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base</a:t>
            </a:r>
            <a:r>
              <a:rPr dirty="0" spc="-60"/>
              <a:t> </a:t>
            </a:r>
            <a:r>
              <a:rPr dirty="0" spc="95"/>
              <a:t>that</a:t>
            </a:r>
            <a:r>
              <a:rPr dirty="0" spc="-55"/>
              <a:t> </a:t>
            </a:r>
            <a:r>
              <a:rPr dirty="0" spc="-10"/>
              <a:t>uses</a:t>
            </a:r>
            <a:r>
              <a:rPr dirty="0" spc="-60"/>
              <a:t> </a:t>
            </a:r>
            <a:r>
              <a:rPr dirty="0"/>
              <a:t>its</a:t>
            </a:r>
            <a:r>
              <a:rPr dirty="0" spc="-55"/>
              <a:t> </a:t>
            </a:r>
            <a:r>
              <a:rPr dirty="0" spc="60"/>
              <a:t>product.</a:t>
            </a:r>
          </a:p>
          <a:p>
            <a:pPr marL="132715">
              <a:lnSpc>
                <a:spcPct val="100000"/>
              </a:lnSpc>
              <a:spcBef>
                <a:spcPts val="10"/>
              </a:spcBef>
            </a:pPr>
            <a:endParaRPr sz="4100"/>
          </a:p>
          <a:p>
            <a:pPr marL="811530" marR="1080135" indent="276225">
              <a:lnSpc>
                <a:spcPct val="115799"/>
              </a:lnSpc>
            </a:pPr>
            <a:r>
              <a:rPr dirty="0" spc="-40"/>
              <a:t>The</a:t>
            </a:r>
            <a:r>
              <a:rPr dirty="0" spc="-45"/>
              <a:t> </a:t>
            </a:r>
            <a:r>
              <a:rPr dirty="0"/>
              <a:t>target</a:t>
            </a:r>
            <a:r>
              <a:rPr dirty="0" spc="-45"/>
              <a:t> </a:t>
            </a:r>
            <a:r>
              <a:rPr dirty="0"/>
              <a:t>audience</a:t>
            </a:r>
            <a:r>
              <a:rPr dirty="0" spc="-40"/>
              <a:t> </a:t>
            </a:r>
            <a:r>
              <a:rPr dirty="0" spc="75"/>
              <a:t>of</a:t>
            </a:r>
            <a:r>
              <a:rPr dirty="0" spc="-45"/>
              <a:t> </a:t>
            </a:r>
            <a:r>
              <a:rPr dirty="0"/>
              <a:t>people</a:t>
            </a:r>
            <a:r>
              <a:rPr dirty="0" spc="-40"/>
              <a:t> </a:t>
            </a:r>
            <a:r>
              <a:rPr dirty="0" spc="65"/>
              <a:t>who</a:t>
            </a:r>
            <a:r>
              <a:rPr dirty="0" spc="-45"/>
              <a:t> </a:t>
            </a:r>
            <a:r>
              <a:rPr dirty="0" spc="60"/>
              <a:t>might</a:t>
            </a:r>
            <a:r>
              <a:rPr dirty="0" spc="-40"/>
              <a:t> </a:t>
            </a:r>
            <a:r>
              <a:rPr dirty="0"/>
              <a:t>like</a:t>
            </a:r>
            <a:r>
              <a:rPr dirty="0" spc="-45"/>
              <a:t> </a:t>
            </a:r>
            <a:r>
              <a:rPr dirty="0" spc="85"/>
              <a:t>the</a:t>
            </a:r>
            <a:r>
              <a:rPr dirty="0" spc="-40"/>
              <a:t> </a:t>
            </a:r>
            <a:r>
              <a:rPr dirty="0" spc="100"/>
              <a:t>product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 spc="-50"/>
              <a:t>as</a:t>
            </a:r>
            <a:r>
              <a:rPr dirty="0" spc="-45"/>
              <a:t> </a:t>
            </a:r>
            <a:r>
              <a:rPr dirty="0" spc="-10"/>
              <a:t>follows: </a:t>
            </a:r>
            <a:r>
              <a:rPr dirty="0" spc="-60"/>
              <a:t>Average</a:t>
            </a:r>
            <a:r>
              <a:rPr dirty="0" spc="-114"/>
              <a:t> </a:t>
            </a:r>
            <a:r>
              <a:rPr dirty="0" spc="-45"/>
              <a:t>age</a:t>
            </a:r>
            <a:r>
              <a:rPr dirty="0" spc="-114"/>
              <a:t> </a:t>
            </a:r>
            <a:r>
              <a:rPr dirty="0"/>
              <a:t>18</a:t>
            </a:r>
            <a:r>
              <a:rPr dirty="0" spc="-114"/>
              <a:t> </a:t>
            </a:r>
            <a:r>
              <a:rPr dirty="0"/>
              <a:t>-</a:t>
            </a:r>
            <a:r>
              <a:rPr dirty="0" spc="-114"/>
              <a:t> </a:t>
            </a:r>
            <a:r>
              <a:rPr dirty="0" spc="-25"/>
              <a:t>34</a:t>
            </a:r>
          </a:p>
          <a:p>
            <a:pPr marL="811530" marR="3947795">
              <a:lnSpc>
                <a:spcPct val="115799"/>
              </a:lnSpc>
            </a:pPr>
            <a:r>
              <a:rPr dirty="0"/>
              <a:t>Corporate</a:t>
            </a:r>
            <a:r>
              <a:rPr dirty="0" spc="100"/>
              <a:t> </a:t>
            </a:r>
            <a:r>
              <a:rPr dirty="0" spc="-20"/>
              <a:t>employees,</a:t>
            </a:r>
            <a:r>
              <a:rPr dirty="0" spc="100"/>
              <a:t> </a:t>
            </a:r>
            <a:r>
              <a:rPr dirty="0"/>
              <a:t>students,</a:t>
            </a:r>
            <a:r>
              <a:rPr dirty="0" spc="105"/>
              <a:t> </a:t>
            </a:r>
            <a:r>
              <a:rPr dirty="0"/>
              <a:t>lecturers,</a:t>
            </a:r>
            <a:r>
              <a:rPr dirty="0" spc="100"/>
              <a:t> </a:t>
            </a:r>
            <a:r>
              <a:rPr dirty="0" spc="55"/>
              <a:t>entrepreneurs </a:t>
            </a:r>
            <a:r>
              <a:rPr dirty="0" spc="-10"/>
              <a:t>Dissatisfied</a:t>
            </a:r>
            <a:r>
              <a:rPr dirty="0" spc="-80"/>
              <a:t> </a:t>
            </a:r>
            <a:r>
              <a:rPr dirty="0"/>
              <a:t>users</a:t>
            </a:r>
            <a:r>
              <a:rPr dirty="0" spc="-75"/>
              <a:t> </a:t>
            </a:r>
            <a:r>
              <a:rPr dirty="0" spc="75"/>
              <a:t>of</a:t>
            </a:r>
            <a:r>
              <a:rPr dirty="0" spc="-80"/>
              <a:t> </a:t>
            </a:r>
            <a:r>
              <a:rPr dirty="0" spc="90"/>
              <a:t>current</a:t>
            </a:r>
            <a:r>
              <a:rPr dirty="0" spc="-75"/>
              <a:t> </a:t>
            </a:r>
            <a:r>
              <a:rPr dirty="0" spc="-10"/>
              <a:t>earbuds</a:t>
            </a:r>
          </a:p>
          <a:p>
            <a:pPr marL="132715">
              <a:lnSpc>
                <a:spcPct val="100000"/>
              </a:lnSpc>
            </a:pPr>
            <a:endParaRPr sz="4600"/>
          </a:p>
          <a:p>
            <a:pPr marL="132715">
              <a:lnSpc>
                <a:spcPct val="100000"/>
              </a:lnSpc>
              <a:spcBef>
                <a:spcPts val="20"/>
              </a:spcBef>
            </a:pPr>
            <a:endParaRPr sz="3750"/>
          </a:p>
          <a:p>
            <a:pPr marL="6851015" marR="5080" indent="-6156325">
              <a:lnSpc>
                <a:spcPct val="116500"/>
              </a:lnSpc>
            </a:pPr>
            <a:r>
              <a:rPr dirty="0" sz="3250" spc="-10" b="1">
                <a:latin typeface="Tahoma"/>
                <a:cs typeface="Tahoma"/>
              </a:rPr>
              <a:t>"Dedicate</a:t>
            </a:r>
            <a:r>
              <a:rPr dirty="0" sz="3250" spc="-175" b="1">
                <a:latin typeface="Tahoma"/>
                <a:cs typeface="Tahoma"/>
              </a:rPr>
              <a:t> </a:t>
            </a:r>
            <a:r>
              <a:rPr dirty="0" sz="3250" spc="-20" b="1">
                <a:latin typeface="Tahoma"/>
                <a:cs typeface="Tahoma"/>
              </a:rPr>
              <a:t>yourself</a:t>
            </a:r>
            <a:r>
              <a:rPr dirty="0" sz="3250" spc="-170" b="1">
                <a:latin typeface="Tahoma"/>
                <a:cs typeface="Tahoma"/>
              </a:rPr>
              <a:t> </a:t>
            </a:r>
            <a:r>
              <a:rPr dirty="0" sz="3250" b="1">
                <a:latin typeface="Tahoma"/>
                <a:cs typeface="Tahoma"/>
              </a:rPr>
              <a:t>to</a:t>
            </a:r>
            <a:r>
              <a:rPr dirty="0" sz="3250" spc="-175" b="1">
                <a:latin typeface="Tahoma"/>
                <a:cs typeface="Tahoma"/>
              </a:rPr>
              <a:t> </a:t>
            </a:r>
            <a:r>
              <a:rPr dirty="0" sz="3250" spc="-105" b="1">
                <a:latin typeface="Tahoma"/>
                <a:cs typeface="Tahoma"/>
              </a:rPr>
              <a:t>a</a:t>
            </a:r>
            <a:r>
              <a:rPr dirty="0" sz="3250" spc="-170" b="1">
                <a:latin typeface="Tahoma"/>
                <a:cs typeface="Tahoma"/>
              </a:rPr>
              <a:t> </a:t>
            </a:r>
            <a:r>
              <a:rPr dirty="0" sz="3250" spc="-55" b="1">
                <a:latin typeface="Tahoma"/>
                <a:cs typeface="Tahoma"/>
              </a:rPr>
              <a:t>niche:</a:t>
            </a:r>
            <a:r>
              <a:rPr dirty="0" sz="3250" spc="-175" b="1">
                <a:latin typeface="Tahoma"/>
                <a:cs typeface="Tahoma"/>
              </a:rPr>
              <a:t> </a:t>
            </a:r>
            <a:r>
              <a:rPr dirty="0" sz="3250" b="1">
                <a:latin typeface="Tahoma"/>
                <a:cs typeface="Tahoma"/>
              </a:rPr>
              <a:t>Stop</a:t>
            </a:r>
            <a:r>
              <a:rPr dirty="0" sz="3250" spc="-170" b="1">
                <a:latin typeface="Tahoma"/>
                <a:cs typeface="Tahoma"/>
              </a:rPr>
              <a:t> </a:t>
            </a:r>
            <a:r>
              <a:rPr dirty="0" sz="3250" spc="-105" b="1">
                <a:latin typeface="Tahoma"/>
                <a:cs typeface="Tahoma"/>
              </a:rPr>
              <a:t>Wanting</a:t>
            </a:r>
            <a:r>
              <a:rPr dirty="0" sz="3250" spc="-175" b="1">
                <a:latin typeface="Tahoma"/>
                <a:cs typeface="Tahoma"/>
              </a:rPr>
              <a:t> </a:t>
            </a:r>
            <a:r>
              <a:rPr dirty="0" sz="3250" b="1">
                <a:latin typeface="Tahoma"/>
                <a:cs typeface="Tahoma"/>
              </a:rPr>
              <a:t>to</a:t>
            </a:r>
            <a:r>
              <a:rPr dirty="0" sz="3250" spc="-170" b="1">
                <a:latin typeface="Tahoma"/>
                <a:cs typeface="Tahoma"/>
              </a:rPr>
              <a:t> </a:t>
            </a:r>
            <a:r>
              <a:rPr dirty="0" sz="3250" b="1">
                <a:latin typeface="Tahoma"/>
                <a:cs typeface="Tahoma"/>
              </a:rPr>
              <a:t>be</a:t>
            </a:r>
            <a:r>
              <a:rPr dirty="0" sz="3250" spc="-175" b="1">
                <a:latin typeface="Tahoma"/>
                <a:cs typeface="Tahoma"/>
              </a:rPr>
              <a:t> </a:t>
            </a:r>
            <a:r>
              <a:rPr dirty="0" sz="3250" spc="-40" b="1">
                <a:latin typeface="Tahoma"/>
                <a:cs typeface="Tahoma"/>
              </a:rPr>
              <a:t>Everything</a:t>
            </a:r>
            <a:r>
              <a:rPr dirty="0" sz="3250" spc="-170" b="1">
                <a:latin typeface="Tahoma"/>
                <a:cs typeface="Tahoma"/>
              </a:rPr>
              <a:t> </a:t>
            </a:r>
            <a:r>
              <a:rPr dirty="0" sz="3250" b="1">
                <a:latin typeface="Tahoma"/>
                <a:cs typeface="Tahoma"/>
              </a:rPr>
              <a:t>to</a:t>
            </a:r>
            <a:r>
              <a:rPr dirty="0" sz="3250" spc="-175" b="1">
                <a:latin typeface="Tahoma"/>
                <a:cs typeface="Tahoma"/>
              </a:rPr>
              <a:t> </a:t>
            </a:r>
            <a:r>
              <a:rPr dirty="0" sz="3250" spc="-10" b="1">
                <a:latin typeface="Tahoma"/>
                <a:cs typeface="Tahoma"/>
              </a:rPr>
              <a:t>Everyone." </a:t>
            </a:r>
            <a:r>
              <a:rPr dirty="0" sz="3250" spc="-65" b="1">
                <a:latin typeface="Tahoma"/>
                <a:cs typeface="Tahoma"/>
              </a:rPr>
              <a:t>Andrew</a:t>
            </a:r>
            <a:r>
              <a:rPr dirty="0" sz="3250" spc="-145" b="1">
                <a:latin typeface="Tahoma"/>
                <a:cs typeface="Tahoma"/>
              </a:rPr>
              <a:t> </a:t>
            </a:r>
            <a:r>
              <a:rPr dirty="0" sz="3250" spc="-10" b="1">
                <a:latin typeface="Tahoma"/>
                <a:cs typeface="Tahoma"/>
              </a:rPr>
              <a:t>Davis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 rot="21060000">
            <a:off x="4430658" y="2313741"/>
            <a:ext cx="9298183" cy="320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215"/>
              </a:lnSpc>
            </a:pPr>
            <a:r>
              <a:rPr dirty="0" sz="25200" spc="-1870" i="1">
                <a:solidFill>
                  <a:srgbClr val="004550"/>
                </a:solidFill>
                <a:latin typeface="Verdana"/>
                <a:cs typeface="Verdana"/>
              </a:rPr>
              <a:t>Thank</a:t>
            </a:r>
            <a:endParaRPr sz="252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 rot="21120000">
            <a:off x="6431377" y="5299826"/>
            <a:ext cx="6756252" cy="288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695"/>
              </a:lnSpc>
            </a:pPr>
            <a:r>
              <a:rPr dirty="0" sz="22700" spc="-780" i="1">
                <a:solidFill>
                  <a:srgbClr val="004550"/>
                </a:solidFill>
                <a:latin typeface="Verdana"/>
                <a:cs typeface="Verdana"/>
              </a:rPr>
              <a:t>you!</a:t>
            </a:r>
            <a:endParaRPr sz="2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" y="5143499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18287873" y="0"/>
                  </a:moveTo>
                  <a:lnTo>
                    <a:pt x="0" y="0"/>
                  </a:lnTo>
                  <a:lnTo>
                    <a:pt x="0" y="2524125"/>
                  </a:lnTo>
                  <a:lnTo>
                    <a:pt x="18287873" y="2524125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0000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5900"/>
              </a:lnSpc>
              <a:spcBef>
                <a:spcPts val="95"/>
              </a:spcBef>
            </a:pPr>
            <a:r>
              <a:rPr dirty="0" spc="50"/>
              <a:t>Our</a:t>
            </a:r>
            <a:r>
              <a:rPr dirty="0" spc="-150"/>
              <a:t> </a:t>
            </a:r>
            <a:r>
              <a:rPr dirty="0" spc="120"/>
              <a:t>mission</a:t>
            </a:r>
            <a:r>
              <a:rPr dirty="0" spc="-145"/>
              <a:t> </a:t>
            </a:r>
            <a:r>
              <a:rPr dirty="0" spc="110"/>
              <a:t>is</a:t>
            </a:r>
            <a:r>
              <a:rPr dirty="0" spc="-145"/>
              <a:t> </a:t>
            </a:r>
            <a:r>
              <a:rPr dirty="0"/>
              <a:t>to</a:t>
            </a:r>
            <a:r>
              <a:rPr dirty="0" spc="-145"/>
              <a:t> </a:t>
            </a:r>
            <a:r>
              <a:rPr dirty="0" spc="80"/>
              <a:t>position</a:t>
            </a:r>
            <a:r>
              <a:rPr dirty="0" spc="-145"/>
              <a:t> </a:t>
            </a:r>
            <a:r>
              <a:rPr dirty="0" spc="75"/>
              <a:t>Philips</a:t>
            </a:r>
            <a:r>
              <a:rPr dirty="0" spc="-145"/>
              <a:t> </a:t>
            </a:r>
            <a:r>
              <a:rPr dirty="0" spc="90"/>
              <a:t>earphones</a:t>
            </a:r>
            <a:r>
              <a:rPr dirty="0" spc="-145"/>
              <a:t> </a:t>
            </a:r>
            <a:r>
              <a:rPr dirty="0" spc="60"/>
              <a:t>in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45"/>
              <a:t> </a:t>
            </a:r>
            <a:r>
              <a:rPr dirty="0"/>
              <a:t>UAE</a:t>
            </a:r>
            <a:r>
              <a:rPr dirty="0" spc="-145"/>
              <a:t> </a:t>
            </a:r>
            <a:r>
              <a:rPr dirty="0"/>
              <a:t>market</a:t>
            </a:r>
            <a:r>
              <a:rPr dirty="0" spc="-145"/>
              <a:t> </a:t>
            </a:r>
            <a:r>
              <a:rPr dirty="0" spc="30"/>
              <a:t>by </a:t>
            </a:r>
            <a:r>
              <a:rPr dirty="0" spc="75"/>
              <a:t>understanding</a:t>
            </a:r>
            <a:r>
              <a:rPr dirty="0" spc="-95"/>
              <a:t> </a:t>
            </a:r>
            <a:r>
              <a:rPr dirty="0" spc="65"/>
              <a:t>how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 spc="45"/>
              <a:t>product</a:t>
            </a:r>
            <a:r>
              <a:rPr dirty="0" spc="-95"/>
              <a:t> </a:t>
            </a:r>
            <a:r>
              <a:rPr dirty="0" spc="110"/>
              <a:t>is</a:t>
            </a:r>
            <a:r>
              <a:rPr dirty="0" spc="-90"/>
              <a:t> </a:t>
            </a:r>
            <a:r>
              <a:rPr dirty="0"/>
              <a:t>perceived</a:t>
            </a:r>
            <a:r>
              <a:rPr dirty="0" spc="-95"/>
              <a:t> </a:t>
            </a:r>
            <a:r>
              <a:rPr dirty="0" spc="55"/>
              <a:t>by</a:t>
            </a:r>
            <a:r>
              <a:rPr dirty="0" spc="-95"/>
              <a:t> </a:t>
            </a:r>
            <a:r>
              <a:rPr dirty="0"/>
              <a:t>consumers,</a:t>
            </a:r>
            <a:r>
              <a:rPr dirty="0" spc="-90"/>
              <a:t> </a:t>
            </a:r>
            <a:r>
              <a:rPr dirty="0" spc="65"/>
              <a:t>who</a:t>
            </a:r>
            <a:r>
              <a:rPr dirty="0" spc="-95"/>
              <a:t> </a:t>
            </a:r>
            <a:r>
              <a:rPr dirty="0" spc="-25"/>
              <a:t>the </a:t>
            </a:r>
            <a:r>
              <a:rPr dirty="0"/>
              <a:t>competitors</a:t>
            </a:r>
            <a:r>
              <a:rPr dirty="0" spc="-85"/>
              <a:t> </a:t>
            </a:r>
            <a:r>
              <a:rPr dirty="0" spc="-120"/>
              <a:t>are,</a:t>
            </a:r>
            <a:r>
              <a:rPr dirty="0" spc="-80"/>
              <a:t> </a:t>
            </a:r>
            <a:r>
              <a:rPr dirty="0" spc="120"/>
              <a:t>and</a:t>
            </a:r>
            <a:r>
              <a:rPr dirty="0" spc="-80"/>
              <a:t> </a:t>
            </a:r>
            <a:r>
              <a:rPr dirty="0" spc="65"/>
              <a:t>how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/>
              <a:t>increase</a:t>
            </a:r>
            <a:r>
              <a:rPr dirty="0" spc="-80"/>
              <a:t> </a:t>
            </a:r>
            <a:r>
              <a:rPr dirty="0" spc="100"/>
              <a:t>sales</a:t>
            </a:r>
            <a:r>
              <a:rPr dirty="0" spc="-80"/>
              <a:t> </a:t>
            </a:r>
            <a:r>
              <a:rPr dirty="0" spc="60"/>
              <a:t>in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 spc="-20"/>
              <a:t>UAE.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5"/>
              <a:t>OUR</a:t>
            </a:r>
            <a:r>
              <a:rPr dirty="0" spc="-300"/>
              <a:t> </a:t>
            </a:r>
            <a:r>
              <a:rPr dirty="0" spc="335"/>
              <a:t>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95544" y="5801347"/>
            <a:ext cx="6492875" cy="4486275"/>
          </a:xfrm>
          <a:custGeom>
            <a:avLst/>
            <a:gdLst/>
            <a:ahLst/>
            <a:cxnLst/>
            <a:rect l="l" t="t" r="r" b="b"/>
            <a:pathLst>
              <a:path w="6492875" h="4486275">
                <a:moveTo>
                  <a:pt x="5543512" y="0"/>
                </a:moveTo>
                <a:lnTo>
                  <a:pt x="1847811" y="0"/>
                </a:lnTo>
                <a:lnTo>
                  <a:pt x="0" y="3200400"/>
                </a:lnTo>
                <a:lnTo>
                  <a:pt x="742167" y="4485652"/>
                </a:lnTo>
                <a:lnTo>
                  <a:pt x="6492454" y="4485652"/>
                </a:lnTo>
                <a:lnTo>
                  <a:pt x="6492454" y="1643641"/>
                </a:lnTo>
                <a:lnTo>
                  <a:pt x="5543512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39886" y="428472"/>
            <a:ext cx="9448165" cy="8160384"/>
            <a:chOff x="8839886" y="428472"/>
            <a:chExt cx="9448165" cy="8160384"/>
          </a:xfrm>
        </p:grpSpPr>
        <p:sp>
          <p:nvSpPr>
            <p:cNvPr id="4" name="object 4" descr=""/>
            <p:cNvSpPr/>
            <p:nvPr/>
          </p:nvSpPr>
          <p:spPr>
            <a:xfrm>
              <a:off x="14388084" y="428472"/>
              <a:ext cx="3900170" cy="4572000"/>
            </a:xfrm>
            <a:custGeom>
              <a:avLst/>
              <a:gdLst/>
              <a:ahLst/>
              <a:cxnLst/>
              <a:rect l="l" t="t" r="r" b="b"/>
              <a:pathLst>
                <a:path w="3900169" h="4572000">
                  <a:moveTo>
                    <a:pt x="3899914" y="0"/>
                  </a:moveTo>
                  <a:lnTo>
                    <a:pt x="1319149" y="0"/>
                  </a:lnTo>
                  <a:lnTo>
                    <a:pt x="0" y="2286000"/>
                  </a:lnTo>
                  <a:lnTo>
                    <a:pt x="1319276" y="4572000"/>
                  </a:lnTo>
                  <a:lnTo>
                    <a:pt x="3899914" y="4572000"/>
                  </a:lnTo>
                  <a:lnTo>
                    <a:pt x="3899914" y="0"/>
                  </a:lnTo>
                  <a:close/>
                </a:path>
              </a:pathLst>
            </a:custGeom>
            <a:solidFill>
              <a:srgbClr val="00A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86" y="1698129"/>
              <a:ext cx="7952651" cy="689072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886" y="3511473"/>
            <a:ext cx="161925" cy="1619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886" y="4321098"/>
            <a:ext cx="161925" cy="1619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7886" y="5130723"/>
            <a:ext cx="161925" cy="1619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886" y="5940348"/>
            <a:ext cx="161925" cy="1619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886" y="6749974"/>
            <a:ext cx="161925" cy="1619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7886" y="8369224"/>
            <a:ext cx="161925" cy="16192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810321" y="3040431"/>
            <a:ext cx="6358890" cy="5692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73225">
              <a:lnSpc>
                <a:spcPct val="131200"/>
              </a:lnSpc>
              <a:spcBef>
                <a:spcPts val="90"/>
              </a:spcBef>
            </a:pPr>
            <a:r>
              <a:rPr dirty="0" sz="4050" spc="55">
                <a:latin typeface="Trebuchet MS"/>
                <a:cs typeface="Trebuchet MS"/>
              </a:rPr>
              <a:t>9-</a:t>
            </a:r>
            <a:r>
              <a:rPr dirty="0" sz="4050">
                <a:latin typeface="Trebuchet MS"/>
                <a:cs typeface="Trebuchet MS"/>
              </a:rPr>
              <a:t>20</a:t>
            </a:r>
            <a:r>
              <a:rPr dirty="0" sz="4050" spc="-170">
                <a:latin typeface="Trebuchet MS"/>
                <a:cs typeface="Trebuchet MS"/>
              </a:rPr>
              <a:t> </a:t>
            </a:r>
            <a:r>
              <a:rPr dirty="0" sz="4050" spc="120">
                <a:latin typeface="Trebuchet MS"/>
                <a:cs typeface="Trebuchet MS"/>
              </a:rPr>
              <a:t>hours</a:t>
            </a:r>
            <a:r>
              <a:rPr dirty="0" sz="4050" spc="-170">
                <a:latin typeface="Trebuchet MS"/>
                <a:cs typeface="Trebuchet MS"/>
              </a:rPr>
              <a:t> </a:t>
            </a:r>
            <a:r>
              <a:rPr dirty="0" sz="4050" spc="-25">
                <a:latin typeface="Trebuchet MS"/>
                <a:cs typeface="Trebuchet MS"/>
              </a:rPr>
              <a:t>talk</a:t>
            </a:r>
            <a:r>
              <a:rPr dirty="0" sz="4050" spc="-170">
                <a:latin typeface="Trebuchet MS"/>
                <a:cs typeface="Trebuchet MS"/>
              </a:rPr>
              <a:t> </a:t>
            </a:r>
            <a:r>
              <a:rPr dirty="0" sz="4050" spc="-20">
                <a:latin typeface="Trebuchet MS"/>
                <a:cs typeface="Trebuchet MS"/>
              </a:rPr>
              <a:t>time </a:t>
            </a:r>
            <a:r>
              <a:rPr dirty="0" sz="4050">
                <a:latin typeface="Trebuchet MS"/>
                <a:cs typeface="Trebuchet MS"/>
              </a:rPr>
              <a:t>Bluetooth</a:t>
            </a:r>
            <a:r>
              <a:rPr dirty="0" sz="4050" spc="95">
                <a:latin typeface="Trebuchet MS"/>
                <a:cs typeface="Trebuchet MS"/>
              </a:rPr>
              <a:t> </a:t>
            </a:r>
            <a:r>
              <a:rPr dirty="0" sz="4050" spc="-310">
                <a:latin typeface="Trebuchet MS"/>
                <a:cs typeface="Trebuchet MS"/>
              </a:rPr>
              <a:t>V5.2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4050" spc="-95">
                <a:latin typeface="Trebuchet MS"/>
                <a:cs typeface="Trebuchet MS"/>
              </a:rPr>
              <a:t>47g</a:t>
            </a:r>
            <a:r>
              <a:rPr dirty="0" sz="4050" spc="-195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weight</a:t>
            </a:r>
            <a:endParaRPr sz="4050">
              <a:latin typeface="Trebuchet MS"/>
              <a:cs typeface="Trebuchet MS"/>
            </a:endParaRPr>
          </a:p>
          <a:p>
            <a:pPr marL="12700" marR="5080">
              <a:lnSpc>
                <a:spcPts val="6380"/>
              </a:lnSpc>
              <a:spcBef>
                <a:spcPts val="459"/>
              </a:spcBef>
            </a:pPr>
            <a:r>
              <a:rPr dirty="0" sz="4050" spc="-65">
                <a:latin typeface="Trebuchet MS"/>
                <a:cs typeface="Trebuchet MS"/>
              </a:rPr>
              <a:t>Water</a:t>
            </a:r>
            <a:r>
              <a:rPr dirty="0" sz="4050" spc="-190">
                <a:latin typeface="Trebuchet MS"/>
                <a:cs typeface="Trebuchet MS"/>
              </a:rPr>
              <a:t> </a:t>
            </a:r>
            <a:r>
              <a:rPr dirty="0" sz="4050" spc="100">
                <a:latin typeface="Trebuchet MS"/>
                <a:cs typeface="Trebuchet MS"/>
              </a:rPr>
              <a:t>and</a:t>
            </a:r>
            <a:r>
              <a:rPr dirty="0" sz="4050" spc="-18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Sweat</a:t>
            </a:r>
            <a:r>
              <a:rPr dirty="0" sz="4050" spc="-19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resistant </a:t>
            </a:r>
            <a:r>
              <a:rPr dirty="0" sz="4050">
                <a:latin typeface="Trebuchet MS"/>
                <a:cs typeface="Trebuchet MS"/>
              </a:rPr>
              <a:t>Available</a:t>
            </a:r>
            <a:r>
              <a:rPr dirty="0" sz="4050" spc="-9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in</a:t>
            </a:r>
            <a:r>
              <a:rPr dirty="0" sz="4050" spc="-95">
                <a:latin typeface="Trebuchet MS"/>
                <a:cs typeface="Trebuchet MS"/>
              </a:rPr>
              <a:t> </a:t>
            </a:r>
            <a:r>
              <a:rPr dirty="0" sz="4050" spc="-105">
                <a:latin typeface="Trebuchet MS"/>
                <a:cs typeface="Trebuchet MS"/>
              </a:rPr>
              <a:t>black,</a:t>
            </a:r>
            <a:r>
              <a:rPr dirty="0" sz="4050" spc="-9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pink</a:t>
            </a:r>
            <a:r>
              <a:rPr dirty="0" sz="4050" spc="-90">
                <a:latin typeface="Trebuchet MS"/>
                <a:cs typeface="Trebuchet MS"/>
              </a:rPr>
              <a:t> </a:t>
            </a:r>
            <a:r>
              <a:rPr dirty="0" sz="4050" spc="75">
                <a:latin typeface="Trebuchet MS"/>
                <a:cs typeface="Trebuchet MS"/>
              </a:rPr>
              <a:t>and </a:t>
            </a:r>
            <a:r>
              <a:rPr dirty="0" sz="4050" spc="-10">
                <a:latin typeface="Trebuchet MS"/>
                <a:cs typeface="Trebuchet MS"/>
              </a:rPr>
              <a:t>green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4050">
                <a:latin typeface="Trebuchet MS"/>
                <a:cs typeface="Trebuchet MS"/>
              </a:rPr>
              <a:t>AED</a:t>
            </a:r>
            <a:r>
              <a:rPr dirty="0" sz="4050" spc="-204">
                <a:latin typeface="Trebuchet MS"/>
                <a:cs typeface="Trebuchet MS"/>
              </a:rPr>
              <a:t> </a:t>
            </a:r>
            <a:r>
              <a:rPr dirty="0" sz="4050" spc="-25">
                <a:latin typeface="Trebuchet MS"/>
                <a:cs typeface="Trebuchet MS"/>
              </a:rPr>
              <a:t>360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1" y="498043"/>
            <a:ext cx="7588250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00000"/>
                </a:solidFill>
                <a:latin typeface="Trebuchet MS"/>
                <a:cs typeface="Trebuchet MS"/>
              </a:rPr>
              <a:t>Product</a:t>
            </a:r>
            <a:r>
              <a:rPr dirty="0" sz="500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spc="-10" b="0">
                <a:solidFill>
                  <a:srgbClr val="000000"/>
                </a:solidFill>
                <a:latin typeface="Trebuchet MS"/>
                <a:cs typeface="Trebuchet MS"/>
              </a:rPr>
              <a:t>Overview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5000" spc="-70" b="0">
                <a:solidFill>
                  <a:srgbClr val="000000"/>
                </a:solidFill>
                <a:latin typeface="Trebuchet MS"/>
                <a:cs typeface="Trebuchet MS"/>
              </a:rPr>
              <a:t>True</a:t>
            </a:r>
            <a:r>
              <a:rPr dirty="0" sz="5000" spc="-25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b="0">
                <a:solidFill>
                  <a:srgbClr val="000000"/>
                </a:solidFill>
                <a:latin typeface="Trebuchet MS"/>
                <a:cs typeface="Trebuchet MS"/>
              </a:rPr>
              <a:t>Wireless</a:t>
            </a:r>
            <a:r>
              <a:rPr dirty="0" sz="5000" spc="-2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spc="75" b="0">
                <a:solidFill>
                  <a:srgbClr val="000000"/>
                </a:solidFill>
                <a:latin typeface="Trebuchet MS"/>
                <a:cs typeface="Trebuchet MS"/>
              </a:rPr>
              <a:t>Headphones </a:t>
            </a:r>
            <a:r>
              <a:rPr dirty="0" sz="5000" spc="-10" b="0">
                <a:solidFill>
                  <a:srgbClr val="000000"/>
                </a:solidFill>
                <a:latin typeface="Trebuchet MS"/>
                <a:cs typeface="Trebuchet MS"/>
              </a:rPr>
              <a:t>TAT4556BK/97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648322" y="7353350"/>
            <a:ext cx="3800475" cy="2933700"/>
          </a:xfrm>
          <a:custGeom>
            <a:avLst/>
            <a:gdLst/>
            <a:ahLst/>
            <a:cxnLst/>
            <a:rect l="l" t="t" r="r" b="b"/>
            <a:pathLst>
              <a:path w="3800475" h="2933700">
                <a:moveTo>
                  <a:pt x="2850362" y="0"/>
                </a:moveTo>
                <a:lnTo>
                  <a:pt x="950087" y="0"/>
                </a:lnTo>
                <a:lnTo>
                  <a:pt x="0" y="1647825"/>
                </a:lnTo>
                <a:lnTo>
                  <a:pt x="741467" y="2933649"/>
                </a:lnTo>
                <a:lnTo>
                  <a:pt x="3059081" y="2933649"/>
                </a:lnTo>
                <a:lnTo>
                  <a:pt x="3800449" y="1647825"/>
                </a:lnTo>
                <a:lnTo>
                  <a:pt x="2850362" y="0"/>
                </a:lnTo>
                <a:close/>
              </a:path>
            </a:pathLst>
          </a:custGeom>
          <a:solidFill>
            <a:srgbClr val="A3E47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78280" y="3811396"/>
            <a:ext cx="3082925" cy="723900"/>
          </a:xfrm>
          <a:custGeom>
            <a:avLst/>
            <a:gdLst/>
            <a:ahLst/>
            <a:cxnLst/>
            <a:rect l="l" t="t" r="r" b="b"/>
            <a:pathLst>
              <a:path w="3082925" h="723900">
                <a:moveTo>
                  <a:pt x="3082683" y="399719"/>
                </a:moveTo>
                <a:lnTo>
                  <a:pt x="3076905" y="399719"/>
                </a:lnTo>
                <a:lnTo>
                  <a:pt x="3076905" y="392417"/>
                </a:lnTo>
                <a:lnTo>
                  <a:pt x="1542986" y="392417"/>
                </a:lnTo>
                <a:lnTo>
                  <a:pt x="1542986" y="0"/>
                </a:lnTo>
                <a:lnTo>
                  <a:pt x="1533461" y="0"/>
                </a:lnTo>
                <a:lnTo>
                  <a:pt x="1533461" y="392417"/>
                </a:lnTo>
                <a:lnTo>
                  <a:pt x="330" y="392417"/>
                </a:lnTo>
                <a:lnTo>
                  <a:pt x="330" y="399719"/>
                </a:lnTo>
                <a:lnTo>
                  <a:pt x="0" y="399719"/>
                </a:lnTo>
                <a:lnTo>
                  <a:pt x="0" y="723569"/>
                </a:lnTo>
                <a:lnTo>
                  <a:pt x="9525" y="723569"/>
                </a:lnTo>
                <a:lnTo>
                  <a:pt x="9525" y="401942"/>
                </a:lnTo>
                <a:lnTo>
                  <a:pt x="3073158" y="401942"/>
                </a:lnTo>
                <a:lnTo>
                  <a:pt x="3073158" y="723569"/>
                </a:lnTo>
                <a:lnTo>
                  <a:pt x="3082683" y="723569"/>
                </a:lnTo>
                <a:lnTo>
                  <a:pt x="3082683" y="39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971802" y="2677921"/>
            <a:ext cx="2305050" cy="1133475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21615" rIns="0" bIns="0" rtlCol="0" vert="horz">
            <a:spAutoFit/>
          </a:bodyPr>
          <a:lstStyle/>
          <a:p>
            <a:pPr marL="704850" marR="478790" indent="-217804">
              <a:lnSpc>
                <a:spcPct val="106300"/>
              </a:lnSpc>
              <a:spcBef>
                <a:spcPts val="1745"/>
              </a:spcBef>
            </a:pPr>
            <a:r>
              <a:rPr dirty="0" sz="2000" spc="60" b="1">
                <a:solidFill>
                  <a:srgbClr val="F4F4F4"/>
                </a:solidFill>
                <a:latin typeface="Trebuchet MS"/>
                <a:cs typeface="Trebuchet MS"/>
              </a:rPr>
              <a:t>Earphones </a:t>
            </a:r>
            <a:r>
              <a:rPr dirty="0" sz="2000" spc="55" b="1">
                <a:solidFill>
                  <a:srgbClr val="F4F4F4"/>
                </a:solidFill>
                <a:latin typeface="Trebuchet MS"/>
                <a:cs typeface="Trebuchet MS"/>
              </a:rPr>
              <a:t>trends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41833" y="4539449"/>
            <a:ext cx="2305050" cy="1304925"/>
          </a:xfrm>
          <a:prstGeom prst="rect">
            <a:avLst/>
          </a:prstGeom>
          <a:solidFill>
            <a:srgbClr val="A3E472"/>
          </a:solidFill>
        </p:spPr>
        <p:txBody>
          <a:bodyPr wrap="square" lIns="0" tIns="214629" rIns="0" bIns="0" rtlCol="0" vert="horz">
            <a:spAutoFit/>
          </a:bodyPr>
          <a:lstStyle/>
          <a:p>
            <a:pPr algn="ctr" marL="195580" marR="186690" indent="-635">
              <a:lnSpc>
                <a:spcPct val="106600"/>
              </a:lnSpc>
              <a:spcBef>
                <a:spcPts val="1689"/>
              </a:spcBef>
            </a:pPr>
            <a:r>
              <a:rPr dirty="0" sz="1700" spc="60" b="1">
                <a:latin typeface="Trebuchet MS"/>
                <a:cs typeface="Trebuchet MS"/>
              </a:rPr>
              <a:t>Dubai</a:t>
            </a:r>
            <a:r>
              <a:rPr dirty="0" sz="1700" spc="75" b="1">
                <a:latin typeface="Trebuchet MS"/>
                <a:cs typeface="Trebuchet MS"/>
              </a:rPr>
              <a:t> </a:t>
            </a:r>
            <a:r>
              <a:rPr dirty="0" sz="1700" spc="55" b="1">
                <a:latin typeface="Trebuchet MS"/>
                <a:cs typeface="Trebuchet MS"/>
              </a:rPr>
              <a:t>Marina</a:t>
            </a:r>
            <a:r>
              <a:rPr dirty="0" sz="1700" spc="500" b="1">
                <a:latin typeface="Trebuchet MS"/>
                <a:cs typeface="Trebuchet MS"/>
              </a:rPr>
              <a:t> </a:t>
            </a:r>
            <a:r>
              <a:rPr dirty="0" sz="1700" spc="80" b="1">
                <a:latin typeface="Trebuchet MS"/>
                <a:cs typeface="Trebuchet MS"/>
              </a:rPr>
              <a:t>Mall</a:t>
            </a:r>
            <a:r>
              <a:rPr dirty="0" sz="1700" spc="85" b="1">
                <a:latin typeface="Trebuchet MS"/>
                <a:cs typeface="Trebuchet MS"/>
              </a:rPr>
              <a:t> </a:t>
            </a:r>
            <a:r>
              <a:rPr dirty="0" sz="1700" spc="70" b="1">
                <a:latin typeface="Trebuchet MS"/>
                <a:cs typeface="Trebuchet MS"/>
              </a:rPr>
              <a:t>&amp;</a:t>
            </a:r>
            <a:r>
              <a:rPr dirty="0" sz="1700" spc="90" b="1">
                <a:latin typeface="Trebuchet MS"/>
                <a:cs typeface="Trebuchet MS"/>
              </a:rPr>
              <a:t> </a:t>
            </a:r>
            <a:r>
              <a:rPr dirty="0" sz="1700" spc="80" b="1">
                <a:latin typeface="Trebuchet MS"/>
                <a:cs typeface="Trebuchet MS"/>
              </a:rPr>
              <a:t>Mall</a:t>
            </a:r>
            <a:r>
              <a:rPr dirty="0" sz="1700" spc="90" b="1">
                <a:latin typeface="Trebuchet MS"/>
                <a:cs typeface="Trebuchet MS"/>
              </a:rPr>
              <a:t> </a:t>
            </a:r>
            <a:r>
              <a:rPr dirty="0" sz="1700" b="1">
                <a:latin typeface="Trebuchet MS"/>
                <a:cs typeface="Trebuchet MS"/>
              </a:rPr>
              <a:t>of</a:t>
            </a:r>
            <a:r>
              <a:rPr dirty="0" sz="1700" spc="90" b="1">
                <a:latin typeface="Trebuchet MS"/>
                <a:cs typeface="Trebuchet MS"/>
              </a:rPr>
              <a:t> </a:t>
            </a:r>
            <a:r>
              <a:rPr dirty="0" sz="1700" spc="-25" b="1">
                <a:latin typeface="Trebuchet MS"/>
                <a:cs typeface="Trebuchet MS"/>
              </a:rPr>
              <a:t>the </a:t>
            </a:r>
            <a:r>
              <a:rPr dirty="0" sz="1700" spc="35" b="1">
                <a:latin typeface="Trebuchet MS"/>
                <a:cs typeface="Trebuchet MS"/>
              </a:rPr>
              <a:t>Emirates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501670" y="4539449"/>
            <a:ext cx="2305050" cy="1304925"/>
          </a:xfrm>
          <a:prstGeom prst="rect">
            <a:avLst/>
          </a:prstGeom>
          <a:solidFill>
            <a:srgbClr val="A3E472"/>
          </a:solidFill>
        </p:spPr>
        <p:txBody>
          <a:bodyPr wrap="square" lIns="0" tIns="248920" rIns="0" bIns="0" rtlCol="0" vert="horz">
            <a:spAutoFit/>
          </a:bodyPr>
          <a:lstStyle/>
          <a:p>
            <a:pPr marL="778510" marR="421640" indent="-347980">
              <a:lnSpc>
                <a:spcPct val="106000"/>
              </a:lnSpc>
              <a:spcBef>
                <a:spcPts val="1960"/>
              </a:spcBef>
            </a:pPr>
            <a:r>
              <a:rPr dirty="0" sz="2300" b="1">
                <a:latin typeface="Trebuchet MS"/>
                <a:cs typeface="Trebuchet MS"/>
              </a:rPr>
              <a:t>Amazon</a:t>
            </a:r>
            <a:r>
              <a:rPr dirty="0" sz="2300" spc="340" b="1">
                <a:latin typeface="Trebuchet MS"/>
                <a:cs typeface="Trebuchet MS"/>
              </a:rPr>
              <a:t> </a:t>
            </a:r>
            <a:r>
              <a:rPr dirty="0" sz="2300" spc="45" b="1">
                <a:latin typeface="Trebuchet MS"/>
                <a:cs typeface="Trebuchet MS"/>
              </a:rPr>
              <a:t>&amp; </a:t>
            </a:r>
            <a:r>
              <a:rPr dirty="0" sz="2300" spc="75" b="1">
                <a:latin typeface="Trebuchet MS"/>
                <a:cs typeface="Trebuchet MS"/>
              </a:rPr>
              <a:t>Noon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41497" y="639538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07645" rIns="0" bIns="0" rtlCol="0" vert="horz">
            <a:spAutoFit/>
          </a:bodyPr>
          <a:lstStyle/>
          <a:p>
            <a:pPr marL="821690" marR="557530" indent="-255904">
              <a:lnSpc>
                <a:spcPct val="108000"/>
              </a:lnSpc>
              <a:spcBef>
                <a:spcPts val="1635"/>
              </a:spcBef>
            </a:pPr>
            <a:r>
              <a:rPr dirty="0" sz="2200" spc="100" b="1">
                <a:solidFill>
                  <a:srgbClr val="F4F4F4"/>
                </a:solidFill>
                <a:latin typeface="Trebuchet MS"/>
                <a:cs typeface="Trebuchet MS"/>
              </a:rPr>
              <a:t>Design</a:t>
            </a:r>
            <a:r>
              <a:rPr dirty="0" sz="2200" spc="9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229" b="1">
                <a:solidFill>
                  <a:srgbClr val="F4F4F4"/>
                </a:solidFill>
                <a:latin typeface="Trebuchet MS"/>
                <a:cs typeface="Trebuchet MS"/>
              </a:rPr>
              <a:t>/ </a:t>
            </a:r>
            <a:r>
              <a:rPr dirty="0" sz="2200" spc="45" b="1">
                <a:solidFill>
                  <a:srgbClr val="F4F4F4"/>
                </a:solidFill>
                <a:latin typeface="Trebuchet MS"/>
                <a:cs typeface="Trebuchet MS"/>
              </a:rPr>
              <a:t>Look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72504" y="639538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dirty="0" sz="2600" spc="80" b="1">
                <a:solidFill>
                  <a:srgbClr val="F4F4F4"/>
                </a:solidFill>
                <a:latin typeface="Trebuchet MS"/>
                <a:cs typeface="Trebuchet MS"/>
              </a:rPr>
              <a:t>Ease</a:t>
            </a:r>
            <a:r>
              <a:rPr dirty="0" sz="2600" spc="114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600" spc="55" b="1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600" spc="114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600" spc="55" b="1">
                <a:solidFill>
                  <a:srgbClr val="F4F4F4"/>
                </a:solidFill>
                <a:latin typeface="Trebuchet MS"/>
                <a:cs typeface="Trebuchet MS"/>
              </a:rPr>
              <a:t>use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97530" y="639538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dirty="0" sz="2600" spc="65" b="1">
                <a:solidFill>
                  <a:srgbClr val="F4F4F4"/>
                </a:solidFill>
                <a:latin typeface="Trebuchet MS"/>
                <a:cs typeface="Trebuchet MS"/>
              </a:rPr>
              <a:t>Battery</a:t>
            </a:r>
            <a:r>
              <a:rPr dirty="0" sz="2600" spc="14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600" spc="-20" b="1">
                <a:solidFill>
                  <a:srgbClr val="F4F4F4"/>
                </a:solidFill>
                <a:latin typeface="Trebuchet MS"/>
                <a:cs typeface="Trebuchet MS"/>
              </a:rPr>
              <a:t>life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75552" y="639538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700" spc="-20" b="1">
                <a:solidFill>
                  <a:srgbClr val="F4F4F4"/>
                </a:solidFill>
                <a:latin typeface="Trebuchet MS"/>
                <a:cs typeface="Trebuchet MS"/>
              </a:rPr>
              <a:t>Size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2901" y="815986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34315" rIns="0" bIns="0" rtlCol="0" vert="horz">
            <a:spAutoFit/>
          </a:bodyPr>
          <a:lstStyle/>
          <a:p>
            <a:pPr marL="680085" marR="441325" indent="-229870">
              <a:lnSpc>
                <a:spcPct val="107100"/>
              </a:lnSpc>
              <a:spcBef>
                <a:spcPts val="1845"/>
              </a:spcBef>
            </a:pPr>
            <a:r>
              <a:rPr dirty="0" sz="2100" spc="55" b="1">
                <a:solidFill>
                  <a:srgbClr val="F4F4F4"/>
                </a:solidFill>
                <a:latin typeface="Trebuchet MS"/>
                <a:cs typeface="Trebuchet MS"/>
              </a:rPr>
              <a:t>Comfort</a:t>
            </a:r>
            <a:r>
              <a:rPr dirty="0" sz="2100" spc="8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-25" b="1">
                <a:solidFill>
                  <a:srgbClr val="F4F4F4"/>
                </a:solidFill>
                <a:latin typeface="Trebuchet MS"/>
                <a:cs typeface="Trebuchet MS"/>
              </a:rPr>
              <a:t>in </a:t>
            </a:r>
            <a:r>
              <a:rPr dirty="0" sz="2100" b="1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100" spc="14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-25" b="1">
                <a:solidFill>
                  <a:srgbClr val="F4F4F4"/>
                </a:solidFill>
                <a:latin typeface="Trebuchet MS"/>
                <a:cs typeface="Trebuchet MS"/>
              </a:rPr>
              <a:t>ear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22320" y="815986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59715" rIns="0" bIns="0" rtlCol="0" vert="horz">
            <a:spAutoFit/>
          </a:bodyPr>
          <a:lstStyle/>
          <a:p>
            <a:pPr marL="607060" marR="598170" indent="8890">
              <a:lnSpc>
                <a:spcPct val="106300"/>
              </a:lnSpc>
              <a:spcBef>
                <a:spcPts val="2045"/>
              </a:spcBef>
            </a:pPr>
            <a:r>
              <a:rPr dirty="0" sz="2000" spc="55" b="1">
                <a:solidFill>
                  <a:srgbClr val="F4F4F4"/>
                </a:solidFill>
                <a:latin typeface="Trebuchet MS"/>
                <a:cs typeface="Trebuchet MS"/>
              </a:rPr>
              <a:t>Wireless </a:t>
            </a:r>
            <a:r>
              <a:rPr dirty="0" sz="2000" spc="65" b="1">
                <a:solidFill>
                  <a:srgbClr val="F4F4F4"/>
                </a:solidFill>
                <a:latin typeface="Trebuchet MS"/>
                <a:cs typeface="Trebuchet MS"/>
              </a:rPr>
              <a:t>charging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72504" y="815986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59715" rIns="0" bIns="0" rtlCol="0" vert="horz">
            <a:spAutoFit/>
          </a:bodyPr>
          <a:lstStyle/>
          <a:p>
            <a:pPr marL="709930" marR="399415" indent="-301625">
              <a:lnSpc>
                <a:spcPct val="106300"/>
              </a:lnSpc>
              <a:spcBef>
                <a:spcPts val="2045"/>
              </a:spcBef>
            </a:pPr>
            <a:r>
              <a:rPr dirty="0" sz="2000" spc="60" b="1">
                <a:solidFill>
                  <a:srgbClr val="F4F4F4"/>
                </a:solidFill>
                <a:latin typeface="Trebuchet MS"/>
                <a:cs typeface="Trebuchet MS"/>
              </a:rPr>
              <a:t>Microphone </a:t>
            </a:r>
            <a:r>
              <a:rPr dirty="0" sz="2000" spc="50" b="1">
                <a:solidFill>
                  <a:srgbClr val="F4F4F4"/>
                </a:solidFill>
                <a:latin typeface="Trebuchet MS"/>
                <a:cs typeface="Trebuchet MS"/>
              </a:rPr>
              <a:t>quality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97530" y="815986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2100" spc="100" b="1">
                <a:solidFill>
                  <a:srgbClr val="F4F4F4"/>
                </a:solidFill>
                <a:latin typeface="Trebuchet MS"/>
                <a:cs typeface="Trebuchet MS"/>
              </a:rPr>
              <a:t>Sound </a:t>
            </a:r>
            <a:r>
              <a:rPr dirty="0" sz="2100" spc="55" b="1">
                <a:solidFill>
                  <a:srgbClr val="F4F4F4"/>
                </a:solidFill>
                <a:latin typeface="Trebuchet MS"/>
                <a:cs typeface="Trebuchet MS"/>
              </a:rPr>
              <a:t>quality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575552" y="815986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10820" rIns="0" bIns="0" rtlCol="0" vert="horz">
            <a:spAutoFit/>
          </a:bodyPr>
          <a:lstStyle/>
          <a:p>
            <a:pPr marL="255270" marR="246379" indent="13335">
              <a:lnSpc>
                <a:spcPct val="106000"/>
              </a:lnSpc>
              <a:spcBef>
                <a:spcPts val="1660"/>
              </a:spcBef>
            </a:pPr>
            <a:r>
              <a:rPr dirty="0" sz="2300" b="1">
                <a:solidFill>
                  <a:srgbClr val="F4F4F4"/>
                </a:solidFill>
                <a:latin typeface="Trebuchet MS"/>
                <a:cs typeface="Trebuchet MS"/>
              </a:rPr>
              <a:t>Active</a:t>
            </a:r>
            <a:r>
              <a:rPr dirty="0" sz="2300" spc="24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0" b="1">
                <a:solidFill>
                  <a:srgbClr val="F4F4F4"/>
                </a:solidFill>
                <a:latin typeface="Trebuchet MS"/>
                <a:cs typeface="Trebuchet MS"/>
              </a:rPr>
              <a:t>noise </a:t>
            </a:r>
            <a:r>
              <a:rPr dirty="0" sz="2300" spc="65" b="1">
                <a:solidFill>
                  <a:srgbClr val="F4F4F4"/>
                </a:solidFill>
                <a:latin typeface="Trebuchet MS"/>
                <a:cs typeface="Trebuchet MS"/>
              </a:rPr>
              <a:t>cancellation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710789" y="8159869"/>
            <a:ext cx="2305050" cy="1219200"/>
          </a:xfrm>
          <a:prstGeom prst="rect">
            <a:avLst/>
          </a:prstGeom>
          <a:solidFill>
            <a:srgbClr val="00A080"/>
          </a:solidFill>
        </p:spPr>
        <p:txBody>
          <a:bodyPr wrap="square" lIns="0" tIns="207645" rIns="0" bIns="0" rtlCol="0" vert="horz">
            <a:spAutoFit/>
          </a:bodyPr>
          <a:lstStyle/>
          <a:p>
            <a:pPr marL="665480" marR="476884" indent="-179705">
              <a:lnSpc>
                <a:spcPct val="108000"/>
              </a:lnSpc>
              <a:spcBef>
                <a:spcPts val="1635"/>
              </a:spcBef>
            </a:pPr>
            <a:r>
              <a:rPr dirty="0" sz="2200" b="1">
                <a:solidFill>
                  <a:srgbClr val="F4F4F4"/>
                </a:solidFill>
                <a:latin typeface="Trebuchet MS"/>
                <a:cs typeface="Trebuchet MS"/>
              </a:rPr>
              <a:t>Voice</a:t>
            </a:r>
            <a:r>
              <a:rPr dirty="0" sz="2200" spc="24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45" b="1">
                <a:solidFill>
                  <a:srgbClr val="F4F4F4"/>
                </a:solidFill>
                <a:latin typeface="Trebuchet MS"/>
                <a:cs typeface="Trebuchet MS"/>
              </a:rPr>
              <a:t>call </a:t>
            </a:r>
            <a:r>
              <a:rPr dirty="0" sz="2200" spc="60" b="1">
                <a:solidFill>
                  <a:srgbClr val="F4F4F4"/>
                </a:solidFill>
                <a:latin typeface="Trebuchet MS"/>
                <a:cs typeface="Trebuchet MS"/>
              </a:rPr>
              <a:t>quality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68680" y="461708"/>
            <a:ext cx="481393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0">
                <a:solidFill>
                  <a:srgbClr val="000000"/>
                </a:solidFill>
                <a:latin typeface="Trebuchet MS"/>
                <a:cs typeface="Trebuchet MS"/>
              </a:rPr>
              <a:t>Market</a:t>
            </a:r>
            <a:r>
              <a:rPr dirty="0" sz="600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000" spc="60" b="0">
                <a:solidFill>
                  <a:srgbClr val="000000"/>
                </a:solidFill>
                <a:latin typeface="Trebuchet MS"/>
                <a:cs typeface="Trebuchet MS"/>
              </a:rPr>
              <a:t>trends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959517" y="0"/>
            <a:ext cx="8328659" cy="2678430"/>
            <a:chOff x="9959517" y="0"/>
            <a:chExt cx="8328659" cy="2678430"/>
          </a:xfrm>
        </p:grpSpPr>
        <p:sp>
          <p:nvSpPr>
            <p:cNvPr id="18" name="object 18" descr=""/>
            <p:cNvSpPr/>
            <p:nvPr/>
          </p:nvSpPr>
          <p:spPr>
            <a:xfrm>
              <a:off x="10904530" y="0"/>
              <a:ext cx="7383780" cy="2678430"/>
            </a:xfrm>
            <a:custGeom>
              <a:avLst/>
              <a:gdLst/>
              <a:ahLst/>
              <a:cxnLst/>
              <a:rect l="l" t="t" r="r" b="b"/>
              <a:pathLst>
                <a:path w="7383780" h="2678430">
                  <a:moveTo>
                    <a:pt x="7383468" y="0"/>
                  </a:moveTo>
                  <a:lnTo>
                    <a:pt x="0" y="0"/>
                  </a:lnTo>
                  <a:lnTo>
                    <a:pt x="1544848" y="2677857"/>
                  </a:lnTo>
                  <a:lnTo>
                    <a:pt x="7383468" y="2677857"/>
                  </a:lnTo>
                  <a:lnTo>
                    <a:pt x="7383468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959517" y="13"/>
              <a:ext cx="2695575" cy="1468120"/>
            </a:xfrm>
            <a:custGeom>
              <a:avLst/>
              <a:gdLst/>
              <a:ahLst/>
              <a:cxnLst/>
              <a:rect l="l" t="t" r="r" b="b"/>
              <a:pathLst>
                <a:path w="2695575" h="1468120">
                  <a:moveTo>
                    <a:pt x="2521548" y="0"/>
                  </a:moveTo>
                  <a:lnTo>
                    <a:pt x="173883" y="0"/>
                  </a:lnTo>
                  <a:lnTo>
                    <a:pt x="0" y="301090"/>
                  </a:lnTo>
                  <a:lnTo>
                    <a:pt x="673849" y="1467903"/>
                  </a:lnTo>
                  <a:lnTo>
                    <a:pt x="2021573" y="1467903"/>
                  </a:lnTo>
                  <a:lnTo>
                    <a:pt x="2695435" y="301090"/>
                  </a:lnTo>
                  <a:lnTo>
                    <a:pt x="2521548" y="0"/>
                  </a:lnTo>
                  <a:close/>
                </a:path>
              </a:pathLst>
            </a:custGeom>
            <a:solidFill>
              <a:srgbClr val="00A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68680" y="1596142"/>
            <a:ext cx="5749290" cy="825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2250">
                <a:latin typeface="Trebuchet MS"/>
                <a:cs typeface="Trebuchet MS"/>
              </a:rPr>
              <a:t>The</a:t>
            </a:r>
            <a:r>
              <a:rPr dirty="0" sz="2250" spc="2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trends</a:t>
            </a:r>
            <a:r>
              <a:rPr dirty="0" sz="2250" spc="25">
                <a:latin typeface="Trebuchet MS"/>
                <a:cs typeface="Trebuchet MS"/>
              </a:rPr>
              <a:t> </a:t>
            </a:r>
            <a:r>
              <a:rPr dirty="0" sz="2250" spc="60">
                <a:latin typeface="Trebuchet MS"/>
                <a:cs typeface="Trebuchet MS"/>
              </a:rPr>
              <a:t>found</a:t>
            </a:r>
            <a:r>
              <a:rPr dirty="0" sz="2250" spc="2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come</a:t>
            </a:r>
            <a:r>
              <a:rPr dirty="0" sz="2250" spc="3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from</a:t>
            </a:r>
            <a:r>
              <a:rPr dirty="0" sz="2250" spc="2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feedback</a:t>
            </a:r>
            <a:r>
              <a:rPr dirty="0" sz="2250" spc="2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after </a:t>
            </a:r>
            <a:r>
              <a:rPr dirty="0" sz="2250" spc="50">
                <a:latin typeface="Trebuchet MS"/>
                <a:cs typeface="Trebuchet MS"/>
              </a:rPr>
              <a:t>purchase</a:t>
            </a:r>
            <a:r>
              <a:rPr dirty="0" sz="2250" spc="-30">
                <a:latin typeface="Trebuchet MS"/>
                <a:cs typeface="Trebuchet MS"/>
              </a:rPr>
              <a:t> </a:t>
            </a:r>
            <a:r>
              <a:rPr dirty="0" sz="2250" spc="105">
                <a:latin typeface="Trebuchet MS"/>
                <a:cs typeface="Trebuchet MS"/>
              </a:rPr>
              <a:t>on</a:t>
            </a:r>
            <a:r>
              <a:rPr dirty="0" sz="2250" spc="-3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Amazon</a:t>
            </a:r>
            <a:r>
              <a:rPr dirty="0" sz="2250" spc="-25">
                <a:latin typeface="Trebuchet MS"/>
                <a:cs typeface="Trebuchet MS"/>
              </a:rPr>
              <a:t> </a:t>
            </a:r>
            <a:r>
              <a:rPr dirty="0" sz="2250" spc="75">
                <a:latin typeface="Trebuchet MS"/>
                <a:cs typeface="Trebuchet MS"/>
              </a:rPr>
              <a:t>and</a:t>
            </a:r>
            <a:r>
              <a:rPr dirty="0" sz="2250" spc="-30">
                <a:latin typeface="Trebuchet MS"/>
                <a:cs typeface="Trebuchet MS"/>
              </a:rPr>
              <a:t> </a:t>
            </a:r>
            <a:r>
              <a:rPr dirty="0" sz="2250" spc="105">
                <a:latin typeface="Trebuchet MS"/>
                <a:cs typeface="Trebuchet MS"/>
              </a:rPr>
              <a:t>Noon</a:t>
            </a:r>
            <a:r>
              <a:rPr dirty="0" sz="2250" spc="-30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platforms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68680" y="2396242"/>
            <a:ext cx="5283835" cy="825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2250" spc="75">
                <a:latin typeface="Trebuchet MS"/>
                <a:cs typeface="Trebuchet MS"/>
              </a:rPr>
              <a:t>and</a:t>
            </a:r>
            <a:r>
              <a:rPr dirty="0" sz="2250" spc="4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from</a:t>
            </a:r>
            <a:r>
              <a:rPr dirty="0" sz="2250" spc="5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interviews</a:t>
            </a:r>
            <a:r>
              <a:rPr dirty="0" sz="2250" spc="5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conducted</a:t>
            </a:r>
            <a:r>
              <a:rPr dirty="0" sz="2250" spc="5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in</a:t>
            </a:r>
            <a:r>
              <a:rPr dirty="0" sz="2250" spc="55">
                <a:latin typeface="Trebuchet MS"/>
                <a:cs typeface="Trebuchet MS"/>
              </a:rPr>
              <a:t> </a:t>
            </a:r>
            <a:r>
              <a:rPr dirty="0" sz="2250" spc="45">
                <a:latin typeface="Trebuchet MS"/>
                <a:cs typeface="Trebuchet MS"/>
              </a:rPr>
              <a:t>Dubai </a:t>
            </a:r>
            <a:r>
              <a:rPr dirty="0" sz="2250" spc="50">
                <a:latin typeface="Trebuchet MS"/>
                <a:cs typeface="Trebuchet MS"/>
              </a:rPr>
              <a:t>Marina</a:t>
            </a:r>
            <a:r>
              <a:rPr dirty="0" sz="2250">
                <a:latin typeface="Trebuchet MS"/>
                <a:cs typeface="Trebuchet MS"/>
              </a:rPr>
              <a:t> Mall</a:t>
            </a:r>
            <a:r>
              <a:rPr dirty="0" sz="2250" spc="5">
                <a:latin typeface="Trebuchet MS"/>
                <a:cs typeface="Trebuchet MS"/>
              </a:rPr>
              <a:t> </a:t>
            </a:r>
            <a:r>
              <a:rPr dirty="0" sz="2250" spc="75">
                <a:latin typeface="Trebuchet MS"/>
                <a:cs typeface="Trebuchet MS"/>
              </a:rPr>
              <a:t>and</a:t>
            </a:r>
            <a:r>
              <a:rPr dirty="0" sz="2250">
                <a:latin typeface="Trebuchet MS"/>
                <a:cs typeface="Trebuchet MS"/>
              </a:rPr>
              <a:t> Mall</a:t>
            </a:r>
            <a:r>
              <a:rPr dirty="0" sz="2250" spc="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of</a:t>
            </a:r>
            <a:r>
              <a:rPr dirty="0" sz="2250" spc="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the </a:t>
            </a:r>
            <a:r>
              <a:rPr dirty="0" sz="2250" spc="-10">
                <a:latin typeface="Trebuchet MS"/>
                <a:cs typeface="Trebuchet MS"/>
              </a:rPr>
              <a:t>Emirates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08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77720" y="5130952"/>
            <a:ext cx="17248505" cy="352425"/>
            <a:chOff x="977720" y="5130952"/>
            <a:chExt cx="17248505" cy="352425"/>
          </a:xfrm>
        </p:grpSpPr>
        <p:sp>
          <p:nvSpPr>
            <p:cNvPr id="4" name="object 4" descr=""/>
            <p:cNvSpPr/>
            <p:nvPr/>
          </p:nvSpPr>
          <p:spPr>
            <a:xfrm>
              <a:off x="1224009" y="5305099"/>
              <a:ext cx="17002760" cy="0"/>
            </a:xfrm>
            <a:custGeom>
              <a:avLst/>
              <a:gdLst/>
              <a:ahLst/>
              <a:cxnLst/>
              <a:rect l="l" t="t" r="r" b="b"/>
              <a:pathLst>
                <a:path w="17002760" h="0">
                  <a:moveTo>
                    <a:pt x="0" y="0"/>
                  </a:moveTo>
                  <a:lnTo>
                    <a:pt x="17002163" y="0"/>
                  </a:lnTo>
                </a:path>
              </a:pathLst>
            </a:custGeom>
            <a:ln w="19050">
              <a:solidFill>
                <a:srgbClr val="0045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77709" y="5130952"/>
              <a:ext cx="13244194" cy="352425"/>
            </a:xfrm>
            <a:custGeom>
              <a:avLst/>
              <a:gdLst/>
              <a:ahLst/>
              <a:cxnLst/>
              <a:rect l="l" t="t" r="r" b="b"/>
              <a:pathLst>
                <a:path w="13244194" h="352425">
                  <a:moveTo>
                    <a:pt x="381000" y="166674"/>
                  </a:moveTo>
                  <a:lnTo>
                    <a:pt x="285750" y="0"/>
                  </a:lnTo>
                  <a:lnTo>
                    <a:pt x="95250" y="0"/>
                  </a:lnTo>
                  <a:lnTo>
                    <a:pt x="0" y="166674"/>
                  </a:lnTo>
                  <a:lnTo>
                    <a:pt x="95250" y="333349"/>
                  </a:lnTo>
                  <a:lnTo>
                    <a:pt x="285750" y="333349"/>
                  </a:lnTo>
                  <a:lnTo>
                    <a:pt x="381000" y="166674"/>
                  </a:lnTo>
                  <a:close/>
                </a:path>
                <a:path w="13244194" h="352425">
                  <a:moveTo>
                    <a:pt x="4666450" y="166674"/>
                  </a:moveTo>
                  <a:lnTo>
                    <a:pt x="4571200" y="0"/>
                  </a:lnTo>
                  <a:lnTo>
                    <a:pt x="4380700" y="0"/>
                  </a:lnTo>
                  <a:lnTo>
                    <a:pt x="4285450" y="166674"/>
                  </a:lnTo>
                  <a:lnTo>
                    <a:pt x="4380700" y="333349"/>
                  </a:lnTo>
                  <a:lnTo>
                    <a:pt x="4571200" y="333349"/>
                  </a:lnTo>
                  <a:lnTo>
                    <a:pt x="4666450" y="166674"/>
                  </a:lnTo>
                  <a:close/>
                </a:path>
                <a:path w="13244194" h="352425">
                  <a:moveTo>
                    <a:pt x="8955024" y="185724"/>
                  </a:moveTo>
                  <a:lnTo>
                    <a:pt x="8859761" y="19050"/>
                  </a:lnTo>
                  <a:lnTo>
                    <a:pt x="8669274" y="19050"/>
                  </a:lnTo>
                  <a:lnTo>
                    <a:pt x="8574024" y="185724"/>
                  </a:lnTo>
                  <a:lnTo>
                    <a:pt x="8669274" y="352399"/>
                  </a:lnTo>
                  <a:lnTo>
                    <a:pt x="8859774" y="352399"/>
                  </a:lnTo>
                  <a:lnTo>
                    <a:pt x="8955024" y="185724"/>
                  </a:lnTo>
                  <a:close/>
                </a:path>
                <a:path w="13244194" h="352425">
                  <a:moveTo>
                    <a:pt x="13243624" y="166674"/>
                  </a:moveTo>
                  <a:lnTo>
                    <a:pt x="13148374" y="0"/>
                  </a:lnTo>
                  <a:lnTo>
                    <a:pt x="12957874" y="0"/>
                  </a:lnTo>
                  <a:lnTo>
                    <a:pt x="12862624" y="166674"/>
                  </a:lnTo>
                  <a:lnTo>
                    <a:pt x="12957874" y="333349"/>
                  </a:lnTo>
                  <a:lnTo>
                    <a:pt x="13148374" y="333349"/>
                  </a:lnTo>
                  <a:lnTo>
                    <a:pt x="13243624" y="166674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34911" y="6575488"/>
            <a:ext cx="17248505" cy="2687320"/>
            <a:chOff x="1034911" y="6575488"/>
            <a:chExt cx="17248505" cy="2687320"/>
          </a:xfrm>
        </p:grpSpPr>
        <p:sp>
          <p:nvSpPr>
            <p:cNvPr id="7" name="object 7" descr=""/>
            <p:cNvSpPr/>
            <p:nvPr/>
          </p:nvSpPr>
          <p:spPr>
            <a:xfrm>
              <a:off x="1281201" y="9084145"/>
              <a:ext cx="17002125" cy="0"/>
            </a:xfrm>
            <a:custGeom>
              <a:avLst/>
              <a:gdLst/>
              <a:ahLst/>
              <a:cxnLst/>
              <a:rect l="l" t="t" r="r" b="b"/>
              <a:pathLst>
                <a:path w="17002125" h="0">
                  <a:moveTo>
                    <a:pt x="0" y="0"/>
                  </a:moveTo>
                  <a:lnTo>
                    <a:pt x="17002124" y="0"/>
                  </a:lnTo>
                </a:path>
              </a:pathLst>
            </a:custGeom>
            <a:ln w="19050">
              <a:solidFill>
                <a:srgbClr val="0045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4910" y="8910002"/>
              <a:ext cx="13244194" cy="352425"/>
            </a:xfrm>
            <a:custGeom>
              <a:avLst/>
              <a:gdLst/>
              <a:ahLst/>
              <a:cxnLst/>
              <a:rect l="l" t="t" r="r" b="b"/>
              <a:pathLst>
                <a:path w="13244194" h="352425">
                  <a:moveTo>
                    <a:pt x="381000" y="166687"/>
                  </a:moveTo>
                  <a:lnTo>
                    <a:pt x="285737" y="0"/>
                  </a:lnTo>
                  <a:lnTo>
                    <a:pt x="95237" y="0"/>
                  </a:lnTo>
                  <a:lnTo>
                    <a:pt x="0" y="166687"/>
                  </a:lnTo>
                  <a:lnTo>
                    <a:pt x="95237" y="333349"/>
                  </a:lnTo>
                  <a:lnTo>
                    <a:pt x="285750" y="333349"/>
                  </a:lnTo>
                  <a:lnTo>
                    <a:pt x="381000" y="166687"/>
                  </a:lnTo>
                  <a:close/>
                </a:path>
                <a:path w="13244194" h="352425">
                  <a:moveTo>
                    <a:pt x="4666450" y="166687"/>
                  </a:moveTo>
                  <a:lnTo>
                    <a:pt x="4571187" y="0"/>
                  </a:lnTo>
                  <a:lnTo>
                    <a:pt x="4380700" y="0"/>
                  </a:lnTo>
                  <a:lnTo>
                    <a:pt x="4285450" y="166687"/>
                  </a:lnTo>
                  <a:lnTo>
                    <a:pt x="4380700" y="333349"/>
                  </a:lnTo>
                  <a:lnTo>
                    <a:pt x="4571212" y="333349"/>
                  </a:lnTo>
                  <a:lnTo>
                    <a:pt x="4666450" y="166687"/>
                  </a:lnTo>
                  <a:close/>
                </a:path>
                <a:path w="13244194" h="352425">
                  <a:moveTo>
                    <a:pt x="8955011" y="185737"/>
                  </a:moveTo>
                  <a:lnTo>
                    <a:pt x="8859749" y="19050"/>
                  </a:lnTo>
                  <a:lnTo>
                    <a:pt x="8669261" y="19050"/>
                  </a:lnTo>
                  <a:lnTo>
                    <a:pt x="8574011" y="185737"/>
                  </a:lnTo>
                  <a:lnTo>
                    <a:pt x="8669261" y="352399"/>
                  </a:lnTo>
                  <a:lnTo>
                    <a:pt x="8859761" y="352399"/>
                  </a:lnTo>
                  <a:lnTo>
                    <a:pt x="8955011" y="185737"/>
                  </a:lnTo>
                  <a:close/>
                </a:path>
                <a:path w="13244194" h="352425">
                  <a:moveTo>
                    <a:pt x="13243573" y="166687"/>
                  </a:moveTo>
                  <a:lnTo>
                    <a:pt x="13148323" y="0"/>
                  </a:lnTo>
                  <a:lnTo>
                    <a:pt x="12957823" y="0"/>
                  </a:lnTo>
                  <a:lnTo>
                    <a:pt x="12862573" y="166687"/>
                  </a:lnTo>
                  <a:lnTo>
                    <a:pt x="12957823" y="333349"/>
                  </a:lnTo>
                  <a:lnTo>
                    <a:pt x="13148323" y="333349"/>
                  </a:lnTo>
                  <a:lnTo>
                    <a:pt x="13243573" y="16668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607" y="6594538"/>
              <a:ext cx="2694266" cy="233450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6807" y="6594538"/>
              <a:ext cx="2694266" cy="233450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0415" y="6619544"/>
              <a:ext cx="2694266" cy="233450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6638" y="6575488"/>
              <a:ext cx="2694266" cy="233450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7594961" y="8910002"/>
              <a:ext cx="381000" cy="333375"/>
            </a:xfrm>
            <a:custGeom>
              <a:avLst/>
              <a:gdLst/>
              <a:ahLst/>
              <a:cxnLst/>
              <a:rect l="l" t="t" r="r" b="b"/>
              <a:pathLst>
                <a:path w="381000" h="333375">
                  <a:moveTo>
                    <a:pt x="285750" y="0"/>
                  </a:moveTo>
                  <a:lnTo>
                    <a:pt x="95250" y="0"/>
                  </a:lnTo>
                  <a:lnTo>
                    <a:pt x="0" y="166677"/>
                  </a:lnTo>
                  <a:lnTo>
                    <a:pt x="95250" y="333345"/>
                  </a:lnTo>
                  <a:lnTo>
                    <a:pt x="285750" y="333345"/>
                  </a:lnTo>
                  <a:lnTo>
                    <a:pt x="381000" y="166677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997438" y="1951735"/>
            <a:ext cx="67659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015" algn="l"/>
              </a:tabLst>
            </a:pPr>
            <a:r>
              <a:rPr dirty="0" sz="3600" spc="125">
                <a:solidFill>
                  <a:srgbClr val="7ED957"/>
                </a:solidFill>
                <a:latin typeface="Trebuchet MS"/>
                <a:cs typeface="Trebuchet MS"/>
              </a:rPr>
              <a:t>Samsung</a:t>
            </a:r>
            <a:r>
              <a:rPr dirty="0" sz="3600">
                <a:solidFill>
                  <a:srgbClr val="7ED957"/>
                </a:solidFill>
                <a:latin typeface="Trebuchet MS"/>
                <a:cs typeface="Trebuchet MS"/>
              </a:rPr>
              <a:t>	</a:t>
            </a:r>
            <a:r>
              <a:rPr dirty="0" sz="3600" spc="70">
                <a:solidFill>
                  <a:srgbClr val="7ED957"/>
                </a:solidFill>
                <a:latin typeface="Trebuchet MS"/>
                <a:cs typeface="Trebuchet MS"/>
              </a:rPr>
              <a:t>Beats</a:t>
            </a:r>
            <a:r>
              <a:rPr dirty="0" sz="3600" spc="-180">
                <a:solidFill>
                  <a:srgbClr val="7ED957"/>
                </a:solidFill>
                <a:latin typeface="Trebuchet MS"/>
                <a:cs typeface="Trebuchet MS"/>
              </a:rPr>
              <a:t> </a:t>
            </a:r>
            <a:r>
              <a:rPr dirty="0" sz="3600" spc="75">
                <a:solidFill>
                  <a:srgbClr val="7ED957"/>
                </a:solidFill>
                <a:latin typeface="Trebuchet MS"/>
                <a:cs typeface="Trebuchet MS"/>
              </a:rPr>
              <a:t>by</a:t>
            </a:r>
            <a:r>
              <a:rPr dirty="0" sz="3600" spc="-180">
                <a:solidFill>
                  <a:srgbClr val="7ED957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7ED957"/>
                </a:solidFill>
                <a:latin typeface="Trebuchet MS"/>
                <a:cs typeface="Trebuchet MS"/>
              </a:rPr>
              <a:t>Dr.</a:t>
            </a:r>
            <a:r>
              <a:rPr dirty="0" sz="3600" spc="-180">
                <a:solidFill>
                  <a:srgbClr val="7ED957"/>
                </a:solidFill>
                <a:latin typeface="Trebuchet MS"/>
                <a:cs typeface="Trebuchet MS"/>
              </a:rPr>
              <a:t> </a:t>
            </a:r>
            <a:r>
              <a:rPr dirty="0" sz="3600" spc="-25">
                <a:solidFill>
                  <a:srgbClr val="7ED957"/>
                </a:solidFill>
                <a:latin typeface="Trebuchet MS"/>
                <a:cs typeface="Trebuchet MS"/>
              </a:rPr>
              <a:t>Dre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63205" y="312769"/>
            <a:ext cx="15374619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35" b="0">
                <a:solidFill>
                  <a:srgbClr val="000000"/>
                </a:solidFill>
                <a:latin typeface="Trebuchet MS"/>
                <a:cs typeface="Trebuchet MS"/>
              </a:rPr>
              <a:t>Competitor</a:t>
            </a:r>
            <a:r>
              <a:rPr dirty="0" sz="7000" spc="-4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000" spc="114" b="0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r>
              <a:rPr dirty="0" sz="7000" spc="-4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000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7000" spc="-4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000" spc="85" b="0">
                <a:solidFill>
                  <a:srgbClr val="000000"/>
                </a:solidFill>
                <a:latin typeface="Trebuchet MS"/>
                <a:cs typeface="Trebuchet MS"/>
              </a:rPr>
              <a:t>Philips</a:t>
            </a:r>
            <a:r>
              <a:rPr dirty="0" sz="7000" spc="-4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000" spc="110" b="0">
                <a:solidFill>
                  <a:srgbClr val="000000"/>
                </a:solidFill>
                <a:latin typeface="Trebuchet MS"/>
                <a:cs typeface="Trebuchet MS"/>
              </a:rPr>
              <a:t>earbuds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98737" y="5827496"/>
            <a:ext cx="15379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>
                <a:solidFill>
                  <a:srgbClr val="7ED957"/>
                </a:solidFill>
                <a:latin typeface="Trebuchet MS"/>
                <a:cs typeface="Trebuchet MS"/>
              </a:rPr>
              <a:t>Lenovo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32955" y="5827273"/>
            <a:ext cx="14458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7ED957"/>
                </a:solidFill>
                <a:latin typeface="Trebuchet MS"/>
                <a:cs typeface="Trebuchet MS"/>
              </a:rPr>
              <a:t>Xiaomi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194850" y="5840196"/>
            <a:ext cx="18154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5">
                <a:solidFill>
                  <a:srgbClr val="7ED957"/>
                </a:solidFill>
                <a:latin typeface="Trebuchet MS"/>
                <a:cs typeface="Trebuchet MS"/>
              </a:rPr>
              <a:t>Marshall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707456" y="5953023"/>
            <a:ext cx="680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>
                <a:solidFill>
                  <a:srgbClr val="7ED957"/>
                </a:solidFill>
                <a:latin typeface="Trebuchet MS"/>
                <a:cs typeface="Trebuchet MS"/>
              </a:rPr>
              <a:t>JBL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56344" y="1926335"/>
            <a:ext cx="53892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6100" algn="l"/>
              </a:tabLst>
            </a:pPr>
            <a:r>
              <a:rPr dirty="0" sz="3600" spc="-10">
                <a:solidFill>
                  <a:srgbClr val="7ED957"/>
                </a:solidFill>
                <a:latin typeface="Trebuchet MS"/>
                <a:cs typeface="Trebuchet MS"/>
              </a:rPr>
              <a:t>Apple</a:t>
            </a:r>
            <a:r>
              <a:rPr dirty="0" sz="3600">
                <a:solidFill>
                  <a:srgbClr val="7ED957"/>
                </a:solidFill>
                <a:latin typeface="Trebuchet MS"/>
                <a:cs typeface="Trebuchet MS"/>
              </a:rPr>
              <a:t>	</a:t>
            </a:r>
            <a:r>
              <a:rPr dirty="0" sz="3600" spc="125">
                <a:solidFill>
                  <a:srgbClr val="7ED957"/>
                </a:solidFill>
                <a:latin typeface="Trebuchet MS"/>
                <a:cs typeface="Trebuchet MS"/>
              </a:rPr>
              <a:t>Sony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2607" y="2796438"/>
            <a:ext cx="2694266" cy="2334501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49619" y="2815488"/>
            <a:ext cx="2694266" cy="2334501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95661" y="2761043"/>
            <a:ext cx="2694266" cy="233450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54606" y="2815488"/>
            <a:ext cx="2694266" cy="2334501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594961" y="5095557"/>
            <a:ext cx="381000" cy="333375"/>
          </a:xfrm>
          <a:custGeom>
            <a:avLst/>
            <a:gdLst/>
            <a:ahLst/>
            <a:cxnLst/>
            <a:rect l="l" t="t" r="r" b="b"/>
            <a:pathLst>
              <a:path w="381000" h="333375">
                <a:moveTo>
                  <a:pt x="285750" y="0"/>
                </a:moveTo>
                <a:lnTo>
                  <a:pt x="95250" y="0"/>
                </a:lnTo>
                <a:lnTo>
                  <a:pt x="0" y="166674"/>
                </a:lnTo>
                <a:lnTo>
                  <a:pt x="95250" y="333349"/>
                </a:lnTo>
                <a:lnTo>
                  <a:pt x="285750" y="333349"/>
                </a:lnTo>
                <a:lnTo>
                  <a:pt x="381000" y="166674"/>
                </a:lnTo>
                <a:lnTo>
                  <a:pt x="285750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6175" y="1485899"/>
            <a:ext cx="1887855" cy="800100"/>
          </a:xfrm>
          <a:custGeom>
            <a:avLst/>
            <a:gdLst/>
            <a:ahLst/>
            <a:cxnLst/>
            <a:rect l="l" t="t" r="r" b="b"/>
            <a:pathLst>
              <a:path w="1887855" h="800100">
                <a:moveTo>
                  <a:pt x="1887443" y="0"/>
                </a:moveTo>
                <a:lnTo>
                  <a:pt x="0" y="0"/>
                </a:lnTo>
                <a:lnTo>
                  <a:pt x="0" y="800100"/>
                </a:lnTo>
                <a:lnTo>
                  <a:pt x="1887443" y="800100"/>
                </a:lnTo>
                <a:lnTo>
                  <a:pt x="1887443" y="0"/>
                </a:lnTo>
                <a:close/>
              </a:path>
            </a:pathLst>
          </a:custGeom>
          <a:solidFill>
            <a:srgbClr val="7E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834119" y="1485899"/>
            <a:ext cx="213931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677545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Philips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6175" y="2476499"/>
            <a:ext cx="1887855" cy="115252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dirty="0" sz="2000" spc="4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34119" y="2476499"/>
            <a:ext cx="2139315" cy="115252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184150" rIns="0" bIns="0" rtlCol="0" vert="horz">
            <a:spAutoFit/>
          </a:bodyPr>
          <a:lstStyle/>
          <a:p>
            <a:pPr marL="247650" marR="299720" indent="59055">
              <a:lnSpc>
                <a:spcPct val="115599"/>
              </a:lnSpc>
              <a:spcBef>
                <a:spcPts val="1450"/>
              </a:spcBef>
            </a:pPr>
            <a:r>
              <a:rPr dirty="0" sz="2000" spc="-30">
                <a:latin typeface="Trebuchet MS"/>
                <a:cs typeface="Trebuchet MS"/>
              </a:rPr>
              <a:t>True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Wireless </a:t>
            </a:r>
            <a:r>
              <a:rPr dirty="0" sz="2000" spc="-65">
                <a:latin typeface="Trebuchet MS"/>
                <a:cs typeface="Trebuchet MS"/>
              </a:rPr>
              <a:t>TAT4556BK/97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6175" y="3819525"/>
            <a:ext cx="188785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Price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34119" y="3819525"/>
            <a:ext cx="213931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360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6175" y="4810125"/>
            <a:ext cx="1887855" cy="80200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Bluethooth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34119" y="4810125"/>
            <a:ext cx="2139315" cy="80200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0">
                <a:latin typeface="Trebuchet MS"/>
                <a:cs typeface="Trebuchet MS"/>
              </a:rPr>
              <a:t>V5.2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6175" y="5802121"/>
            <a:ext cx="188785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273050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Battery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life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34119" y="5802121"/>
            <a:ext cx="213931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9-</a:t>
            </a:r>
            <a:r>
              <a:rPr dirty="0" sz="2000" spc="-25">
                <a:latin typeface="Trebuchet MS"/>
                <a:cs typeface="Trebuchet MS"/>
              </a:rPr>
              <a:t>20h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6175" y="6792721"/>
            <a:ext cx="1887855" cy="115252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184150" rIns="0" bIns="0" rtlCol="0" vert="horz">
            <a:spAutoFit/>
          </a:bodyPr>
          <a:lstStyle/>
          <a:p>
            <a:pPr marL="235585" marR="227965" indent="13970">
              <a:lnSpc>
                <a:spcPct val="115599"/>
              </a:lnSpc>
              <a:spcBef>
                <a:spcPts val="1450"/>
              </a:spcBef>
            </a:pPr>
            <a:r>
              <a:rPr dirty="0" sz="2000" spc="-25">
                <a:latin typeface="Trebuchet MS"/>
                <a:cs typeface="Trebuchet MS"/>
              </a:rPr>
              <a:t>Active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noise </a:t>
            </a:r>
            <a:r>
              <a:rPr dirty="0" sz="2000" spc="-10">
                <a:latin typeface="Trebuchet MS"/>
                <a:cs typeface="Trebuchet MS"/>
              </a:rPr>
              <a:t>cancellation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34119" y="6792721"/>
            <a:ext cx="2139315" cy="115252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6175" y="8135746"/>
            <a:ext cx="1887855" cy="80200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547370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Weight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34119" y="8135746"/>
            <a:ext cx="2139315" cy="802005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5">
                <a:latin typeface="Trebuchet MS"/>
                <a:cs typeface="Trebuchet MS"/>
              </a:rPr>
              <a:t>47g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6175" y="9127742"/>
            <a:ext cx="188785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563880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Colour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34119" y="9127742"/>
            <a:ext cx="2139315" cy="800100"/>
          </a:xfrm>
          <a:prstGeom prst="rect">
            <a:avLst/>
          </a:prstGeom>
          <a:solidFill>
            <a:srgbClr val="7ED95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dirty="0" sz="1700" spc="-60">
                <a:latin typeface="Trebuchet MS"/>
                <a:cs typeface="Trebuchet MS"/>
              </a:rPr>
              <a:t>Black,</a:t>
            </a:r>
            <a:r>
              <a:rPr dirty="0" sz="1700" spc="-30">
                <a:latin typeface="Trebuchet MS"/>
                <a:cs typeface="Trebuchet MS"/>
              </a:rPr>
              <a:t> </a:t>
            </a:r>
            <a:r>
              <a:rPr dirty="0" sz="1700" spc="-70">
                <a:latin typeface="Trebuchet MS"/>
                <a:cs typeface="Trebuchet MS"/>
              </a:rPr>
              <a:t>Green,</a:t>
            </a:r>
            <a:r>
              <a:rPr dirty="0" sz="1700" spc="-3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Pink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04033" y="267068"/>
            <a:ext cx="134804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0" b="0">
                <a:solidFill>
                  <a:srgbClr val="000000"/>
                </a:solidFill>
                <a:latin typeface="Trebuchet MS"/>
                <a:cs typeface="Trebuchet MS"/>
              </a:rPr>
              <a:t>Competitor</a:t>
            </a:r>
            <a:r>
              <a:rPr dirty="0" sz="6000" spc="-3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000" spc="80" b="0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r>
              <a:rPr dirty="0" sz="6000" spc="-3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000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6000" spc="-3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000" b="0">
                <a:solidFill>
                  <a:srgbClr val="000000"/>
                </a:solidFill>
                <a:latin typeface="Trebuchet MS"/>
                <a:cs typeface="Trebuchet MS"/>
              </a:rPr>
              <a:t>similar</a:t>
            </a:r>
            <a:r>
              <a:rPr dirty="0" sz="6000" spc="-3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000" spc="65" b="0">
                <a:solidFill>
                  <a:srgbClr val="000000"/>
                </a:solidFill>
                <a:latin typeface="Trebuchet MS"/>
                <a:cs typeface="Trebuchet MS"/>
              </a:rPr>
              <a:t>products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125389" y="1485899"/>
            <a:ext cx="2214245" cy="800100"/>
          </a:xfrm>
          <a:prstGeom prst="rect">
            <a:avLst/>
          </a:prstGeom>
          <a:solidFill>
            <a:srgbClr val="FFDE59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Apple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25389" y="2476499"/>
            <a:ext cx="2214245" cy="1160780"/>
          </a:xfrm>
          <a:prstGeom prst="rect">
            <a:avLst/>
          </a:prstGeom>
          <a:solidFill>
            <a:srgbClr val="FFDE59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AirPods</a:t>
            </a:r>
            <a:r>
              <a:rPr dirty="0" sz="2000" spc="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25389" y="3827462"/>
            <a:ext cx="2214245" cy="800100"/>
          </a:xfrm>
          <a:prstGeom prst="rect">
            <a:avLst/>
          </a:prstGeom>
          <a:solidFill>
            <a:srgbClr val="FFDE59"/>
          </a:solidFill>
        </p:spPr>
        <p:txBody>
          <a:bodyPr wrap="square" lIns="0" tIns="231775" rIns="0" bIns="0" rtlCol="0" vert="horz">
            <a:spAutoFit/>
          </a:bodyPr>
          <a:lstStyle/>
          <a:p>
            <a:pPr marL="656590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950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125389" y="4818062"/>
            <a:ext cx="2214245" cy="802005"/>
          </a:xfrm>
          <a:prstGeom prst="rect">
            <a:avLst/>
          </a:prstGeom>
          <a:solidFill>
            <a:srgbClr val="FFDE59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0">
                <a:latin typeface="Trebuchet MS"/>
                <a:cs typeface="Trebuchet MS"/>
              </a:rPr>
              <a:t>V5.3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25389" y="5810046"/>
            <a:ext cx="2214245" cy="800100"/>
          </a:xfrm>
          <a:prstGeom prst="rect">
            <a:avLst/>
          </a:prstGeom>
          <a:solidFill>
            <a:srgbClr val="FFDE59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6-</a:t>
            </a:r>
            <a:r>
              <a:rPr dirty="0" sz="2000" spc="-25">
                <a:latin typeface="Trebuchet MS"/>
                <a:cs typeface="Trebuchet MS"/>
              </a:rPr>
              <a:t>30h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25389" y="6800646"/>
            <a:ext cx="2214245" cy="1146175"/>
          </a:xfrm>
          <a:prstGeom prst="rect">
            <a:avLst/>
          </a:prstGeom>
          <a:solidFill>
            <a:srgbClr val="FFDE59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125389" y="8137143"/>
            <a:ext cx="2214245" cy="800100"/>
          </a:xfrm>
          <a:prstGeom prst="rect">
            <a:avLst/>
          </a:prstGeom>
          <a:solidFill>
            <a:srgbClr val="FFDE59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50.8g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25389" y="9127742"/>
            <a:ext cx="2214245" cy="802005"/>
          </a:xfrm>
          <a:prstGeom prst="rect">
            <a:avLst/>
          </a:prstGeom>
          <a:solidFill>
            <a:srgbClr val="FFDE59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White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491996" y="1485899"/>
            <a:ext cx="2233295" cy="800100"/>
          </a:xfrm>
          <a:prstGeom prst="rect">
            <a:avLst/>
          </a:prstGeom>
          <a:solidFill>
            <a:srgbClr val="5CE1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45">
                <a:latin typeface="Trebuchet MS"/>
                <a:cs typeface="Trebuchet MS"/>
              </a:rPr>
              <a:t>Sony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91996" y="2476499"/>
            <a:ext cx="2233295" cy="1160780"/>
          </a:xfrm>
          <a:prstGeom prst="rect">
            <a:avLst/>
          </a:prstGeom>
          <a:solidFill>
            <a:srgbClr val="5CE1E6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dirty="0" sz="2000" spc="-50">
                <a:latin typeface="Trebuchet MS"/>
                <a:cs typeface="Trebuchet MS"/>
              </a:rPr>
              <a:t>WF-</a:t>
            </a:r>
            <a:r>
              <a:rPr dirty="0" sz="2000" spc="-10">
                <a:latin typeface="Trebuchet MS"/>
                <a:cs typeface="Trebuchet MS"/>
              </a:rPr>
              <a:t>1000XM4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491996" y="3827462"/>
            <a:ext cx="2233295" cy="800100"/>
          </a:xfrm>
          <a:prstGeom prst="rect">
            <a:avLst/>
          </a:prstGeom>
          <a:solidFill>
            <a:srgbClr val="5CE1E6"/>
          </a:solidFill>
        </p:spPr>
        <p:txBody>
          <a:bodyPr wrap="square" lIns="0" tIns="231775" rIns="0" bIns="0" rtlCol="0" vert="horz">
            <a:spAutoFit/>
          </a:bodyPr>
          <a:lstStyle/>
          <a:p>
            <a:pPr marL="668655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700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91996" y="4818062"/>
            <a:ext cx="2233295" cy="802005"/>
          </a:xfrm>
          <a:prstGeom prst="rect">
            <a:avLst/>
          </a:prstGeom>
          <a:solidFill>
            <a:srgbClr val="5CE1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0">
                <a:latin typeface="Trebuchet MS"/>
                <a:cs typeface="Trebuchet MS"/>
              </a:rPr>
              <a:t>V5.2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491996" y="5810046"/>
            <a:ext cx="2233295" cy="800100"/>
          </a:xfrm>
          <a:prstGeom prst="rect">
            <a:avLst/>
          </a:prstGeom>
          <a:solidFill>
            <a:srgbClr val="5CE1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8-</a:t>
            </a:r>
            <a:r>
              <a:rPr dirty="0" sz="2000" spc="-25">
                <a:latin typeface="Trebuchet MS"/>
                <a:cs typeface="Trebuchet MS"/>
              </a:rPr>
              <a:t>16h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491996" y="6800646"/>
            <a:ext cx="2233295" cy="1146175"/>
          </a:xfrm>
          <a:prstGeom prst="rect">
            <a:avLst/>
          </a:prstGeom>
          <a:solidFill>
            <a:srgbClr val="5CE1E6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491996" y="8137143"/>
            <a:ext cx="2233295" cy="806450"/>
          </a:xfrm>
          <a:prstGeom prst="rect">
            <a:avLst/>
          </a:prstGeom>
          <a:solidFill>
            <a:srgbClr val="5CE1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5">
                <a:latin typeface="Trebuchet MS"/>
                <a:cs typeface="Trebuchet MS"/>
              </a:rPr>
              <a:t>40g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491996" y="9133571"/>
            <a:ext cx="2233295" cy="800100"/>
          </a:xfrm>
          <a:prstGeom prst="rect">
            <a:avLst/>
          </a:prstGeom>
          <a:solidFill>
            <a:srgbClr val="5CE1E6"/>
          </a:solidFill>
        </p:spPr>
        <p:txBody>
          <a:bodyPr wrap="square" lIns="0" tIns="231775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Silver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/Black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877501" y="1485899"/>
            <a:ext cx="2459990" cy="800100"/>
          </a:xfrm>
          <a:prstGeom prst="rect">
            <a:avLst/>
          </a:prstGeom>
          <a:solidFill>
            <a:srgbClr val="FF904D"/>
          </a:solidFill>
        </p:spPr>
        <p:txBody>
          <a:bodyPr wrap="square" lIns="0" tIns="231775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1825"/>
              </a:spcBef>
            </a:pPr>
            <a:r>
              <a:rPr dirty="0" sz="2000" spc="55">
                <a:latin typeface="Trebuchet MS"/>
                <a:cs typeface="Trebuchet MS"/>
              </a:rPr>
              <a:t>Samsung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877501" y="2476499"/>
            <a:ext cx="2459990" cy="1160780"/>
          </a:xfrm>
          <a:prstGeom prst="rect">
            <a:avLst/>
          </a:prstGeom>
          <a:solidFill>
            <a:srgbClr val="FF904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dirty="0" sz="2000" spc="-35">
                <a:latin typeface="Trebuchet MS"/>
                <a:cs typeface="Trebuchet MS"/>
              </a:rPr>
              <a:t>Galaxy</a:t>
            </a:r>
            <a:r>
              <a:rPr dirty="0" sz="2000">
                <a:latin typeface="Trebuchet MS"/>
                <a:cs typeface="Trebuchet MS"/>
              </a:rPr>
              <a:t> Buds2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877501" y="3827462"/>
            <a:ext cx="2459990" cy="800100"/>
          </a:xfrm>
          <a:prstGeom prst="rect">
            <a:avLst/>
          </a:prstGeom>
          <a:solidFill>
            <a:srgbClr val="FF904D"/>
          </a:solidFill>
        </p:spPr>
        <p:txBody>
          <a:bodyPr wrap="square" lIns="0" tIns="231775" rIns="0" bIns="0" rtlCol="0" vert="horz">
            <a:spAutoFit/>
          </a:bodyPr>
          <a:lstStyle/>
          <a:p>
            <a:pPr marL="789940">
              <a:lnSpc>
                <a:spcPct val="100000"/>
              </a:lnSpc>
              <a:spcBef>
                <a:spcPts val="1825"/>
              </a:spcBef>
            </a:pPr>
            <a:r>
              <a:rPr dirty="0" sz="2000" spc="-70">
                <a:latin typeface="Trebuchet MS"/>
                <a:cs typeface="Trebuchet MS"/>
              </a:rPr>
              <a:t>730 </a:t>
            </a:r>
            <a:r>
              <a:rPr dirty="0" sz="2000" spc="-25">
                <a:latin typeface="Trebuchet MS"/>
                <a:cs typeface="Trebuchet MS"/>
              </a:rPr>
              <a:t>AED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877501" y="4818062"/>
            <a:ext cx="2459990" cy="802005"/>
          </a:xfrm>
          <a:prstGeom prst="rect">
            <a:avLst/>
          </a:prstGeom>
          <a:solidFill>
            <a:srgbClr val="FF904D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0">
                <a:latin typeface="Trebuchet MS"/>
                <a:cs typeface="Trebuchet MS"/>
              </a:rPr>
              <a:t>V5.3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877501" y="5810046"/>
            <a:ext cx="2459990" cy="800100"/>
          </a:xfrm>
          <a:prstGeom prst="rect">
            <a:avLst/>
          </a:prstGeom>
          <a:solidFill>
            <a:srgbClr val="FF904D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40">
                <a:latin typeface="Trebuchet MS"/>
                <a:cs typeface="Trebuchet MS"/>
              </a:rPr>
              <a:t>7.5-</a:t>
            </a:r>
            <a:r>
              <a:rPr dirty="0" sz="2000" spc="-25">
                <a:latin typeface="Trebuchet MS"/>
                <a:cs typeface="Trebuchet MS"/>
              </a:rPr>
              <a:t>30h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877501" y="6800646"/>
            <a:ext cx="2459990" cy="1146175"/>
          </a:xfrm>
          <a:prstGeom prst="rect">
            <a:avLst/>
          </a:prstGeom>
          <a:solidFill>
            <a:srgbClr val="FF904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877501" y="8137143"/>
            <a:ext cx="2459990" cy="800100"/>
          </a:xfrm>
          <a:prstGeom prst="rect">
            <a:avLst/>
          </a:prstGeom>
          <a:solidFill>
            <a:srgbClr val="FF904D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5">
                <a:latin typeface="Trebuchet MS"/>
                <a:cs typeface="Trebuchet MS"/>
              </a:rPr>
              <a:t>10g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877501" y="9127742"/>
            <a:ext cx="2459990" cy="923925"/>
          </a:xfrm>
          <a:prstGeom prst="rect">
            <a:avLst/>
          </a:prstGeom>
          <a:solidFill>
            <a:srgbClr val="FF904D"/>
          </a:solidFill>
        </p:spPr>
        <p:txBody>
          <a:bodyPr wrap="square" lIns="0" tIns="187960" rIns="0" bIns="0" rtlCol="0" vert="horz">
            <a:spAutoFit/>
          </a:bodyPr>
          <a:lstStyle/>
          <a:p>
            <a:pPr marL="979169" marR="293370" indent="-678180">
              <a:lnSpc>
                <a:spcPct val="116100"/>
              </a:lnSpc>
              <a:spcBef>
                <a:spcPts val="1480"/>
              </a:spcBef>
            </a:pPr>
            <a:r>
              <a:rPr dirty="0" sz="1400" spc="-20">
                <a:latin typeface="Trebuchet MS"/>
                <a:cs typeface="Trebuchet MS"/>
              </a:rPr>
              <a:t>Graphite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/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Borapurple/ </a:t>
            </a:r>
            <a:r>
              <a:rPr dirty="0" sz="1400" spc="-20">
                <a:latin typeface="Trebuchet MS"/>
                <a:cs typeface="Trebuchet MS"/>
              </a:rPr>
              <a:t>White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489713" y="1485899"/>
            <a:ext cx="2459990" cy="800100"/>
          </a:xfrm>
          <a:prstGeom prst="rect">
            <a:avLst/>
          </a:prstGeom>
          <a:solidFill>
            <a:srgbClr val="CB6CE6"/>
          </a:solidFill>
        </p:spPr>
        <p:txBody>
          <a:bodyPr wrap="square" lIns="0" tIns="231775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Beats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by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Dr.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2489713" y="2476499"/>
            <a:ext cx="2459990" cy="1160780"/>
          </a:xfrm>
          <a:prstGeom prst="rect">
            <a:avLst/>
          </a:prstGeom>
          <a:solidFill>
            <a:srgbClr val="CB6CE6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PowwerBeats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2489713" y="3827462"/>
            <a:ext cx="2459990" cy="800100"/>
          </a:xfrm>
          <a:prstGeom prst="rect">
            <a:avLst/>
          </a:prstGeom>
          <a:solidFill>
            <a:srgbClr val="CB6CE6"/>
          </a:solidFill>
        </p:spPr>
        <p:txBody>
          <a:bodyPr wrap="square" lIns="0" tIns="231775" rIns="0" bIns="0" rtlCol="0" vert="horz">
            <a:spAutoFit/>
          </a:bodyPr>
          <a:lstStyle/>
          <a:p>
            <a:pPr marL="789940">
              <a:lnSpc>
                <a:spcPct val="100000"/>
              </a:lnSpc>
              <a:spcBef>
                <a:spcPts val="1825"/>
              </a:spcBef>
            </a:pPr>
            <a:r>
              <a:rPr dirty="0" sz="2000" spc="-70">
                <a:latin typeface="Trebuchet MS"/>
                <a:cs typeface="Trebuchet MS"/>
              </a:rPr>
              <a:t>730 </a:t>
            </a:r>
            <a:r>
              <a:rPr dirty="0" sz="2000" spc="-25">
                <a:latin typeface="Trebuchet MS"/>
                <a:cs typeface="Trebuchet MS"/>
              </a:rPr>
              <a:t>AED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2489713" y="4818062"/>
            <a:ext cx="2459990" cy="802005"/>
          </a:xfrm>
          <a:prstGeom prst="rect">
            <a:avLst/>
          </a:prstGeom>
          <a:solidFill>
            <a:srgbClr val="CB6C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0">
                <a:latin typeface="Trebuchet MS"/>
                <a:cs typeface="Trebuchet MS"/>
              </a:rPr>
              <a:t>V5.3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2489713" y="5810046"/>
            <a:ext cx="2459990" cy="800100"/>
          </a:xfrm>
          <a:prstGeom prst="rect">
            <a:avLst/>
          </a:prstGeom>
          <a:solidFill>
            <a:srgbClr val="CB6C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latin typeface="Trebuchet MS"/>
                <a:cs typeface="Trebuchet MS"/>
              </a:rPr>
              <a:t>9-</a:t>
            </a:r>
            <a:r>
              <a:rPr dirty="0" sz="2000" spc="-25">
                <a:latin typeface="Trebuchet MS"/>
                <a:cs typeface="Trebuchet MS"/>
              </a:rPr>
              <a:t>24h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2489713" y="6800646"/>
            <a:ext cx="2459990" cy="1146175"/>
          </a:xfrm>
          <a:prstGeom prst="rect">
            <a:avLst/>
          </a:prstGeom>
          <a:solidFill>
            <a:srgbClr val="CB6CE6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489713" y="8137143"/>
            <a:ext cx="2459990" cy="806450"/>
          </a:xfrm>
          <a:prstGeom prst="rect">
            <a:avLst/>
          </a:prstGeom>
          <a:solidFill>
            <a:srgbClr val="CB6CE6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5">
                <a:latin typeface="Trebuchet MS"/>
                <a:cs typeface="Trebuchet MS"/>
              </a:rPr>
              <a:t>20g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2489713" y="9133571"/>
            <a:ext cx="2459990" cy="806450"/>
          </a:xfrm>
          <a:prstGeom prst="rect">
            <a:avLst/>
          </a:prstGeom>
          <a:solidFill>
            <a:srgbClr val="CB6CE6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Black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/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Ivory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/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Navy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5071979" y="1485899"/>
            <a:ext cx="2459990" cy="800100"/>
          </a:xfrm>
          <a:prstGeom prst="rect">
            <a:avLst/>
          </a:prstGeom>
          <a:solidFill>
            <a:srgbClr val="FF57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735330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Marshall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5071979" y="2476499"/>
            <a:ext cx="2459990" cy="1160780"/>
          </a:xfrm>
          <a:prstGeom prst="rect">
            <a:avLst/>
          </a:prstGeom>
          <a:solidFill>
            <a:srgbClr val="FF575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65405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Motif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True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5071979" y="3827462"/>
            <a:ext cx="2459990" cy="800100"/>
          </a:xfrm>
          <a:prstGeom prst="rect">
            <a:avLst/>
          </a:prstGeom>
          <a:solidFill>
            <a:srgbClr val="FF5757"/>
          </a:solidFill>
        </p:spPr>
        <p:txBody>
          <a:bodyPr wrap="square" lIns="0" tIns="231775" rIns="0" bIns="0" rtlCol="0" vert="horz">
            <a:spAutoFit/>
          </a:bodyPr>
          <a:lstStyle/>
          <a:p>
            <a:pPr marL="789940">
              <a:lnSpc>
                <a:spcPct val="100000"/>
              </a:lnSpc>
              <a:spcBef>
                <a:spcPts val="1825"/>
              </a:spcBef>
            </a:pPr>
            <a:r>
              <a:rPr dirty="0" sz="2000" spc="-70">
                <a:latin typeface="Trebuchet MS"/>
                <a:cs typeface="Trebuchet MS"/>
              </a:rPr>
              <a:t>730 </a:t>
            </a:r>
            <a:r>
              <a:rPr dirty="0" sz="2000" spc="-25">
                <a:latin typeface="Trebuchet MS"/>
                <a:cs typeface="Trebuchet MS"/>
              </a:rPr>
              <a:t>AED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5071979" y="4818062"/>
            <a:ext cx="2459990" cy="802005"/>
          </a:xfrm>
          <a:prstGeom prst="rect">
            <a:avLst/>
          </a:prstGeom>
          <a:solidFill>
            <a:srgbClr val="FF57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0">
                <a:latin typeface="Trebuchet MS"/>
                <a:cs typeface="Trebuchet MS"/>
              </a:rPr>
              <a:t>V5.3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5071979" y="5810046"/>
            <a:ext cx="2459990" cy="800100"/>
          </a:xfrm>
          <a:prstGeom prst="rect">
            <a:avLst/>
          </a:prstGeom>
          <a:solidFill>
            <a:srgbClr val="FF57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05">
                <a:latin typeface="Trebuchet MS"/>
                <a:cs typeface="Trebuchet MS"/>
              </a:rPr>
              <a:t>4.5-</a:t>
            </a:r>
            <a:r>
              <a:rPr dirty="0" sz="2000" spc="-25">
                <a:latin typeface="Trebuchet MS"/>
                <a:cs typeface="Trebuchet MS"/>
              </a:rPr>
              <a:t>20h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5071979" y="6800646"/>
            <a:ext cx="2459990" cy="1146175"/>
          </a:xfrm>
          <a:prstGeom prst="rect">
            <a:avLst/>
          </a:prstGeom>
          <a:solidFill>
            <a:srgbClr val="FF575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5071979" y="8137143"/>
            <a:ext cx="2459990" cy="800100"/>
          </a:xfrm>
          <a:prstGeom prst="rect">
            <a:avLst/>
          </a:prstGeom>
          <a:solidFill>
            <a:srgbClr val="FF57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25">
                <a:latin typeface="Trebuchet MS"/>
                <a:cs typeface="Trebuchet MS"/>
              </a:rPr>
              <a:t>9g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5071979" y="9127742"/>
            <a:ext cx="2459990" cy="800100"/>
          </a:xfrm>
          <a:prstGeom prst="rect">
            <a:avLst/>
          </a:prstGeom>
          <a:solidFill>
            <a:srgbClr val="FF5757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000" spc="-10">
                <a:latin typeface="Trebuchet MS"/>
                <a:cs typeface="Trebuchet MS"/>
              </a:rPr>
              <a:t>Black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1613"/>
            <a:ext cx="86480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55" b="0">
                <a:solidFill>
                  <a:srgbClr val="000000"/>
                </a:solidFill>
                <a:latin typeface="Trebuchet MS"/>
                <a:cs typeface="Trebuchet MS"/>
              </a:rPr>
              <a:t>Region</a:t>
            </a:r>
            <a:r>
              <a:rPr dirty="0" sz="5000" spc="-3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spc="180" b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dirty="0" sz="5000" spc="-3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spc="-65" b="0">
                <a:solidFill>
                  <a:srgbClr val="000000"/>
                </a:solidFill>
                <a:latin typeface="Trebuchet MS"/>
                <a:cs typeface="Trebuchet MS"/>
              </a:rPr>
              <a:t>UAE</a:t>
            </a:r>
            <a:r>
              <a:rPr dirty="0" sz="5000" spc="-3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spc="-80" b="0">
                <a:solidFill>
                  <a:srgbClr val="000000"/>
                </a:solidFill>
                <a:latin typeface="Trebuchet MS"/>
                <a:cs typeface="Trebuchet MS"/>
              </a:rPr>
              <a:t>[Source:</a:t>
            </a:r>
            <a:r>
              <a:rPr dirty="0" sz="5000" spc="-3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000" spc="-10" b="0">
                <a:solidFill>
                  <a:srgbClr val="000000"/>
                </a:solidFill>
                <a:latin typeface="Trebuchet MS"/>
                <a:cs typeface="Trebuchet MS"/>
              </a:rPr>
              <a:t>Statista]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538708" y="7967865"/>
            <a:ext cx="4749800" cy="2319655"/>
            <a:chOff x="13538708" y="7967865"/>
            <a:chExt cx="4749800" cy="2319655"/>
          </a:xfrm>
        </p:grpSpPr>
        <p:sp>
          <p:nvSpPr>
            <p:cNvPr id="4" name="object 4" descr=""/>
            <p:cNvSpPr/>
            <p:nvPr/>
          </p:nvSpPr>
          <p:spPr>
            <a:xfrm>
              <a:off x="13538708" y="7967865"/>
              <a:ext cx="4200525" cy="2319655"/>
            </a:xfrm>
            <a:custGeom>
              <a:avLst/>
              <a:gdLst/>
              <a:ahLst/>
              <a:cxnLst/>
              <a:rect l="l" t="t" r="r" b="b"/>
              <a:pathLst>
                <a:path w="4200525" h="2319654">
                  <a:moveTo>
                    <a:pt x="3150235" y="0"/>
                  </a:moveTo>
                  <a:lnTo>
                    <a:pt x="1050035" y="0"/>
                  </a:lnTo>
                  <a:lnTo>
                    <a:pt x="0" y="1819269"/>
                  </a:lnTo>
                  <a:lnTo>
                    <a:pt x="288507" y="2319134"/>
                  </a:lnTo>
                  <a:lnTo>
                    <a:pt x="3911982" y="2319134"/>
                  </a:lnTo>
                  <a:lnTo>
                    <a:pt x="4200523" y="1819267"/>
                  </a:lnTo>
                  <a:lnTo>
                    <a:pt x="3150235" y="0"/>
                  </a:lnTo>
                  <a:close/>
                </a:path>
              </a:pathLst>
            </a:custGeom>
            <a:solidFill>
              <a:srgbClr val="00A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664813" y="8888259"/>
              <a:ext cx="1623695" cy="1398905"/>
            </a:xfrm>
            <a:custGeom>
              <a:avLst/>
              <a:gdLst/>
              <a:ahLst/>
              <a:cxnLst/>
              <a:rect l="l" t="t" r="r" b="b"/>
              <a:pathLst>
                <a:path w="1623694" h="1398904">
                  <a:moveTo>
                    <a:pt x="1623185" y="0"/>
                  </a:moveTo>
                  <a:lnTo>
                    <a:pt x="621410" y="0"/>
                  </a:lnTo>
                  <a:lnTo>
                    <a:pt x="0" y="1076323"/>
                  </a:lnTo>
                  <a:lnTo>
                    <a:pt x="186145" y="1398739"/>
                  </a:lnTo>
                  <a:lnTo>
                    <a:pt x="1623185" y="1398739"/>
                  </a:lnTo>
                  <a:lnTo>
                    <a:pt x="1623185" y="0"/>
                  </a:lnTo>
                  <a:close/>
                </a:path>
              </a:pathLst>
            </a:custGeom>
            <a:solidFill>
              <a:srgbClr val="A3E47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1863293"/>
            <a:ext cx="18287365" cy="8423910"/>
            <a:chOff x="0" y="1863293"/>
            <a:chExt cx="18287365" cy="8423910"/>
          </a:xfrm>
        </p:grpSpPr>
        <p:sp>
          <p:nvSpPr>
            <p:cNvPr id="7" name="object 7" descr=""/>
            <p:cNvSpPr/>
            <p:nvPr/>
          </p:nvSpPr>
          <p:spPr>
            <a:xfrm>
              <a:off x="0" y="7959610"/>
              <a:ext cx="1708150" cy="2327910"/>
            </a:xfrm>
            <a:custGeom>
              <a:avLst/>
              <a:gdLst/>
              <a:ahLst/>
              <a:cxnLst/>
              <a:rect l="l" t="t" r="r" b="b"/>
              <a:pathLst>
                <a:path w="1708150" h="2327909">
                  <a:moveTo>
                    <a:pt x="962293" y="0"/>
                  </a:moveTo>
                  <a:lnTo>
                    <a:pt x="0" y="0"/>
                  </a:lnTo>
                  <a:lnTo>
                    <a:pt x="0" y="2327389"/>
                  </a:lnTo>
                  <a:lnTo>
                    <a:pt x="1109006" y="2327389"/>
                  </a:lnTo>
                  <a:lnTo>
                    <a:pt x="1707692" y="1290637"/>
                  </a:lnTo>
                  <a:lnTo>
                    <a:pt x="962293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44" y="3266147"/>
              <a:ext cx="6848475" cy="468919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087" y="1863293"/>
              <a:ext cx="6515099" cy="41052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4131" y="5973008"/>
              <a:ext cx="6095999" cy="399097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289100" y="2497105"/>
            <a:ext cx="513842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Trebuchet MS"/>
                <a:cs typeface="Trebuchet MS"/>
              </a:rPr>
              <a:t>Age</a:t>
            </a:r>
            <a:r>
              <a:rPr dirty="0" sz="2450" spc="-95">
                <a:latin typeface="Trebuchet MS"/>
                <a:cs typeface="Trebuchet MS"/>
              </a:rPr>
              <a:t> </a:t>
            </a:r>
            <a:r>
              <a:rPr dirty="0" sz="2450" spc="50">
                <a:latin typeface="Trebuchet MS"/>
                <a:cs typeface="Trebuchet MS"/>
              </a:rPr>
              <a:t>demographics</a:t>
            </a:r>
            <a:r>
              <a:rPr dirty="0" sz="2450" spc="-95">
                <a:latin typeface="Trebuchet MS"/>
                <a:cs typeface="Trebuchet MS"/>
              </a:rPr>
              <a:t> </a:t>
            </a:r>
            <a:r>
              <a:rPr dirty="0" sz="2450" spc="90">
                <a:latin typeface="Trebuchet MS"/>
                <a:cs typeface="Trebuchet MS"/>
              </a:rPr>
              <a:t>-</a:t>
            </a:r>
            <a:r>
              <a:rPr dirty="0" sz="2450" spc="-95">
                <a:latin typeface="Trebuchet MS"/>
                <a:cs typeface="Trebuchet MS"/>
              </a:rPr>
              <a:t> </a:t>
            </a:r>
            <a:r>
              <a:rPr dirty="0" sz="2450" spc="45">
                <a:latin typeface="Trebuchet MS"/>
                <a:cs typeface="Trebuchet MS"/>
              </a:rPr>
              <a:t>Earphone</a:t>
            </a:r>
            <a:r>
              <a:rPr dirty="0" sz="2450" spc="-95">
                <a:latin typeface="Trebuchet MS"/>
                <a:cs typeface="Trebuchet MS"/>
              </a:rPr>
              <a:t> </a:t>
            </a:r>
            <a:r>
              <a:rPr dirty="0" sz="2450" spc="65">
                <a:latin typeface="Trebuchet MS"/>
                <a:cs typeface="Trebuchet MS"/>
              </a:rPr>
              <a:t>users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148056" y="1050602"/>
            <a:ext cx="3764279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rebuchet MS"/>
                <a:cs typeface="Trebuchet MS"/>
              </a:rPr>
              <a:t>Income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95">
                <a:latin typeface="Trebuchet MS"/>
                <a:cs typeface="Trebuchet MS"/>
              </a:rPr>
              <a:t>-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Earphone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70">
                <a:latin typeface="Trebuchet MS"/>
                <a:cs typeface="Trebuchet MS"/>
              </a:rPr>
              <a:t>users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83930" y="5227709"/>
            <a:ext cx="3420110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>
                <a:latin typeface="Trebuchet MS"/>
                <a:cs typeface="Trebuchet MS"/>
              </a:rPr>
              <a:t>Gender</a:t>
            </a:r>
            <a:r>
              <a:rPr dirty="0" sz="2350" spc="-75">
                <a:latin typeface="Trebuchet MS"/>
                <a:cs typeface="Trebuchet MS"/>
              </a:rPr>
              <a:t> </a:t>
            </a:r>
            <a:r>
              <a:rPr dirty="0" sz="2350" spc="90">
                <a:latin typeface="Trebuchet MS"/>
                <a:cs typeface="Trebuchet MS"/>
              </a:rPr>
              <a:t>-</a:t>
            </a:r>
            <a:r>
              <a:rPr dirty="0" sz="2350" spc="-75">
                <a:latin typeface="Trebuchet MS"/>
                <a:cs typeface="Trebuchet MS"/>
              </a:rPr>
              <a:t> </a:t>
            </a:r>
            <a:r>
              <a:rPr dirty="0" sz="2350" spc="50">
                <a:latin typeface="Trebuchet MS"/>
                <a:cs typeface="Trebuchet MS"/>
              </a:rPr>
              <a:t>Earphone</a:t>
            </a:r>
            <a:r>
              <a:rPr dirty="0" sz="2350" spc="-70">
                <a:latin typeface="Trebuchet MS"/>
                <a:cs typeface="Trebuchet MS"/>
              </a:rPr>
              <a:t> </a:t>
            </a:r>
            <a:r>
              <a:rPr dirty="0" sz="2350" spc="75">
                <a:latin typeface="Trebuchet MS"/>
                <a:cs typeface="Trebuchet MS"/>
              </a:rPr>
              <a:t>users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82229"/>
            <a:ext cx="10096500" cy="73913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1495" y="977995"/>
            <a:ext cx="13569950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140" b="0">
                <a:solidFill>
                  <a:srgbClr val="000000"/>
                </a:solidFill>
                <a:latin typeface="Trebuchet MS"/>
                <a:cs typeface="Trebuchet MS"/>
              </a:rPr>
              <a:t>WHERE</a:t>
            </a:r>
            <a:r>
              <a:rPr dirty="0" sz="5250" spc="-2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250" spc="375" b="0">
                <a:solidFill>
                  <a:srgbClr val="000000"/>
                </a:solidFill>
                <a:latin typeface="Trebuchet MS"/>
                <a:cs typeface="Trebuchet MS"/>
              </a:rPr>
              <a:t>DO</a:t>
            </a:r>
            <a:r>
              <a:rPr dirty="0" sz="525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250" spc="210" b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r>
              <a:rPr dirty="0" sz="525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250" spc="-80" b="0">
                <a:solidFill>
                  <a:srgbClr val="000000"/>
                </a:solidFill>
                <a:latin typeface="Trebuchet MS"/>
                <a:cs typeface="Trebuchet MS"/>
              </a:rPr>
              <a:t>PREFER</a:t>
            </a:r>
            <a:r>
              <a:rPr dirty="0" sz="525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250" b="0">
                <a:solidFill>
                  <a:srgbClr val="000000"/>
                </a:solidFill>
                <a:latin typeface="Trebuchet MS"/>
                <a:cs typeface="Trebuchet MS"/>
              </a:rPr>
              <a:t>BUYING</a:t>
            </a:r>
            <a:r>
              <a:rPr dirty="0" sz="525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5250" spc="100" b="0">
                <a:solidFill>
                  <a:srgbClr val="000000"/>
                </a:solidFill>
                <a:latin typeface="Trebuchet MS"/>
                <a:cs typeface="Trebuchet MS"/>
              </a:rPr>
              <a:t>EARPHONES?</a:t>
            </a:r>
            <a:endParaRPr sz="52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77125" y="5142002"/>
            <a:ext cx="6283960" cy="94106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2600" spc="-75">
                <a:latin typeface="Lucida Sans"/>
                <a:cs typeface="Lucida Sans"/>
              </a:rPr>
              <a:t>1-</a:t>
            </a:r>
            <a:r>
              <a:rPr dirty="0" sz="2600" spc="1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Physical</a:t>
            </a:r>
            <a:r>
              <a:rPr dirty="0" sz="2600" spc="1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Stores</a:t>
            </a:r>
            <a:r>
              <a:rPr dirty="0" sz="2600" spc="1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(73%)</a:t>
            </a:r>
            <a:endParaRPr sz="26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2600" spc="-240">
                <a:latin typeface="Lucida Sans"/>
                <a:cs typeface="Lucida Sans"/>
              </a:rPr>
              <a:t>2</a:t>
            </a:r>
            <a:r>
              <a:rPr dirty="0" sz="2600" spc="-135">
                <a:latin typeface="Lucida Sans"/>
                <a:cs typeface="Lucida Sans"/>
              </a:rPr>
              <a:t> </a:t>
            </a:r>
            <a:r>
              <a:rPr dirty="0" sz="2600" spc="135">
                <a:latin typeface="Lucida Sans"/>
                <a:cs typeface="Lucida Sans"/>
              </a:rPr>
              <a:t>-</a:t>
            </a:r>
            <a:r>
              <a:rPr dirty="0" sz="2600" spc="-130">
                <a:latin typeface="Lucida Sans"/>
                <a:cs typeface="Lucida Sans"/>
              </a:rPr>
              <a:t> </a:t>
            </a:r>
            <a:r>
              <a:rPr dirty="0" sz="2600" spc="-20">
                <a:latin typeface="Lucida Sans"/>
                <a:cs typeface="Lucida Sans"/>
              </a:rPr>
              <a:t>Online</a:t>
            </a:r>
            <a:r>
              <a:rPr dirty="0" sz="2600" spc="-13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Stores</a:t>
            </a:r>
            <a:r>
              <a:rPr dirty="0" sz="2600" spc="-130">
                <a:latin typeface="Lucida Sans"/>
                <a:cs typeface="Lucida Sans"/>
              </a:rPr>
              <a:t> </a:t>
            </a:r>
            <a:r>
              <a:rPr dirty="0" sz="2600" spc="-40">
                <a:latin typeface="Lucida Sans"/>
                <a:cs typeface="Lucida Sans"/>
              </a:rPr>
              <a:t>(27%)</a:t>
            </a:r>
            <a:r>
              <a:rPr dirty="0" sz="2600" spc="-135">
                <a:latin typeface="Lucida Sans"/>
                <a:cs typeface="Lucida Sans"/>
              </a:rPr>
              <a:t> </a:t>
            </a:r>
            <a:r>
              <a:rPr dirty="0" sz="2600" spc="-75">
                <a:latin typeface="Lucida Sans"/>
                <a:cs typeface="Lucida Sans"/>
              </a:rPr>
              <a:t>Amazon</a:t>
            </a:r>
            <a:r>
              <a:rPr dirty="0" sz="2600" spc="-13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or</a:t>
            </a:r>
            <a:r>
              <a:rPr dirty="0" sz="2600" spc="-135">
                <a:latin typeface="Lucida Sans"/>
                <a:cs typeface="Lucida Sans"/>
              </a:rPr>
              <a:t> </a:t>
            </a:r>
            <a:r>
              <a:rPr dirty="0" sz="2600" spc="-20">
                <a:latin typeface="Lucida Sans"/>
                <a:cs typeface="Lucida Sans"/>
              </a:rPr>
              <a:t>Noon</a:t>
            </a:r>
            <a:endParaRPr sz="2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Adriano Vichi</dc:creator>
  <cp:keywords>DAFRXY0iEQc,BAFRXYA09og</cp:keywords>
  <dc:title>Nome dell'azienda</dc:title>
  <dcterms:created xsi:type="dcterms:W3CDTF">2022-11-12T18:57:49Z</dcterms:created>
  <dcterms:modified xsi:type="dcterms:W3CDTF">2022-11-12T18:57:49Z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2022-11-12T00:00:00Z</vt:filetime>
  </property>
</Properties>
</file>