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8" r:id="rId2"/>
  </p:sldMasterIdLst>
  <p:notesMasterIdLst>
    <p:notesMasterId r:id="rId20"/>
  </p:notesMasterIdLst>
  <p:sldIdLst>
    <p:sldId id="259" r:id="rId3"/>
    <p:sldId id="258" r:id="rId4"/>
    <p:sldId id="272" r:id="rId5"/>
    <p:sldId id="275" r:id="rId6"/>
    <p:sldId id="276" r:id="rId7"/>
    <p:sldId id="269" r:id="rId8"/>
    <p:sldId id="270" r:id="rId9"/>
    <p:sldId id="260" r:id="rId10"/>
    <p:sldId id="261" r:id="rId11"/>
    <p:sldId id="262" r:id="rId12"/>
    <p:sldId id="263" r:id="rId13"/>
    <p:sldId id="273" r:id="rId14"/>
    <p:sldId id="274" r:id="rId15"/>
    <p:sldId id="277"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0402"/>
    <a:srgbClr val="830402"/>
    <a:srgbClr val="0A7536"/>
    <a:srgbClr val="FF75BA"/>
    <a:srgbClr val="FF3399"/>
    <a:srgbClr val="B54C2D"/>
    <a:srgbClr val="FF7C80"/>
    <a:srgbClr val="FF9999"/>
    <a:srgbClr val="FF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8F0CC-3DBC-46D5-A0F9-6382B94D2CBD}" v="190" dt="2024-01-18T20:00:01.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6" autoAdjust="0"/>
    <p:restoredTop sz="77923" autoAdjust="0"/>
  </p:normalViewPr>
  <p:slideViewPr>
    <p:cSldViewPr snapToGrid="0">
      <p:cViewPr varScale="1">
        <p:scale>
          <a:sx n="85" d="100"/>
          <a:sy n="85" d="100"/>
        </p:scale>
        <p:origin x="72" y="16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Rough (Staff)" userId="203e01cb-5ffb-485d-aea4-69a20e72f9fb" providerId="ADAL" clId="{5F18F0CC-3DBC-46D5-A0F9-6382B94D2CBD}"/>
    <pc:docChg chg="undo redo custSel addSld delSld modSld sldOrd">
      <pc:chgData name="Daniel Rough (Staff)" userId="203e01cb-5ffb-485d-aea4-69a20e72f9fb" providerId="ADAL" clId="{5F18F0CC-3DBC-46D5-A0F9-6382B94D2CBD}" dt="2024-01-18T20:02:19.340" v="19941" actId="20577"/>
      <pc:docMkLst>
        <pc:docMk/>
      </pc:docMkLst>
      <pc:sldChg chg="addSp delSp modSp mod modAnim modNotesTx">
        <pc:chgData name="Daniel Rough (Staff)" userId="203e01cb-5ffb-485d-aea4-69a20e72f9fb" providerId="ADAL" clId="{5F18F0CC-3DBC-46D5-A0F9-6382B94D2CBD}" dt="2024-01-17T17:42:45.888" v="5271" actId="20577"/>
        <pc:sldMkLst>
          <pc:docMk/>
          <pc:sldMk cId="0" sldId="258"/>
        </pc:sldMkLst>
        <pc:spChg chg="del">
          <ac:chgData name="Daniel Rough (Staff)" userId="203e01cb-5ffb-485d-aea4-69a20e72f9fb" providerId="ADAL" clId="{5F18F0CC-3DBC-46D5-A0F9-6382B94D2CBD}" dt="2024-01-11T19:26:35.573" v="49" actId="478"/>
          <ac:spMkLst>
            <pc:docMk/>
            <pc:sldMk cId="0" sldId="258"/>
            <ac:spMk id="5" creationId="{2A3DE552-DDB0-CF4C-992E-573219053C78}"/>
          </ac:spMkLst>
        </pc:spChg>
        <pc:spChg chg="del">
          <ac:chgData name="Daniel Rough (Staff)" userId="203e01cb-5ffb-485d-aea4-69a20e72f9fb" providerId="ADAL" clId="{5F18F0CC-3DBC-46D5-A0F9-6382B94D2CBD}" dt="2024-01-11T19:26:31.269" v="48" actId="478"/>
          <ac:spMkLst>
            <pc:docMk/>
            <pc:sldMk cId="0" sldId="258"/>
            <ac:spMk id="6" creationId="{5AC17DEE-1D24-AF43-89B0-E902FBC031D0}"/>
          </ac:spMkLst>
        </pc:spChg>
        <pc:spChg chg="del mod">
          <ac:chgData name="Daniel Rough (Staff)" userId="203e01cb-5ffb-485d-aea4-69a20e72f9fb" providerId="ADAL" clId="{5F18F0CC-3DBC-46D5-A0F9-6382B94D2CBD}" dt="2024-01-12T01:25:55.676" v="1560" actId="478"/>
          <ac:spMkLst>
            <pc:docMk/>
            <pc:sldMk cId="0" sldId="258"/>
            <ac:spMk id="7" creationId="{C6C15A86-764A-2B8A-F57A-8913CC2ED078}"/>
          </ac:spMkLst>
        </pc:spChg>
        <pc:spChg chg="add del">
          <ac:chgData name="Daniel Rough (Staff)" userId="203e01cb-5ffb-485d-aea4-69a20e72f9fb" providerId="ADAL" clId="{5F18F0CC-3DBC-46D5-A0F9-6382B94D2CBD}" dt="2024-01-11T19:34:43.901" v="126" actId="22"/>
          <ac:spMkLst>
            <pc:docMk/>
            <pc:sldMk cId="0" sldId="258"/>
            <ac:spMk id="8" creationId="{0FB5FA0B-EBCE-4A2D-8857-DC0BCA1738F9}"/>
          </ac:spMkLst>
        </pc:spChg>
        <pc:spChg chg="add mod ord">
          <ac:chgData name="Daniel Rough (Staff)" userId="203e01cb-5ffb-485d-aea4-69a20e72f9fb" providerId="ADAL" clId="{5F18F0CC-3DBC-46D5-A0F9-6382B94D2CBD}" dt="2024-01-17T17:25:16.074" v="4367" actId="1076"/>
          <ac:spMkLst>
            <pc:docMk/>
            <pc:sldMk cId="0" sldId="258"/>
            <ac:spMk id="10" creationId="{93109A07-EBC6-A991-EAB4-49D13BADC3DD}"/>
          </ac:spMkLst>
        </pc:spChg>
        <pc:spChg chg="add mod">
          <ac:chgData name="Daniel Rough (Staff)" userId="203e01cb-5ffb-485d-aea4-69a20e72f9fb" providerId="ADAL" clId="{5F18F0CC-3DBC-46D5-A0F9-6382B94D2CBD}" dt="2024-01-12T01:25:56.040" v="1561"/>
          <ac:spMkLst>
            <pc:docMk/>
            <pc:sldMk cId="0" sldId="258"/>
            <ac:spMk id="11" creationId="{FD74EB50-420A-3C70-EF83-BF6393A0656E}"/>
          </ac:spMkLst>
        </pc:spChg>
        <pc:spChg chg="del">
          <ac:chgData name="Daniel Rough (Staff)" userId="203e01cb-5ffb-485d-aea4-69a20e72f9fb" providerId="ADAL" clId="{5F18F0CC-3DBC-46D5-A0F9-6382B94D2CBD}" dt="2024-01-12T01:29:24.774" v="1642" actId="478"/>
          <ac:spMkLst>
            <pc:docMk/>
            <pc:sldMk cId="0" sldId="258"/>
            <ac:spMk id="12" creationId="{6E78725E-A598-6F43-87F2-E61B6157EBEC}"/>
          </ac:spMkLst>
        </pc:spChg>
        <pc:spChg chg="add mod">
          <ac:chgData name="Daniel Rough (Staff)" userId="203e01cb-5ffb-485d-aea4-69a20e72f9fb" providerId="ADAL" clId="{5F18F0CC-3DBC-46D5-A0F9-6382B94D2CBD}" dt="2024-01-12T01:26:08.303" v="1583" actId="20577"/>
          <ac:spMkLst>
            <pc:docMk/>
            <pc:sldMk cId="0" sldId="258"/>
            <ac:spMk id="13" creationId="{19DA0240-70D2-7D8A-F9D8-5AD85947EE00}"/>
          </ac:spMkLst>
        </pc:spChg>
        <pc:spChg chg="add mod ord">
          <ac:chgData name="Daniel Rough (Staff)" userId="203e01cb-5ffb-485d-aea4-69a20e72f9fb" providerId="ADAL" clId="{5F18F0CC-3DBC-46D5-A0F9-6382B94D2CBD}" dt="2024-01-13T03:14:06.168" v="3171" actId="17032"/>
          <ac:spMkLst>
            <pc:docMk/>
            <pc:sldMk cId="0" sldId="258"/>
            <ac:spMk id="15" creationId="{D125D838-ED3E-DBC1-5A3C-2BA594FCE8DF}"/>
          </ac:spMkLst>
        </pc:spChg>
        <pc:picChg chg="add del mod ord">
          <ac:chgData name="Daniel Rough (Staff)" userId="203e01cb-5ffb-485d-aea4-69a20e72f9fb" providerId="ADAL" clId="{5F18F0CC-3DBC-46D5-A0F9-6382B94D2CBD}" dt="2024-01-12T01:26:35.062" v="1588" actId="478"/>
          <ac:picMkLst>
            <pc:docMk/>
            <pc:sldMk cId="0" sldId="258"/>
            <ac:picMk id="2" creationId="{D541665E-39B6-BD3C-0CF9-9B5644C3B4AA}"/>
          </ac:picMkLst>
        </pc:picChg>
        <pc:picChg chg="del">
          <ac:chgData name="Daniel Rough (Staff)" userId="203e01cb-5ffb-485d-aea4-69a20e72f9fb" providerId="ADAL" clId="{5F18F0CC-3DBC-46D5-A0F9-6382B94D2CBD}" dt="2024-01-11T19:26:28.822" v="47" actId="478"/>
          <ac:picMkLst>
            <pc:docMk/>
            <pc:sldMk cId="0" sldId="258"/>
            <ac:picMk id="3" creationId="{EA37DC6F-21C1-5A46-8F72-9DF97EA0FC51}"/>
          </ac:picMkLst>
        </pc:picChg>
        <pc:picChg chg="add mod ord">
          <ac:chgData name="Daniel Rough (Staff)" userId="203e01cb-5ffb-485d-aea4-69a20e72f9fb" providerId="ADAL" clId="{5F18F0CC-3DBC-46D5-A0F9-6382B94D2CBD}" dt="2024-01-17T17:25:01.015" v="4364" actId="1076"/>
          <ac:picMkLst>
            <pc:docMk/>
            <pc:sldMk cId="0" sldId="258"/>
            <ac:picMk id="14" creationId="{9D57648A-C476-DCF8-BFCB-C752426E2A84}"/>
          </ac:picMkLst>
        </pc:picChg>
      </pc:sldChg>
      <pc:sldChg chg="addSp delSp modSp mod modNotesTx">
        <pc:chgData name="Daniel Rough (Staff)" userId="203e01cb-5ffb-485d-aea4-69a20e72f9fb" providerId="ADAL" clId="{5F18F0CC-3DBC-46D5-A0F9-6382B94D2CBD}" dt="2024-01-18T20:02:19.340" v="19941" actId="20577"/>
        <pc:sldMkLst>
          <pc:docMk/>
          <pc:sldMk cId="633738316" sldId="259"/>
        </pc:sldMkLst>
        <pc:spChg chg="mod">
          <ac:chgData name="Daniel Rough (Staff)" userId="203e01cb-5ffb-485d-aea4-69a20e72f9fb" providerId="ADAL" clId="{5F18F0CC-3DBC-46D5-A0F9-6382B94D2CBD}" dt="2024-01-13T14:55:37.924" v="4105" actId="20577"/>
          <ac:spMkLst>
            <pc:docMk/>
            <pc:sldMk cId="633738316" sldId="259"/>
            <ac:spMk id="2" creationId="{0D1F047C-C727-42A7-85C5-68C5AA1B1A93}"/>
          </ac:spMkLst>
        </pc:spChg>
        <pc:spChg chg="mod">
          <ac:chgData name="Daniel Rough (Staff)" userId="203e01cb-5ffb-485d-aea4-69a20e72f9fb" providerId="ADAL" clId="{5F18F0CC-3DBC-46D5-A0F9-6382B94D2CBD}" dt="2024-01-11T19:25:14.897" v="34" actId="20577"/>
          <ac:spMkLst>
            <pc:docMk/>
            <pc:sldMk cId="633738316" sldId="259"/>
            <ac:spMk id="3" creationId="{DB93FB3F-A8D4-46D3-A1C6-C79C64563729}"/>
          </ac:spMkLst>
        </pc:spChg>
        <pc:picChg chg="add mod ord">
          <ac:chgData name="Daniel Rough (Staff)" userId="203e01cb-5ffb-485d-aea4-69a20e72f9fb" providerId="ADAL" clId="{5F18F0CC-3DBC-46D5-A0F9-6382B94D2CBD}" dt="2024-01-13T14:55:12.191" v="4099" actId="167"/>
          <ac:picMkLst>
            <pc:docMk/>
            <pc:sldMk cId="633738316" sldId="259"/>
            <ac:picMk id="4" creationId="{D6DC0D5A-B46F-891C-1E48-AEACD3180796}"/>
          </ac:picMkLst>
        </pc:picChg>
        <pc:picChg chg="del">
          <ac:chgData name="Daniel Rough (Staff)" userId="203e01cb-5ffb-485d-aea4-69a20e72f9fb" providerId="ADAL" clId="{5F18F0CC-3DBC-46D5-A0F9-6382B94D2CBD}" dt="2024-01-13T03:12:49.633" v="3161" actId="478"/>
          <ac:picMkLst>
            <pc:docMk/>
            <pc:sldMk cId="633738316" sldId="259"/>
            <ac:picMk id="6" creationId="{3554DA05-6EFD-0B79-2FB5-8C10DDF6E083}"/>
          </ac:picMkLst>
        </pc:picChg>
      </pc:sldChg>
      <pc:sldChg chg="new del">
        <pc:chgData name="Daniel Rough (Staff)" userId="203e01cb-5ffb-485d-aea4-69a20e72f9fb" providerId="ADAL" clId="{5F18F0CC-3DBC-46D5-A0F9-6382B94D2CBD}" dt="2024-01-11T19:54:54.291" v="147" actId="47"/>
        <pc:sldMkLst>
          <pc:docMk/>
          <pc:sldMk cId="1220841015" sldId="260"/>
        </pc:sldMkLst>
      </pc:sldChg>
      <pc:sldChg chg="addSp delSp modSp add mod modNotesTx">
        <pc:chgData name="Daniel Rough (Staff)" userId="203e01cb-5ffb-485d-aea4-69a20e72f9fb" providerId="ADAL" clId="{5F18F0CC-3DBC-46D5-A0F9-6382B94D2CBD}" dt="2024-01-17T22:33:26.203" v="8525" actId="20577"/>
        <pc:sldMkLst>
          <pc:docMk/>
          <pc:sldMk cId="2103489124" sldId="260"/>
        </pc:sldMkLst>
        <pc:spChg chg="add mod">
          <ac:chgData name="Daniel Rough (Staff)" userId="203e01cb-5ffb-485d-aea4-69a20e72f9fb" providerId="ADAL" clId="{5F18F0CC-3DBC-46D5-A0F9-6382B94D2CBD}" dt="2024-01-12T01:25:41.951" v="1536"/>
          <ac:spMkLst>
            <pc:docMk/>
            <pc:sldMk cId="2103489124" sldId="260"/>
            <ac:spMk id="3" creationId="{B83033EC-D200-56B7-87D4-907442F8D5BC}"/>
          </ac:spMkLst>
        </pc:spChg>
        <pc:spChg chg="add mod">
          <ac:chgData name="Daniel Rough (Staff)" userId="203e01cb-5ffb-485d-aea4-69a20e72f9fb" providerId="ADAL" clId="{5F18F0CC-3DBC-46D5-A0F9-6382B94D2CBD}" dt="2024-01-12T01:25:47.966" v="1559" actId="20577"/>
          <ac:spMkLst>
            <pc:docMk/>
            <pc:sldMk cId="2103489124" sldId="260"/>
            <ac:spMk id="4" creationId="{7DDA761F-2E84-E796-DDFF-EB1CCA905BAB}"/>
          </ac:spMkLst>
        </pc:spChg>
        <pc:spChg chg="del mod">
          <ac:chgData name="Daniel Rough (Staff)" userId="203e01cb-5ffb-485d-aea4-69a20e72f9fb" providerId="ADAL" clId="{5F18F0CC-3DBC-46D5-A0F9-6382B94D2CBD}" dt="2024-01-12T01:25:40.558" v="1535" actId="478"/>
          <ac:spMkLst>
            <pc:docMk/>
            <pc:sldMk cId="2103489124" sldId="260"/>
            <ac:spMk id="7" creationId="{C6C15A86-764A-2B8A-F57A-8913CC2ED078}"/>
          </ac:spMkLst>
        </pc:spChg>
        <pc:spChg chg="mod">
          <ac:chgData name="Daniel Rough (Staff)" userId="203e01cb-5ffb-485d-aea4-69a20e72f9fb" providerId="ADAL" clId="{5F18F0CC-3DBC-46D5-A0F9-6382B94D2CBD}" dt="2024-01-17T22:25:47.824" v="7621" actId="1076"/>
          <ac:spMkLst>
            <pc:docMk/>
            <pc:sldMk cId="2103489124" sldId="260"/>
            <ac:spMk id="10" creationId="{93109A07-EBC6-A991-EAB4-49D13BADC3DD}"/>
          </ac:spMkLst>
        </pc:spChg>
        <pc:spChg chg="del">
          <ac:chgData name="Daniel Rough (Staff)" userId="203e01cb-5ffb-485d-aea4-69a20e72f9fb" providerId="ADAL" clId="{5F18F0CC-3DBC-46D5-A0F9-6382B94D2CBD}" dt="2024-01-12T01:29:15.162" v="1638" actId="478"/>
          <ac:spMkLst>
            <pc:docMk/>
            <pc:sldMk cId="2103489124" sldId="260"/>
            <ac:spMk id="12" creationId="{6E78725E-A598-6F43-87F2-E61B6157EBEC}"/>
          </ac:spMkLst>
        </pc:spChg>
        <pc:picChg chg="del">
          <ac:chgData name="Daniel Rough (Staff)" userId="203e01cb-5ffb-485d-aea4-69a20e72f9fb" providerId="ADAL" clId="{5F18F0CC-3DBC-46D5-A0F9-6382B94D2CBD}" dt="2024-01-12T01:26:36.703" v="1589" actId="478"/>
          <ac:picMkLst>
            <pc:docMk/>
            <pc:sldMk cId="2103489124" sldId="260"/>
            <ac:picMk id="2" creationId="{D541665E-39B6-BD3C-0CF9-9B5644C3B4AA}"/>
          </ac:picMkLst>
        </pc:picChg>
        <pc:picChg chg="add del mod">
          <ac:chgData name="Daniel Rough (Staff)" userId="203e01cb-5ffb-485d-aea4-69a20e72f9fb" providerId="ADAL" clId="{5F18F0CC-3DBC-46D5-A0F9-6382B94D2CBD}" dt="2024-01-17T22:26:30.119" v="7635" actId="1076"/>
          <ac:picMkLst>
            <pc:docMk/>
            <pc:sldMk cId="2103489124" sldId="260"/>
            <ac:picMk id="3" creationId="{322FE8E8-393D-33EF-3F6F-49BCFAC55326}"/>
          </ac:picMkLst>
        </pc:picChg>
        <pc:picChg chg="add mod ord">
          <ac:chgData name="Daniel Rough (Staff)" userId="203e01cb-5ffb-485d-aea4-69a20e72f9fb" providerId="ADAL" clId="{5F18F0CC-3DBC-46D5-A0F9-6382B94D2CBD}" dt="2024-01-17T22:25:56.810" v="7625" actId="1076"/>
          <ac:picMkLst>
            <pc:docMk/>
            <pc:sldMk cId="2103489124" sldId="260"/>
            <ac:picMk id="5" creationId="{82CBF3DA-2CE9-F2C3-0BE9-F2C6472955E4}"/>
          </ac:picMkLst>
        </pc:picChg>
        <pc:picChg chg="add mod">
          <ac:chgData name="Daniel Rough (Staff)" userId="203e01cb-5ffb-485d-aea4-69a20e72f9fb" providerId="ADAL" clId="{5F18F0CC-3DBC-46D5-A0F9-6382B94D2CBD}" dt="2024-01-17T22:26:18.016" v="7629" actId="1076"/>
          <ac:picMkLst>
            <pc:docMk/>
            <pc:sldMk cId="2103489124" sldId="260"/>
            <ac:picMk id="7" creationId="{899D48C6-AA0F-360A-84AB-538812C214DC}"/>
          </ac:picMkLst>
        </pc:picChg>
      </pc:sldChg>
      <pc:sldChg chg="addSp delSp modSp add mod modNotesTx">
        <pc:chgData name="Daniel Rough (Staff)" userId="203e01cb-5ffb-485d-aea4-69a20e72f9fb" providerId="ADAL" clId="{5F18F0CC-3DBC-46D5-A0F9-6382B94D2CBD}" dt="2024-01-18T18:49:26.027" v="14908" actId="21"/>
        <pc:sldMkLst>
          <pc:docMk/>
          <pc:sldMk cId="1137973107" sldId="261"/>
        </pc:sldMkLst>
        <pc:spChg chg="add mod">
          <ac:chgData name="Daniel Rough (Staff)" userId="203e01cb-5ffb-485d-aea4-69a20e72f9fb" providerId="ADAL" clId="{5F18F0CC-3DBC-46D5-A0F9-6382B94D2CBD}" dt="2024-01-12T01:25:27.945" v="1505"/>
          <ac:spMkLst>
            <pc:docMk/>
            <pc:sldMk cId="1137973107" sldId="261"/>
            <ac:spMk id="3" creationId="{C325D19D-49C2-35E4-9F07-F21F274238FE}"/>
          </ac:spMkLst>
        </pc:spChg>
        <pc:spChg chg="add mod">
          <ac:chgData name="Daniel Rough (Staff)" userId="203e01cb-5ffb-485d-aea4-69a20e72f9fb" providerId="ADAL" clId="{5F18F0CC-3DBC-46D5-A0F9-6382B94D2CBD}" dt="2024-01-12T01:25:36.231" v="1534" actId="20577"/>
          <ac:spMkLst>
            <pc:docMk/>
            <pc:sldMk cId="1137973107" sldId="261"/>
            <ac:spMk id="4" creationId="{60BE6951-092A-72EE-176A-5E80E6E6CDD6}"/>
          </ac:spMkLst>
        </pc:spChg>
        <pc:spChg chg="add mod">
          <ac:chgData name="Daniel Rough (Staff)" userId="203e01cb-5ffb-485d-aea4-69a20e72f9fb" providerId="ADAL" clId="{5F18F0CC-3DBC-46D5-A0F9-6382B94D2CBD}" dt="2024-01-12T22:38:52.063" v="2597" actId="20577"/>
          <ac:spMkLst>
            <pc:docMk/>
            <pc:sldMk cId="1137973107" sldId="261"/>
            <ac:spMk id="6" creationId="{74C61EB9-011E-C983-1D0C-A29654BEC4FB}"/>
          </ac:spMkLst>
        </pc:spChg>
        <pc:spChg chg="del mod">
          <ac:chgData name="Daniel Rough (Staff)" userId="203e01cb-5ffb-485d-aea4-69a20e72f9fb" providerId="ADAL" clId="{5F18F0CC-3DBC-46D5-A0F9-6382B94D2CBD}" dt="2024-01-12T01:25:27.563" v="1504" actId="478"/>
          <ac:spMkLst>
            <pc:docMk/>
            <pc:sldMk cId="1137973107" sldId="261"/>
            <ac:spMk id="7" creationId="{C6C15A86-764A-2B8A-F57A-8913CC2ED078}"/>
          </ac:spMkLst>
        </pc:spChg>
        <pc:spChg chg="del mod">
          <ac:chgData name="Daniel Rough (Staff)" userId="203e01cb-5ffb-485d-aea4-69a20e72f9fb" providerId="ADAL" clId="{5F18F0CC-3DBC-46D5-A0F9-6382B94D2CBD}" dt="2024-01-12T18:45:51.114" v="2138" actId="478"/>
          <ac:spMkLst>
            <pc:docMk/>
            <pc:sldMk cId="1137973107" sldId="261"/>
            <ac:spMk id="10" creationId="{93109A07-EBC6-A991-EAB4-49D13BADC3DD}"/>
          </ac:spMkLst>
        </pc:spChg>
        <pc:spChg chg="del">
          <ac:chgData name="Daniel Rough (Staff)" userId="203e01cb-5ffb-485d-aea4-69a20e72f9fb" providerId="ADAL" clId="{5F18F0CC-3DBC-46D5-A0F9-6382B94D2CBD}" dt="2024-01-12T01:29:09.675" v="1635" actId="478"/>
          <ac:spMkLst>
            <pc:docMk/>
            <pc:sldMk cId="1137973107" sldId="261"/>
            <ac:spMk id="12" creationId="{6E78725E-A598-6F43-87F2-E61B6157EBEC}"/>
          </ac:spMkLst>
        </pc:spChg>
        <pc:spChg chg="add del mod">
          <ac:chgData name="Daniel Rough (Staff)" userId="203e01cb-5ffb-485d-aea4-69a20e72f9fb" providerId="ADAL" clId="{5F18F0CC-3DBC-46D5-A0F9-6382B94D2CBD}" dt="2024-01-17T22:49:41.274" v="8666" actId="478"/>
          <ac:spMkLst>
            <pc:docMk/>
            <pc:sldMk cId="1137973107" sldId="261"/>
            <ac:spMk id="41" creationId="{275CF312-81E5-D112-F584-19E99F1700F8}"/>
          </ac:spMkLst>
        </pc:spChg>
        <pc:spChg chg="add del mod">
          <ac:chgData name="Daniel Rough (Staff)" userId="203e01cb-5ffb-485d-aea4-69a20e72f9fb" providerId="ADAL" clId="{5F18F0CC-3DBC-46D5-A0F9-6382B94D2CBD}" dt="2024-01-17T22:49:38.787" v="8665" actId="478"/>
          <ac:spMkLst>
            <pc:docMk/>
            <pc:sldMk cId="1137973107" sldId="261"/>
            <ac:spMk id="42" creationId="{2EF53276-DA8D-F57C-33C8-31C8723223B5}"/>
          </ac:spMkLst>
        </pc:spChg>
        <pc:spChg chg="add mod">
          <ac:chgData name="Daniel Rough (Staff)" userId="203e01cb-5ffb-485d-aea4-69a20e72f9fb" providerId="ADAL" clId="{5F18F0CC-3DBC-46D5-A0F9-6382B94D2CBD}" dt="2024-01-17T22:50:25.048" v="8692" actId="1076"/>
          <ac:spMkLst>
            <pc:docMk/>
            <pc:sldMk cId="1137973107" sldId="261"/>
            <ac:spMk id="43" creationId="{900A0B97-B94B-6B25-4C5A-962F882CFDC8}"/>
          </ac:spMkLst>
        </pc:spChg>
        <pc:spChg chg="add mod">
          <ac:chgData name="Daniel Rough (Staff)" userId="203e01cb-5ffb-485d-aea4-69a20e72f9fb" providerId="ADAL" clId="{5F18F0CC-3DBC-46D5-A0F9-6382B94D2CBD}" dt="2024-01-17T22:50:44.015" v="8711" actId="1076"/>
          <ac:spMkLst>
            <pc:docMk/>
            <pc:sldMk cId="1137973107" sldId="261"/>
            <ac:spMk id="44" creationId="{753D9CAB-B246-33CB-D68D-3D8C4E1E2192}"/>
          </ac:spMkLst>
        </pc:spChg>
        <pc:spChg chg="add mod">
          <ac:chgData name="Daniel Rough (Staff)" userId="203e01cb-5ffb-485d-aea4-69a20e72f9fb" providerId="ADAL" clId="{5F18F0CC-3DBC-46D5-A0F9-6382B94D2CBD}" dt="2024-01-17T22:50:55.703" v="8713" actId="1076"/>
          <ac:spMkLst>
            <pc:docMk/>
            <pc:sldMk cId="1137973107" sldId="261"/>
            <ac:spMk id="45" creationId="{5FB3D67E-BD96-AAEB-1C3A-75BC121BCE87}"/>
          </ac:spMkLst>
        </pc:spChg>
        <pc:spChg chg="add mod">
          <ac:chgData name="Daniel Rough (Staff)" userId="203e01cb-5ffb-485d-aea4-69a20e72f9fb" providerId="ADAL" clId="{5F18F0CC-3DBC-46D5-A0F9-6382B94D2CBD}" dt="2024-01-17T22:51:20.191" v="8742" actId="1076"/>
          <ac:spMkLst>
            <pc:docMk/>
            <pc:sldMk cId="1137973107" sldId="261"/>
            <ac:spMk id="46" creationId="{1026E249-50BB-9312-13E2-0745358B071D}"/>
          </ac:spMkLst>
        </pc:spChg>
        <pc:picChg chg="del">
          <ac:chgData name="Daniel Rough (Staff)" userId="203e01cb-5ffb-485d-aea4-69a20e72f9fb" providerId="ADAL" clId="{5F18F0CC-3DBC-46D5-A0F9-6382B94D2CBD}" dt="2024-01-12T01:26:38.622" v="1590" actId="478"/>
          <ac:picMkLst>
            <pc:docMk/>
            <pc:sldMk cId="1137973107" sldId="261"/>
            <ac:picMk id="2" creationId="{D541665E-39B6-BD3C-0CF9-9B5644C3B4AA}"/>
          </ac:picMkLst>
        </pc:picChg>
        <pc:picChg chg="add mod">
          <ac:chgData name="Daniel Rough (Staff)" userId="203e01cb-5ffb-485d-aea4-69a20e72f9fb" providerId="ADAL" clId="{5F18F0CC-3DBC-46D5-A0F9-6382B94D2CBD}" dt="2024-01-17T22:49:54.174" v="8669" actId="1076"/>
          <ac:picMkLst>
            <pc:docMk/>
            <pc:sldMk cId="1137973107" sldId="261"/>
            <ac:picMk id="3" creationId="{E77B09F7-A5BD-A038-1007-B137ECE8A3E7}"/>
          </ac:picMkLst>
        </pc:picChg>
        <pc:picChg chg="add mod ord">
          <ac:chgData name="Daniel Rough (Staff)" userId="203e01cb-5ffb-485d-aea4-69a20e72f9fb" providerId="ADAL" clId="{5F18F0CC-3DBC-46D5-A0F9-6382B94D2CBD}" dt="2024-01-17T22:49:08.097" v="8654" actId="1076"/>
          <ac:picMkLst>
            <pc:docMk/>
            <pc:sldMk cId="1137973107" sldId="261"/>
            <ac:picMk id="5" creationId="{73820CEC-E59F-272D-FF33-9E3E56C6432E}"/>
          </ac:picMkLst>
        </pc:picChg>
        <pc:picChg chg="add mod">
          <ac:chgData name="Daniel Rough (Staff)" userId="203e01cb-5ffb-485d-aea4-69a20e72f9fb" providerId="ADAL" clId="{5F18F0CC-3DBC-46D5-A0F9-6382B94D2CBD}" dt="2024-01-17T22:47:20.246" v="8615" actId="207"/>
          <ac:picMkLst>
            <pc:docMk/>
            <pc:sldMk cId="1137973107" sldId="261"/>
            <ac:picMk id="8" creationId="{110BDE15-6732-867A-1D8E-DB170C871DDD}"/>
          </ac:picMkLst>
        </pc:picChg>
        <pc:picChg chg="add mod">
          <ac:chgData name="Daniel Rough (Staff)" userId="203e01cb-5ffb-485d-aea4-69a20e72f9fb" providerId="ADAL" clId="{5F18F0CC-3DBC-46D5-A0F9-6382B94D2CBD}" dt="2024-01-17T22:48:30.147" v="8641" actId="1076"/>
          <ac:picMkLst>
            <pc:docMk/>
            <pc:sldMk cId="1137973107" sldId="261"/>
            <ac:picMk id="10" creationId="{28F8EEED-A955-DC74-1FA9-525A81BFFC6B}"/>
          </ac:picMkLst>
        </pc:picChg>
        <pc:picChg chg="add mod">
          <ac:chgData name="Daniel Rough (Staff)" userId="203e01cb-5ffb-485d-aea4-69a20e72f9fb" providerId="ADAL" clId="{5F18F0CC-3DBC-46D5-A0F9-6382B94D2CBD}" dt="2024-01-17T22:49:53.239" v="8668" actId="1076"/>
          <ac:picMkLst>
            <pc:docMk/>
            <pc:sldMk cId="1137973107" sldId="261"/>
            <ac:picMk id="11" creationId="{19114980-BF21-C3E7-5F00-78CDB7CCF403}"/>
          </ac:picMkLst>
        </pc:picChg>
        <pc:picChg chg="add mod">
          <ac:chgData name="Daniel Rough (Staff)" userId="203e01cb-5ffb-485d-aea4-69a20e72f9fb" providerId="ADAL" clId="{5F18F0CC-3DBC-46D5-A0F9-6382B94D2CBD}" dt="2024-01-17T22:47:25.583" v="8618" actId="1076"/>
          <ac:picMkLst>
            <pc:docMk/>
            <pc:sldMk cId="1137973107" sldId="261"/>
            <ac:picMk id="12" creationId="{05755C27-0FB8-8744-2E3E-729197DE67B6}"/>
          </ac:picMkLst>
        </pc:picChg>
        <pc:picChg chg="add del mod">
          <ac:chgData name="Daniel Rough (Staff)" userId="203e01cb-5ffb-485d-aea4-69a20e72f9fb" providerId="ADAL" clId="{5F18F0CC-3DBC-46D5-A0F9-6382B94D2CBD}" dt="2024-01-17T22:48:21.605" v="8639" actId="478"/>
          <ac:picMkLst>
            <pc:docMk/>
            <pc:sldMk cId="1137973107" sldId="261"/>
            <ac:picMk id="13" creationId="{D0E4FC0C-578C-9B74-0221-15E5347ECC84}"/>
          </ac:picMkLst>
        </pc:picChg>
        <pc:picChg chg="add mod">
          <ac:chgData name="Daniel Rough (Staff)" userId="203e01cb-5ffb-485d-aea4-69a20e72f9fb" providerId="ADAL" clId="{5F18F0CC-3DBC-46D5-A0F9-6382B94D2CBD}" dt="2024-01-17T22:47:33.146" v="8619"/>
          <ac:picMkLst>
            <pc:docMk/>
            <pc:sldMk cId="1137973107" sldId="261"/>
            <ac:picMk id="14" creationId="{A80F1997-C628-0E4C-6DF4-2F2942E89D16}"/>
          </ac:picMkLst>
        </pc:picChg>
        <pc:picChg chg="add mod">
          <ac:chgData name="Daniel Rough (Staff)" userId="203e01cb-5ffb-485d-aea4-69a20e72f9fb" providerId="ADAL" clId="{5F18F0CC-3DBC-46D5-A0F9-6382B94D2CBD}" dt="2024-01-17T22:47:33.146" v="8619"/>
          <ac:picMkLst>
            <pc:docMk/>
            <pc:sldMk cId="1137973107" sldId="261"/>
            <ac:picMk id="15" creationId="{4AA0CFA1-20B8-E29F-349A-725E9BF56623}"/>
          </ac:picMkLst>
        </pc:picChg>
        <pc:picChg chg="add mod">
          <ac:chgData name="Daniel Rough (Staff)" userId="203e01cb-5ffb-485d-aea4-69a20e72f9fb" providerId="ADAL" clId="{5F18F0CC-3DBC-46D5-A0F9-6382B94D2CBD}" dt="2024-01-17T22:47:33.146" v="8619"/>
          <ac:picMkLst>
            <pc:docMk/>
            <pc:sldMk cId="1137973107" sldId="261"/>
            <ac:picMk id="16" creationId="{A509F9F7-08EA-672E-5ADE-728A954B4E15}"/>
          </ac:picMkLst>
        </pc:picChg>
        <pc:picChg chg="add mod">
          <ac:chgData name="Daniel Rough (Staff)" userId="203e01cb-5ffb-485d-aea4-69a20e72f9fb" providerId="ADAL" clId="{5F18F0CC-3DBC-46D5-A0F9-6382B94D2CBD}" dt="2024-01-17T22:47:33.146" v="8619"/>
          <ac:picMkLst>
            <pc:docMk/>
            <pc:sldMk cId="1137973107" sldId="261"/>
            <ac:picMk id="17" creationId="{36D26531-AEB5-53DD-31BE-99644948097E}"/>
          </ac:picMkLst>
        </pc:picChg>
        <pc:picChg chg="add mod">
          <ac:chgData name="Daniel Rough (Staff)" userId="203e01cb-5ffb-485d-aea4-69a20e72f9fb" providerId="ADAL" clId="{5F18F0CC-3DBC-46D5-A0F9-6382B94D2CBD}" dt="2024-01-17T22:47:33.146" v="8619"/>
          <ac:picMkLst>
            <pc:docMk/>
            <pc:sldMk cId="1137973107" sldId="261"/>
            <ac:picMk id="18" creationId="{89A98868-E44D-44CE-7D49-CC81FBA7CD82}"/>
          </ac:picMkLst>
        </pc:picChg>
        <pc:picChg chg="add mod">
          <ac:chgData name="Daniel Rough (Staff)" userId="203e01cb-5ffb-485d-aea4-69a20e72f9fb" providerId="ADAL" clId="{5F18F0CC-3DBC-46D5-A0F9-6382B94D2CBD}" dt="2024-01-17T22:48:30.147" v="8641" actId="1076"/>
          <ac:picMkLst>
            <pc:docMk/>
            <pc:sldMk cId="1137973107" sldId="261"/>
            <ac:picMk id="19" creationId="{C19786D7-F2A1-0168-D06A-3544348062CD}"/>
          </ac:picMkLst>
        </pc:picChg>
        <pc:picChg chg="add mod">
          <ac:chgData name="Daniel Rough (Staff)" userId="203e01cb-5ffb-485d-aea4-69a20e72f9fb" providerId="ADAL" clId="{5F18F0CC-3DBC-46D5-A0F9-6382B94D2CBD}" dt="2024-01-17T22:48:30.147" v="8641" actId="1076"/>
          <ac:picMkLst>
            <pc:docMk/>
            <pc:sldMk cId="1137973107" sldId="261"/>
            <ac:picMk id="20" creationId="{9FEF24B4-1ED7-0795-C0D4-2A6E37D53FF5}"/>
          </ac:picMkLst>
        </pc:picChg>
        <pc:picChg chg="add mod">
          <ac:chgData name="Daniel Rough (Staff)" userId="203e01cb-5ffb-485d-aea4-69a20e72f9fb" providerId="ADAL" clId="{5F18F0CC-3DBC-46D5-A0F9-6382B94D2CBD}" dt="2024-01-17T22:49:21.511" v="8659" actId="1076"/>
          <ac:picMkLst>
            <pc:docMk/>
            <pc:sldMk cId="1137973107" sldId="261"/>
            <ac:picMk id="21" creationId="{4ADA5C1D-DB5C-FFDC-EE48-E80DBEFFC041}"/>
          </ac:picMkLst>
        </pc:picChg>
        <pc:picChg chg="add mod">
          <ac:chgData name="Daniel Rough (Staff)" userId="203e01cb-5ffb-485d-aea4-69a20e72f9fb" providerId="ADAL" clId="{5F18F0CC-3DBC-46D5-A0F9-6382B94D2CBD}" dt="2024-01-17T22:48:30.147" v="8641" actId="1076"/>
          <ac:picMkLst>
            <pc:docMk/>
            <pc:sldMk cId="1137973107" sldId="261"/>
            <ac:picMk id="22" creationId="{F383F5C7-5007-A2CC-9D18-BD034DCA1343}"/>
          </ac:picMkLst>
        </pc:picChg>
        <pc:picChg chg="add mod">
          <ac:chgData name="Daniel Rough (Staff)" userId="203e01cb-5ffb-485d-aea4-69a20e72f9fb" providerId="ADAL" clId="{5F18F0CC-3DBC-46D5-A0F9-6382B94D2CBD}" dt="2024-01-17T22:48:30.147" v="8641" actId="1076"/>
          <ac:picMkLst>
            <pc:docMk/>
            <pc:sldMk cId="1137973107" sldId="261"/>
            <ac:picMk id="23" creationId="{DDD6F86E-B852-A1C9-149C-B2434DE726E8}"/>
          </ac:picMkLst>
        </pc:picChg>
        <pc:picChg chg="add mod">
          <ac:chgData name="Daniel Rough (Staff)" userId="203e01cb-5ffb-485d-aea4-69a20e72f9fb" providerId="ADAL" clId="{5F18F0CC-3DBC-46D5-A0F9-6382B94D2CBD}" dt="2024-01-17T22:49:19.847" v="8658" actId="1076"/>
          <ac:picMkLst>
            <pc:docMk/>
            <pc:sldMk cId="1137973107" sldId="261"/>
            <ac:picMk id="24" creationId="{C014BAAB-3376-6745-8979-83FE67F98D58}"/>
          </ac:picMkLst>
        </pc:picChg>
        <pc:picChg chg="add mod">
          <ac:chgData name="Daniel Rough (Staff)" userId="203e01cb-5ffb-485d-aea4-69a20e72f9fb" providerId="ADAL" clId="{5F18F0CC-3DBC-46D5-A0F9-6382B94D2CBD}" dt="2024-01-17T22:49:24.095" v="8660" actId="1076"/>
          <ac:picMkLst>
            <pc:docMk/>
            <pc:sldMk cId="1137973107" sldId="261"/>
            <ac:picMk id="25" creationId="{3047E0BB-01DC-5413-CBD1-16BE277A80CE}"/>
          </ac:picMkLst>
        </pc:picChg>
        <pc:picChg chg="add mod">
          <ac:chgData name="Daniel Rough (Staff)" userId="203e01cb-5ffb-485d-aea4-69a20e72f9fb" providerId="ADAL" clId="{5F18F0CC-3DBC-46D5-A0F9-6382B94D2CBD}" dt="2024-01-17T22:49:29.695" v="8663" actId="1076"/>
          <ac:picMkLst>
            <pc:docMk/>
            <pc:sldMk cId="1137973107" sldId="261"/>
            <ac:picMk id="26" creationId="{79FE52FB-C7B9-7D08-A7EB-EA3A3040B3E2}"/>
          </ac:picMkLst>
        </pc:picChg>
        <pc:picChg chg="add mod">
          <ac:chgData name="Daniel Rough (Staff)" userId="203e01cb-5ffb-485d-aea4-69a20e72f9fb" providerId="ADAL" clId="{5F18F0CC-3DBC-46D5-A0F9-6382B94D2CBD}" dt="2024-01-17T22:49:28.559" v="8662" actId="1076"/>
          <ac:picMkLst>
            <pc:docMk/>
            <pc:sldMk cId="1137973107" sldId="261"/>
            <ac:picMk id="27" creationId="{A8B28733-B92E-2F65-0C26-CE6AA091A1C3}"/>
          </ac:picMkLst>
        </pc:picChg>
        <pc:picChg chg="add mod">
          <ac:chgData name="Daniel Rough (Staff)" userId="203e01cb-5ffb-485d-aea4-69a20e72f9fb" providerId="ADAL" clId="{5F18F0CC-3DBC-46D5-A0F9-6382B94D2CBD}" dt="2024-01-17T22:48:30.147" v="8641" actId="1076"/>
          <ac:picMkLst>
            <pc:docMk/>
            <pc:sldMk cId="1137973107" sldId="261"/>
            <ac:picMk id="28" creationId="{B067DD43-53C5-38CF-DB79-668D3C42961D}"/>
          </ac:picMkLst>
        </pc:picChg>
        <pc:picChg chg="add mod">
          <ac:chgData name="Daniel Rough (Staff)" userId="203e01cb-5ffb-485d-aea4-69a20e72f9fb" providerId="ADAL" clId="{5F18F0CC-3DBC-46D5-A0F9-6382B94D2CBD}" dt="2024-01-17T22:48:30.147" v="8641" actId="1076"/>
          <ac:picMkLst>
            <pc:docMk/>
            <pc:sldMk cId="1137973107" sldId="261"/>
            <ac:picMk id="29" creationId="{7959FF08-FADE-2378-B647-2C46E2B96946}"/>
          </ac:picMkLst>
        </pc:picChg>
        <pc:picChg chg="add mod">
          <ac:chgData name="Daniel Rough (Staff)" userId="203e01cb-5ffb-485d-aea4-69a20e72f9fb" providerId="ADAL" clId="{5F18F0CC-3DBC-46D5-A0F9-6382B94D2CBD}" dt="2024-01-17T22:49:30.880" v="8664" actId="1076"/>
          <ac:picMkLst>
            <pc:docMk/>
            <pc:sldMk cId="1137973107" sldId="261"/>
            <ac:picMk id="30" creationId="{3EDA907A-8498-F8B2-81FD-A9874CEDE661}"/>
          </ac:picMkLst>
        </pc:picChg>
        <pc:picChg chg="add mod">
          <ac:chgData name="Daniel Rough (Staff)" userId="203e01cb-5ffb-485d-aea4-69a20e72f9fb" providerId="ADAL" clId="{5F18F0CC-3DBC-46D5-A0F9-6382B94D2CBD}" dt="2024-01-17T22:49:26.999" v="8661" actId="1076"/>
          <ac:picMkLst>
            <pc:docMk/>
            <pc:sldMk cId="1137973107" sldId="261"/>
            <ac:picMk id="31" creationId="{CFC5B004-FCD3-60AF-62B3-8AD196F8C0C0}"/>
          </ac:picMkLst>
        </pc:picChg>
        <pc:picChg chg="add mod">
          <ac:chgData name="Daniel Rough (Staff)" userId="203e01cb-5ffb-485d-aea4-69a20e72f9fb" providerId="ADAL" clId="{5F18F0CC-3DBC-46D5-A0F9-6382B94D2CBD}" dt="2024-01-17T22:48:30.147" v="8641" actId="1076"/>
          <ac:picMkLst>
            <pc:docMk/>
            <pc:sldMk cId="1137973107" sldId="261"/>
            <ac:picMk id="32" creationId="{7318A9C2-0FB8-4AA3-1C83-01D6DD2C7CC0}"/>
          </ac:picMkLst>
        </pc:picChg>
        <pc:picChg chg="add mod">
          <ac:chgData name="Daniel Rough (Staff)" userId="203e01cb-5ffb-485d-aea4-69a20e72f9fb" providerId="ADAL" clId="{5F18F0CC-3DBC-46D5-A0F9-6382B94D2CBD}" dt="2024-01-17T22:48:30.147" v="8641" actId="1076"/>
          <ac:picMkLst>
            <pc:docMk/>
            <pc:sldMk cId="1137973107" sldId="261"/>
            <ac:picMk id="33" creationId="{2C48D3E5-3F3C-81AC-5729-4906C2ED0A14}"/>
          </ac:picMkLst>
        </pc:picChg>
        <pc:picChg chg="add mod">
          <ac:chgData name="Daniel Rough (Staff)" userId="203e01cb-5ffb-485d-aea4-69a20e72f9fb" providerId="ADAL" clId="{5F18F0CC-3DBC-46D5-A0F9-6382B94D2CBD}" dt="2024-01-17T22:48:30.147" v="8641" actId="1076"/>
          <ac:picMkLst>
            <pc:docMk/>
            <pc:sldMk cId="1137973107" sldId="261"/>
            <ac:picMk id="34" creationId="{9E7CB439-5AF7-16F8-770A-3701BAF5AE7D}"/>
          </ac:picMkLst>
        </pc:picChg>
        <pc:picChg chg="add mod">
          <ac:chgData name="Daniel Rough (Staff)" userId="203e01cb-5ffb-485d-aea4-69a20e72f9fb" providerId="ADAL" clId="{5F18F0CC-3DBC-46D5-A0F9-6382B94D2CBD}" dt="2024-01-17T22:48:30.147" v="8641" actId="1076"/>
          <ac:picMkLst>
            <pc:docMk/>
            <pc:sldMk cId="1137973107" sldId="261"/>
            <ac:picMk id="35" creationId="{C851A1FD-BAA9-18EE-2694-7C7BE61E113D}"/>
          </ac:picMkLst>
        </pc:picChg>
        <pc:picChg chg="add mod">
          <ac:chgData name="Daniel Rough (Staff)" userId="203e01cb-5ffb-485d-aea4-69a20e72f9fb" providerId="ADAL" clId="{5F18F0CC-3DBC-46D5-A0F9-6382B94D2CBD}" dt="2024-01-17T22:48:30.147" v="8641" actId="1076"/>
          <ac:picMkLst>
            <pc:docMk/>
            <pc:sldMk cId="1137973107" sldId="261"/>
            <ac:picMk id="36" creationId="{509A2D08-BB72-AF80-3052-777A1D12741D}"/>
          </ac:picMkLst>
        </pc:picChg>
        <pc:picChg chg="add mod">
          <ac:chgData name="Daniel Rough (Staff)" userId="203e01cb-5ffb-485d-aea4-69a20e72f9fb" providerId="ADAL" clId="{5F18F0CC-3DBC-46D5-A0F9-6382B94D2CBD}" dt="2024-01-17T22:48:30.147" v="8641" actId="1076"/>
          <ac:picMkLst>
            <pc:docMk/>
            <pc:sldMk cId="1137973107" sldId="261"/>
            <ac:picMk id="37" creationId="{59ED62BB-B064-4006-4ED5-BF7479A1510D}"/>
          </ac:picMkLst>
        </pc:picChg>
        <pc:picChg chg="add mod">
          <ac:chgData name="Daniel Rough (Staff)" userId="203e01cb-5ffb-485d-aea4-69a20e72f9fb" providerId="ADAL" clId="{5F18F0CC-3DBC-46D5-A0F9-6382B94D2CBD}" dt="2024-01-17T22:48:30.147" v="8641" actId="1076"/>
          <ac:picMkLst>
            <pc:docMk/>
            <pc:sldMk cId="1137973107" sldId="261"/>
            <ac:picMk id="38" creationId="{CB18371E-866D-A217-AF73-3CFFE29619B4}"/>
          </ac:picMkLst>
        </pc:picChg>
        <pc:picChg chg="add mod">
          <ac:chgData name="Daniel Rough (Staff)" userId="203e01cb-5ffb-485d-aea4-69a20e72f9fb" providerId="ADAL" clId="{5F18F0CC-3DBC-46D5-A0F9-6382B94D2CBD}" dt="2024-01-17T22:49:18.599" v="8657" actId="1076"/>
          <ac:picMkLst>
            <pc:docMk/>
            <pc:sldMk cId="1137973107" sldId="261"/>
            <ac:picMk id="39" creationId="{E91B3EF5-6133-98A1-8DF6-EC9634B8CE78}"/>
          </ac:picMkLst>
        </pc:picChg>
        <pc:picChg chg="add mod">
          <ac:chgData name="Daniel Rough (Staff)" userId="203e01cb-5ffb-485d-aea4-69a20e72f9fb" providerId="ADAL" clId="{5F18F0CC-3DBC-46D5-A0F9-6382B94D2CBD}" dt="2024-01-17T22:48:30.147" v="8641" actId="1076"/>
          <ac:picMkLst>
            <pc:docMk/>
            <pc:sldMk cId="1137973107" sldId="261"/>
            <ac:picMk id="40" creationId="{1B84EAE0-7BC4-615B-E694-5A4149249FB1}"/>
          </ac:picMkLst>
        </pc:picChg>
        <pc:picChg chg="add del mod">
          <ac:chgData name="Daniel Rough (Staff)" userId="203e01cb-5ffb-485d-aea4-69a20e72f9fb" providerId="ADAL" clId="{5F18F0CC-3DBC-46D5-A0F9-6382B94D2CBD}" dt="2024-01-18T18:49:26.027" v="14908" actId="21"/>
          <ac:picMkLst>
            <pc:docMk/>
            <pc:sldMk cId="1137973107" sldId="261"/>
            <ac:picMk id="48" creationId="{B1FD2E63-2640-2539-1CF8-75BEC4D1498E}"/>
          </ac:picMkLst>
        </pc:picChg>
      </pc:sldChg>
      <pc:sldChg chg="addSp delSp modSp add mod modAnim modNotesTx">
        <pc:chgData name="Daniel Rough (Staff)" userId="203e01cb-5ffb-485d-aea4-69a20e72f9fb" providerId="ADAL" clId="{5F18F0CC-3DBC-46D5-A0F9-6382B94D2CBD}" dt="2024-01-17T23:24:49.502" v="11674"/>
        <pc:sldMkLst>
          <pc:docMk/>
          <pc:sldMk cId="1772622297" sldId="262"/>
        </pc:sldMkLst>
        <pc:spChg chg="add mod">
          <ac:chgData name="Daniel Rough (Staff)" userId="203e01cb-5ffb-485d-aea4-69a20e72f9fb" providerId="ADAL" clId="{5F18F0CC-3DBC-46D5-A0F9-6382B94D2CBD}" dt="2024-01-12T01:25:08.140" v="1455"/>
          <ac:spMkLst>
            <pc:docMk/>
            <pc:sldMk cId="1772622297" sldId="262"/>
            <ac:spMk id="3" creationId="{ADD36A81-8615-35EA-7DCA-4B6EA204E32A}"/>
          </ac:spMkLst>
        </pc:spChg>
        <pc:spChg chg="add del mod">
          <ac:chgData name="Daniel Rough (Staff)" userId="203e01cb-5ffb-485d-aea4-69a20e72f9fb" providerId="ADAL" clId="{5F18F0CC-3DBC-46D5-A0F9-6382B94D2CBD}" dt="2024-01-12T23:22:40.258" v="3016" actId="478"/>
          <ac:spMkLst>
            <pc:docMk/>
            <pc:sldMk cId="1772622297" sldId="262"/>
            <ac:spMk id="4" creationId="{6EA0A18D-C9BC-36CF-DB5B-15DDBD5CFD30}"/>
          </ac:spMkLst>
        </pc:spChg>
        <pc:spChg chg="del mod">
          <ac:chgData name="Daniel Rough (Staff)" userId="203e01cb-5ffb-485d-aea4-69a20e72f9fb" providerId="ADAL" clId="{5F18F0CC-3DBC-46D5-A0F9-6382B94D2CBD}" dt="2024-01-12T01:25:07.407" v="1454" actId="478"/>
          <ac:spMkLst>
            <pc:docMk/>
            <pc:sldMk cId="1772622297" sldId="262"/>
            <ac:spMk id="7" creationId="{C6C15A86-764A-2B8A-F57A-8913CC2ED078}"/>
          </ac:spMkLst>
        </pc:spChg>
        <pc:spChg chg="add mod">
          <ac:chgData name="Daniel Rough (Staff)" userId="203e01cb-5ffb-485d-aea4-69a20e72f9fb" providerId="ADAL" clId="{5F18F0CC-3DBC-46D5-A0F9-6382B94D2CBD}" dt="2024-01-12T23:26:55.662" v="3068" actId="1076"/>
          <ac:spMkLst>
            <pc:docMk/>
            <pc:sldMk cId="1772622297" sldId="262"/>
            <ac:spMk id="8" creationId="{6ECF3939-79F2-AD3B-93C1-CB8821F75312}"/>
          </ac:spMkLst>
        </pc:spChg>
        <pc:spChg chg="add mod">
          <ac:chgData name="Daniel Rough (Staff)" userId="203e01cb-5ffb-485d-aea4-69a20e72f9fb" providerId="ADAL" clId="{5F18F0CC-3DBC-46D5-A0F9-6382B94D2CBD}" dt="2024-01-12T23:26:07.534" v="3061" actId="1076"/>
          <ac:spMkLst>
            <pc:docMk/>
            <pc:sldMk cId="1772622297" sldId="262"/>
            <ac:spMk id="9" creationId="{84371E7A-B227-A189-94D4-68010C1550BD}"/>
          </ac:spMkLst>
        </pc:spChg>
        <pc:spChg chg="del mod">
          <ac:chgData name="Daniel Rough (Staff)" userId="203e01cb-5ffb-485d-aea4-69a20e72f9fb" providerId="ADAL" clId="{5F18F0CC-3DBC-46D5-A0F9-6382B94D2CBD}" dt="2024-01-11T23:01:06.239" v="237" actId="478"/>
          <ac:spMkLst>
            <pc:docMk/>
            <pc:sldMk cId="1772622297" sldId="262"/>
            <ac:spMk id="10" creationId="{93109A07-EBC6-A991-EAB4-49D13BADC3DD}"/>
          </ac:spMkLst>
        </pc:spChg>
        <pc:spChg chg="add mod">
          <ac:chgData name="Daniel Rough (Staff)" userId="203e01cb-5ffb-485d-aea4-69a20e72f9fb" providerId="ADAL" clId="{5F18F0CC-3DBC-46D5-A0F9-6382B94D2CBD}" dt="2024-01-12T23:26:52.141" v="3067" actId="1076"/>
          <ac:spMkLst>
            <pc:docMk/>
            <pc:sldMk cId="1772622297" sldId="262"/>
            <ac:spMk id="11" creationId="{0DE9F7FF-D19B-95F8-77D4-B58E1DB73E59}"/>
          </ac:spMkLst>
        </pc:spChg>
        <pc:spChg chg="del">
          <ac:chgData name="Daniel Rough (Staff)" userId="203e01cb-5ffb-485d-aea4-69a20e72f9fb" providerId="ADAL" clId="{5F18F0CC-3DBC-46D5-A0F9-6382B94D2CBD}" dt="2024-01-12T01:29:03.187" v="1632" actId="478"/>
          <ac:spMkLst>
            <pc:docMk/>
            <pc:sldMk cId="1772622297" sldId="262"/>
            <ac:spMk id="12" creationId="{6E78725E-A598-6F43-87F2-E61B6157EBEC}"/>
          </ac:spMkLst>
        </pc:spChg>
        <pc:spChg chg="add mod">
          <ac:chgData name="Daniel Rough (Staff)" userId="203e01cb-5ffb-485d-aea4-69a20e72f9fb" providerId="ADAL" clId="{5F18F0CC-3DBC-46D5-A0F9-6382B94D2CBD}" dt="2024-01-12T23:26:43.144" v="3064" actId="207"/>
          <ac:spMkLst>
            <pc:docMk/>
            <pc:sldMk cId="1772622297" sldId="262"/>
            <ac:spMk id="13" creationId="{1442618B-EDCF-73C1-4E27-B402D4644488}"/>
          </ac:spMkLst>
        </pc:spChg>
        <pc:spChg chg="add mod">
          <ac:chgData name="Daniel Rough (Staff)" userId="203e01cb-5ffb-485d-aea4-69a20e72f9fb" providerId="ADAL" clId="{5F18F0CC-3DBC-46D5-A0F9-6382B94D2CBD}" dt="2024-01-12T23:26:49.486" v="3066" actId="1076"/>
          <ac:spMkLst>
            <pc:docMk/>
            <pc:sldMk cId="1772622297" sldId="262"/>
            <ac:spMk id="14" creationId="{94F34CA3-B341-8B79-31AB-C6B5EA715DCB}"/>
          </ac:spMkLst>
        </pc:spChg>
        <pc:graphicFrameChg chg="add del mod modGraphic">
          <ac:chgData name="Daniel Rough (Staff)" userId="203e01cb-5ffb-485d-aea4-69a20e72f9fb" providerId="ADAL" clId="{5F18F0CC-3DBC-46D5-A0F9-6382B94D2CBD}" dt="2024-01-12T23:24:51.936" v="3021" actId="478"/>
          <ac:graphicFrameMkLst>
            <pc:docMk/>
            <pc:sldMk cId="1772622297" sldId="262"/>
            <ac:graphicFrameMk id="6" creationId="{1D9B2390-1A32-1F15-6023-40A8357AAF92}"/>
          </ac:graphicFrameMkLst>
        </pc:graphicFrameChg>
        <pc:picChg chg="del">
          <ac:chgData name="Daniel Rough (Staff)" userId="203e01cb-5ffb-485d-aea4-69a20e72f9fb" providerId="ADAL" clId="{5F18F0CC-3DBC-46D5-A0F9-6382B94D2CBD}" dt="2024-01-12T01:26:41.142" v="1591" actId="478"/>
          <ac:picMkLst>
            <pc:docMk/>
            <pc:sldMk cId="1772622297" sldId="262"/>
            <ac:picMk id="2" creationId="{D541665E-39B6-BD3C-0CF9-9B5644C3B4AA}"/>
          </ac:picMkLst>
        </pc:picChg>
        <pc:picChg chg="add mod ord">
          <ac:chgData name="Daniel Rough (Staff)" userId="203e01cb-5ffb-485d-aea4-69a20e72f9fb" providerId="ADAL" clId="{5F18F0CC-3DBC-46D5-A0F9-6382B94D2CBD}" dt="2024-01-17T23:24:35.587" v="11671" actId="1076"/>
          <ac:picMkLst>
            <pc:docMk/>
            <pc:sldMk cId="1772622297" sldId="262"/>
            <ac:picMk id="5" creationId="{257492D0-4E2B-384A-55F0-CA19AF49A337}"/>
          </ac:picMkLst>
        </pc:picChg>
      </pc:sldChg>
      <pc:sldChg chg="new del">
        <pc:chgData name="Daniel Rough (Staff)" userId="203e01cb-5ffb-485d-aea4-69a20e72f9fb" providerId="ADAL" clId="{5F18F0CC-3DBC-46D5-A0F9-6382B94D2CBD}" dt="2024-01-11T22:59:07.522" v="197" actId="47"/>
        <pc:sldMkLst>
          <pc:docMk/>
          <pc:sldMk cId="3764851016" sldId="262"/>
        </pc:sldMkLst>
      </pc:sldChg>
      <pc:sldChg chg="addSp delSp modSp add mod modAnim modNotesTx">
        <pc:chgData name="Daniel Rough (Staff)" userId="203e01cb-5ffb-485d-aea4-69a20e72f9fb" providerId="ADAL" clId="{5F18F0CC-3DBC-46D5-A0F9-6382B94D2CBD}" dt="2024-01-18T18:32:39.413" v="14341"/>
        <pc:sldMkLst>
          <pc:docMk/>
          <pc:sldMk cId="3383372407" sldId="263"/>
        </pc:sldMkLst>
        <pc:spChg chg="add mod">
          <ac:chgData name="Daniel Rough (Staff)" userId="203e01cb-5ffb-485d-aea4-69a20e72f9fb" providerId="ADAL" clId="{5F18F0CC-3DBC-46D5-A0F9-6382B94D2CBD}" dt="2024-01-18T18:31:56.965" v="14332" actId="1076"/>
          <ac:spMkLst>
            <pc:docMk/>
            <pc:sldMk cId="3383372407" sldId="263"/>
            <ac:spMk id="3" creationId="{34AAE1EC-A262-E4C9-B0E5-EF03F0B2E796}"/>
          </ac:spMkLst>
        </pc:spChg>
        <pc:spChg chg="add mod">
          <ac:chgData name="Daniel Rough (Staff)" userId="203e01cb-5ffb-485d-aea4-69a20e72f9fb" providerId="ADAL" clId="{5F18F0CC-3DBC-46D5-A0F9-6382B94D2CBD}" dt="2024-01-12T01:24:56.383" v="1439"/>
          <ac:spMkLst>
            <pc:docMk/>
            <pc:sldMk cId="3383372407" sldId="263"/>
            <ac:spMk id="4" creationId="{7E6F30C9-18AE-1408-B90A-FEE0E69C5B83}"/>
          </ac:spMkLst>
        </pc:spChg>
        <pc:spChg chg="add mod">
          <ac:chgData name="Daniel Rough (Staff)" userId="203e01cb-5ffb-485d-aea4-69a20e72f9fb" providerId="ADAL" clId="{5F18F0CC-3DBC-46D5-A0F9-6382B94D2CBD}" dt="2024-01-12T01:25:03.606" v="1453" actId="20577"/>
          <ac:spMkLst>
            <pc:docMk/>
            <pc:sldMk cId="3383372407" sldId="263"/>
            <ac:spMk id="5" creationId="{839138B1-C65C-1EB2-EF4E-21B34FF0BF86}"/>
          </ac:spMkLst>
        </pc:spChg>
        <pc:spChg chg="del mod">
          <ac:chgData name="Daniel Rough (Staff)" userId="203e01cb-5ffb-485d-aea4-69a20e72f9fb" providerId="ADAL" clId="{5F18F0CC-3DBC-46D5-A0F9-6382B94D2CBD}" dt="2024-01-12T01:24:54.546" v="1438" actId="478"/>
          <ac:spMkLst>
            <pc:docMk/>
            <pc:sldMk cId="3383372407" sldId="263"/>
            <ac:spMk id="7" creationId="{C6C15A86-764A-2B8A-F57A-8913CC2ED078}"/>
          </ac:spMkLst>
        </pc:spChg>
        <pc:spChg chg="add mod">
          <ac:chgData name="Daniel Rough (Staff)" userId="203e01cb-5ffb-485d-aea4-69a20e72f9fb" providerId="ADAL" clId="{5F18F0CC-3DBC-46D5-A0F9-6382B94D2CBD}" dt="2024-01-18T18:32:11.430" v="14337" actId="1076"/>
          <ac:spMkLst>
            <pc:docMk/>
            <pc:sldMk cId="3383372407" sldId="263"/>
            <ac:spMk id="12" creationId="{34455930-4F82-1391-8CA6-FCAE644BC299}"/>
          </ac:spMkLst>
        </pc:spChg>
        <pc:spChg chg="del">
          <ac:chgData name="Daniel Rough (Staff)" userId="203e01cb-5ffb-485d-aea4-69a20e72f9fb" providerId="ADAL" clId="{5F18F0CC-3DBC-46D5-A0F9-6382B94D2CBD}" dt="2024-01-12T01:28:43.413" v="1627" actId="478"/>
          <ac:spMkLst>
            <pc:docMk/>
            <pc:sldMk cId="3383372407" sldId="263"/>
            <ac:spMk id="12" creationId="{6E78725E-A598-6F43-87F2-E61B6157EBEC}"/>
          </ac:spMkLst>
        </pc:spChg>
        <pc:spChg chg="add mod">
          <ac:chgData name="Daniel Rough (Staff)" userId="203e01cb-5ffb-485d-aea4-69a20e72f9fb" providerId="ADAL" clId="{5F18F0CC-3DBC-46D5-A0F9-6382B94D2CBD}" dt="2024-01-18T18:32:14.630" v="14338" actId="1076"/>
          <ac:spMkLst>
            <pc:docMk/>
            <pc:sldMk cId="3383372407" sldId="263"/>
            <ac:spMk id="14" creationId="{667EC1B7-29F0-D6F7-897A-8FB3C853B9A0}"/>
          </ac:spMkLst>
        </pc:spChg>
        <pc:picChg chg="del">
          <ac:chgData name="Daniel Rough (Staff)" userId="203e01cb-5ffb-485d-aea4-69a20e72f9fb" providerId="ADAL" clId="{5F18F0CC-3DBC-46D5-A0F9-6382B94D2CBD}" dt="2024-01-12T01:26:31.386" v="1587" actId="478"/>
          <ac:picMkLst>
            <pc:docMk/>
            <pc:sldMk cId="3383372407" sldId="263"/>
            <ac:picMk id="2" creationId="{D541665E-39B6-BD3C-0CF9-9B5644C3B4AA}"/>
          </ac:picMkLst>
        </pc:picChg>
        <pc:picChg chg="add mod">
          <ac:chgData name="Daniel Rough (Staff)" userId="203e01cb-5ffb-485d-aea4-69a20e72f9fb" providerId="ADAL" clId="{5F18F0CC-3DBC-46D5-A0F9-6382B94D2CBD}" dt="2024-01-18T01:08:41.520" v="13620" actId="1076"/>
          <ac:picMkLst>
            <pc:docMk/>
            <pc:sldMk cId="3383372407" sldId="263"/>
            <ac:picMk id="4" creationId="{E00D3C2D-3C42-A709-54F1-E61838A84FE3}"/>
          </ac:picMkLst>
        </pc:picChg>
        <pc:picChg chg="add mod ord">
          <ac:chgData name="Daniel Rough (Staff)" userId="203e01cb-5ffb-485d-aea4-69a20e72f9fb" providerId="ADAL" clId="{5F18F0CC-3DBC-46D5-A0F9-6382B94D2CBD}" dt="2024-01-12T01:28:35.842" v="1625" actId="167"/>
          <ac:picMkLst>
            <pc:docMk/>
            <pc:sldMk cId="3383372407" sldId="263"/>
            <ac:picMk id="6" creationId="{3DCDC497-36DE-717C-44AE-941C7B349099}"/>
          </ac:picMkLst>
        </pc:picChg>
        <pc:picChg chg="add mod">
          <ac:chgData name="Daniel Rough (Staff)" userId="203e01cb-5ffb-485d-aea4-69a20e72f9fb" providerId="ADAL" clId="{5F18F0CC-3DBC-46D5-A0F9-6382B94D2CBD}" dt="2024-01-18T01:08:43.280" v="13621" actId="1076"/>
          <ac:picMkLst>
            <pc:docMk/>
            <pc:sldMk cId="3383372407" sldId="263"/>
            <ac:picMk id="8" creationId="{9EBB29D2-A7E7-25D4-2A9F-DC738402D871}"/>
          </ac:picMkLst>
        </pc:picChg>
        <pc:picChg chg="add mod">
          <ac:chgData name="Daniel Rough (Staff)" userId="203e01cb-5ffb-485d-aea4-69a20e72f9fb" providerId="ADAL" clId="{5F18F0CC-3DBC-46D5-A0F9-6382B94D2CBD}" dt="2024-01-18T01:08:54.377" v="13626" actId="1076"/>
          <ac:picMkLst>
            <pc:docMk/>
            <pc:sldMk cId="3383372407" sldId="263"/>
            <ac:picMk id="10" creationId="{88ADF65C-D0DB-FFC9-92CC-39D04F0C454D}"/>
          </ac:picMkLst>
        </pc:picChg>
      </pc:sldChg>
      <pc:sldChg chg="addSp delSp modSp add mod modNotesTx">
        <pc:chgData name="Daniel Rough (Staff)" userId="203e01cb-5ffb-485d-aea4-69a20e72f9fb" providerId="ADAL" clId="{5F18F0CC-3DBC-46D5-A0F9-6382B94D2CBD}" dt="2024-01-18T19:16:21.189" v="17181" actId="20577"/>
        <pc:sldMkLst>
          <pc:docMk/>
          <pc:sldMk cId="1936461854" sldId="264"/>
        </pc:sldMkLst>
        <pc:spChg chg="mod">
          <ac:chgData name="Daniel Rough (Staff)" userId="203e01cb-5ffb-485d-aea4-69a20e72f9fb" providerId="ADAL" clId="{5F18F0CC-3DBC-46D5-A0F9-6382B94D2CBD}" dt="2024-01-18T19:14:08.751" v="16808" actId="14100"/>
          <ac:spMkLst>
            <pc:docMk/>
            <pc:sldMk cId="1936461854" sldId="264"/>
            <ac:spMk id="3" creationId="{34AAE1EC-A262-E4C9-B0E5-EF03F0B2E796}"/>
          </ac:spMkLst>
        </pc:spChg>
        <pc:spChg chg="add mod">
          <ac:chgData name="Daniel Rough (Staff)" userId="203e01cb-5ffb-485d-aea4-69a20e72f9fb" providerId="ADAL" clId="{5F18F0CC-3DBC-46D5-A0F9-6382B94D2CBD}" dt="2024-01-12T01:24:38.907" v="1428" actId="20577"/>
          <ac:spMkLst>
            <pc:docMk/>
            <pc:sldMk cId="1936461854" sldId="264"/>
            <ac:spMk id="4" creationId="{1899C4A3-91D9-02B1-FA77-2D0C853D3FC2}"/>
          </ac:spMkLst>
        </pc:spChg>
        <pc:spChg chg="add mod">
          <ac:chgData name="Daniel Rough (Staff)" userId="203e01cb-5ffb-485d-aea4-69a20e72f9fb" providerId="ADAL" clId="{5F18F0CC-3DBC-46D5-A0F9-6382B94D2CBD}" dt="2024-01-12T01:24:40.423" v="1429"/>
          <ac:spMkLst>
            <pc:docMk/>
            <pc:sldMk cId="1936461854" sldId="264"/>
            <ac:spMk id="5" creationId="{47A60E5B-AAD7-62D7-28E2-7AB7A3115A6A}"/>
          </ac:spMkLst>
        </pc:spChg>
        <pc:spChg chg="add mod">
          <ac:chgData name="Daniel Rough (Staff)" userId="203e01cb-5ffb-485d-aea4-69a20e72f9fb" providerId="ADAL" clId="{5F18F0CC-3DBC-46D5-A0F9-6382B94D2CBD}" dt="2024-01-12T01:24:50.726" v="1437" actId="20577"/>
          <ac:spMkLst>
            <pc:docMk/>
            <pc:sldMk cId="1936461854" sldId="264"/>
            <ac:spMk id="6" creationId="{F5CD1E15-A66A-5FBB-0C1E-D2591ADBEC92}"/>
          </ac:spMkLst>
        </pc:spChg>
        <pc:spChg chg="del mod">
          <ac:chgData name="Daniel Rough (Staff)" userId="203e01cb-5ffb-485d-aea4-69a20e72f9fb" providerId="ADAL" clId="{5F18F0CC-3DBC-46D5-A0F9-6382B94D2CBD}" dt="2024-01-12T01:24:36.362" v="1425" actId="478"/>
          <ac:spMkLst>
            <pc:docMk/>
            <pc:sldMk cId="1936461854" sldId="264"/>
            <ac:spMk id="7" creationId="{C6C15A86-764A-2B8A-F57A-8913CC2ED078}"/>
          </ac:spMkLst>
        </pc:spChg>
        <pc:spChg chg="del">
          <ac:chgData name="Daniel Rough (Staff)" userId="203e01cb-5ffb-485d-aea4-69a20e72f9fb" providerId="ADAL" clId="{5F18F0CC-3DBC-46D5-A0F9-6382B94D2CBD}" dt="2024-01-12T01:28:26.690" v="1623" actId="478"/>
          <ac:spMkLst>
            <pc:docMk/>
            <pc:sldMk cId="1936461854" sldId="264"/>
            <ac:spMk id="12" creationId="{6E78725E-A598-6F43-87F2-E61B6157EBEC}"/>
          </ac:spMkLst>
        </pc:spChg>
        <pc:picChg chg="del">
          <ac:chgData name="Daniel Rough (Staff)" userId="203e01cb-5ffb-485d-aea4-69a20e72f9fb" providerId="ADAL" clId="{5F18F0CC-3DBC-46D5-A0F9-6382B94D2CBD}" dt="2024-01-12T01:26:29.212" v="1586" actId="478"/>
          <ac:picMkLst>
            <pc:docMk/>
            <pc:sldMk cId="1936461854" sldId="264"/>
            <ac:picMk id="2" creationId="{D541665E-39B6-BD3C-0CF9-9B5644C3B4AA}"/>
          </ac:picMkLst>
        </pc:picChg>
        <pc:picChg chg="add mod">
          <ac:chgData name="Daniel Rough (Staff)" userId="203e01cb-5ffb-485d-aea4-69a20e72f9fb" providerId="ADAL" clId="{5F18F0CC-3DBC-46D5-A0F9-6382B94D2CBD}" dt="2024-01-18T19:14:11.134" v="16810" actId="1076"/>
          <ac:picMkLst>
            <pc:docMk/>
            <pc:sldMk cId="1936461854" sldId="264"/>
            <ac:picMk id="4" creationId="{18988E85-52A0-D72B-682A-6667A415748C}"/>
          </ac:picMkLst>
        </pc:picChg>
        <pc:picChg chg="add mod">
          <ac:chgData name="Daniel Rough (Staff)" userId="203e01cb-5ffb-485d-aea4-69a20e72f9fb" providerId="ADAL" clId="{5F18F0CC-3DBC-46D5-A0F9-6382B94D2CBD}" dt="2024-01-18T19:14:09.910" v="16809" actId="1076"/>
          <ac:picMkLst>
            <pc:docMk/>
            <pc:sldMk cId="1936461854" sldId="264"/>
            <ac:picMk id="7" creationId="{A3AB5192-2AFB-D5A5-0808-F1119B81F655}"/>
          </ac:picMkLst>
        </pc:picChg>
        <pc:picChg chg="add mod">
          <ac:chgData name="Daniel Rough (Staff)" userId="203e01cb-5ffb-485d-aea4-69a20e72f9fb" providerId="ADAL" clId="{5F18F0CC-3DBC-46D5-A0F9-6382B94D2CBD}" dt="2024-01-12T01:28:06.269" v="1620"/>
          <ac:picMkLst>
            <pc:docMk/>
            <pc:sldMk cId="1936461854" sldId="264"/>
            <ac:picMk id="8" creationId="{BD455E98-F4AD-C208-4E62-259D8250D01B}"/>
          </ac:picMkLst>
        </pc:picChg>
        <pc:picChg chg="add mod ord">
          <ac:chgData name="Daniel Rough (Staff)" userId="203e01cb-5ffb-485d-aea4-69a20e72f9fb" providerId="ADAL" clId="{5F18F0CC-3DBC-46D5-A0F9-6382B94D2CBD}" dt="2024-01-12T01:28:24.152" v="1622" actId="167"/>
          <ac:picMkLst>
            <pc:docMk/>
            <pc:sldMk cId="1936461854" sldId="264"/>
            <ac:picMk id="9" creationId="{86144B7E-9E9C-CC12-B3B0-803C84A0E6CB}"/>
          </ac:picMkLst>
        </pc:picChg>
      </pc:sldChg>
      <pc:sldChg chg="addSp delSp modSp add mod modNotesTx">
        <pc:chgData name="Daniel Rough (Staff)" userId="203e01cb-5ffb-485d-aea4-69a20e72f9fb" providerId="ADAL" clId="{5F18F0CC-3DBC-46D5-A0F9-6382B94D2CBD}" dt="2024-01-18T20:01:14.835" v="19705" actId="478"/>
        <pc:sldMkLst>
          <pc:docMk/>
          <pc:sldMk cId="1434216444" sldId="265"/>
        </pc:sldMkLst>
        <pc:spChg chg="mod">
          <ac:chgData name="Daniel Rough (Staff)" userId="203e01cb-5ffb-485d-aea4-69a20e72f9fb" providerId="ADAL" clId="{5F18F0CC-3DBC-46D5-A0F9-6382B94D2CBD}" dt="2024-01-18T19:58:02.700" v="19697" actId="20577"/>
          <ac:spMkLst>
            <pc:docMk/>
            <pc:sldMk cId="1434216444" sldId="265"/>
            <ac:spMk id="3" creationId="{34AAE1EC-A262-E4C9-B0E5-EF03F0B2E796}"/>
          </ac:spMkLst>
        </pc:spChg>
        <pc:spChg chg="add mod">
          <ac:chgData name="Daniel Rough (Staff)" userId="203e01cb-5ffb-485d-aea4-69a20e72f9fb" providerId="ADAL" clId="{5F18F0CC-3DBC-46D5-A0F9-6382B94D2CBD}" dt="2024-01-12T01:24:22.884" v="1415"/>
          <ac:spMkLst>
            <pc:docMk/>
            <pc:sldMk cId="1434216444" sldId="265"/>
            <ac:spMk id="4" creationId="{6C8DD1FC-7874-B934-4241-ED37EF2C5E18}"/>
          </ac:spMkLst>
        </pc:spChg>
        <pc:spChg chg="add mod">
          <ac:chgData name="Daniel Rough (Staff)" userId="203e01cb-5ffb-485d-aea4-69a20e72f9fb" providerId="ADAL" clId="{5F18F0CC-3DBC-46D5-A0F9-6382B94D2CBD}" dt="2024-01-12T01:24:30.919" v="1424" actId="20577"/>
          <ac:spMkLst>
            <pc:docMk/>
            <pc:sldMk cId="1434216444" sldId="265"/>
            <ac:spMk id="5" creationId="{26221954-FBDD-299F-C3DB-17506358325A}"/>
          </ac:spMkLst>
        </pc:spChg>
        <pc:spChg chg="del mod">
          <ac:chgData name="Daniel Rough (Staff)" userId="203e01cb-5ffb-485d-aea4-69a20e72f9fb" providerId="ADAL" clId="{5F18F0CC-3DBC-46D5-A0F9-6382B94D2CBD}" dt="2024-01-12T01:24:22.563" v="1414" actId="478"/>
          <ac:spMkLst>
            <pc:docMk/>
            <pc:sldMk cId="1434216444" sldId="265"/>
            <ac:spMk id="7" creationId="{C6C15A86-764A-2B8A-F57A-8913CC2ED078}"/>
          </ac:spMkLst>
        </pc:spChg>
        <pc:spChg chg="del mod">
          <ac:chgData name="Daniel Rough (Staff)" userId="203e01cb-5ffb-485d-aea4-69a20e72f9fb" providerId="ADAL" clId="{5F18F0CC-3DBC-46D5-A0F9-6382B94D2CBD}" dt="2024-01-12T01:27:55.132" v="1618" actId="478"/>
          <ac:spMkLst>
            <pc:docMk/>
            <pc:sldMk cId="1434216444" sldId="265"/>
            <ac:spMk id="12" creationId="{6E78725E-A598-6F43-87F2-E61B6157EBEC}"/>
          </ac:spMkLst>
        </pc:spChg>
        <pc:picChg chg="del">
          <ac:chgData name="Daniel Rough (Staff)" userId="203e01cb-5ffb-485d-aea4-69a20e72f9fb" providerId="ADAL" clId="{5F18F0CC-3DBC-46D5-A0F9-6382B94D2CBD}" dt="2024-01-12T01:26:26.682" v="1585" actId="478"/>
          <ac:picMkLst>
            <pc:docMk/>
            <pc:sldMk cId="1434216444" sldId="265"/>
            <ac:picMk id="2" creationId="{D541665E-39B6-BD3C-0CF9-9B5644C3B4AA}"/>
          </ac:picMkLst>
        </pc:picChg>
        <pc:picChg chg="add del mod">
          <ac:chgData name="Daniel Rough (Staff)" userId="203e01cb-5ffb-485d-aea4-69a20e72f9fb" providerId="ADAL" clId="{5F18F0CC-3DBC-46D5-A0F9-6382B94D2CBD}" dt="2024-01-18T20:01:14.835" v="19705" actId="478"/>
          <ac:picMkLst>
            <pc:docMk/>
            <pc:sldMk cId="1434216444" sldId="265"/>
            <ac:picMk id="4" creationId="{67F984C9-B683-E58F-E0B1-B8D6BCC4546F}"/>
          </ac:picMkLst>
        </pc:picChg>
        <pc:picChg chg="add mod ord">
          <ac:chgData name="Daniel Rough (Staff)" userId="203e01cb-5ffb-485d-aea4-69a20e72f9fb" providerId="ADAL" clId="{5F18F0CC-3DBC-46D5-A0F9-6382B94D2CBD}" dt="2024-01-12T01:27:50.144" v="1616" actId="167"/>
          <ac:picMkLst>
            <pc:docMk/>
            <pc:sldMk cId="1434216444" sldId="265"/>
            <ac:picMk id="6" creationId="{DCD5A79F-FAD5-32AA-BCB4-F3AB13509DDE}"/>
          </ac:picMkLst>
        </pc:picChg>
      </pc:sldChg>
      <pc:sldChg chg="addSp delSp modSp add mod modNotesTx">
        <pc:chgData name="Daniel Rough (Staff)" userId="203e01cb-5ffb-485d-aea4-69a20e72f9fb" providerId="ADAL" clId="{5F18F0CC-3DBC-46D5-A0F9-6382B94D2CBD}" dt="2024-01-18T19:34:16.409" v="18001" actId="20577"/>
        <pc:sldMkLst>
          <pc:docMk/>
          <pc:sldMk cId="764205113" sldId="266"/>
        </pc:sldMkLst>
        <pc:spChg chg="mod">
          <ac:chgData name="Daniel Rough (Staff)" userId="203e01cb-5ffb-485d-aea4-69a20e72f9fb" providerId="ADAL" clId="{5F18F0CC-3DBC-46D5-A0F9-6382B94D2CBD}" dt="2024-01-12T01:30:20.009" v="1648" actId="2711"/>
          <ac:spMkLst>
            <pc:docMk/>
            <pc:sldMk cId="764205113" sldId="266"/>
            <ac:spMk id="3" creationId="{34AAE1EC-A262-E4C9-B0E5-EF03F0B2E796}"/>
          </ac:spMkLst>
        </pc:spChg>
        <pc:spChg chg="add mod">
          <ac:chgData name="Daniel Rough (Staff)" userId="203e01cb-5ffb-485d-aea4-69a20e72f9fb" providerId="ADAL" clId="{5F18F0CC-3DBC-46D5-A0F9-6382B94D2CBD}" dt="2024-01-12T01:30:24.474" v="1649" actId="2711"/>
          <ac:spMkLst>
            <pc:docMk/>
            <pc:sldMk cId="764205113" sldId="266"/>
            <ac:spMk id="4" creationId="{F6B3831B-FC4B-E08B-8DC9-396301F9F1D4}"/>
          </ac:spMkLst>
        </pc:spChg>
        <pc:spChg chg="add mod">
          <ac:chgData name="Daniel Rough (Staff)" userId="203e01cb-5ffb-485d-aea4-69a20e72f9fb" providerId="ADAL" clId="{5F18F0CC-3DBC-46D5-A0F9-6382B94D2CBD}" dt="2024-01-12T01:30:28.732" v="1650" actId="2711"/>
          <ac:spMkLst>
            <pc:docMk/>
            <pc:sldMk cId="764205113" sldId="266"/>
            <ac:spMk id="5" creationId="{8DADA489-AA2F-64F3-70B7-CCDD3810B21C}"/>
          </ac:spMkLst>
        </pc:spChg>
        <pc:spChg chg="add mod">
          <ac:chgData name="Daniel Rough (Staff)" userId="203e01cb-5ffb-485d-aea4-69a20e72f9fb" providerId="ADAL" clId="{5F18F0CC-3DBC-46D5-A0F9-6382B94D2CBD}" dt="2024-01-12T01:24:07.785" v="1392"/>
          <ac:spMkLst>
            <pc:docMk/>
            <pc:sldMk cId="764205113" sldId="266"/>
            <ac:spMk id="6" creationId="{451C6A16-DB7E-E2B6-28BB-9946BE0F1594}"/>
          </ac:spMkLst>
        </pc:spChg>
        <pc:spChg chg="del mod">
          <ac:chgData name="Daniel Rough (Staff)" userId="203e01cb-5ffb-485d-aea4-69a20e72f9fb" providerId="ADAL" clId="{5F18F0CC-3DBC-46D5-A0F9-6382B94D2CBD}" dt="2024-01-12T01:24:07.458" v="1391" actId="478"/>
          <ac:spMkLst>
            <pc:docMk/>
            <pc:sldMk cId="764205113" sldId="266"/>
            <ac:spMk id="7" creationId="{C6C15A86-764A-2B8A-F57A-8913CC2ED078}"/>
          </ac:spMkLst>
        </pc:spChg>
        <pc:spChg chg="add mod">
          <ac:chgData name="Daniel Rough (Staff)" userId="203e01cb-5ffb-485d-aea4-69a20e72f9fb" providerId="ADAL" clId="{5F18F0CC-3DBC-46D5-A0F9-6382B94D2CBD}" dt="2024-01-12T01:24:16.330" v="1413" actId="20577"/>
          <ac:spMkLst>
            <pc:docMk/>
            <pc:sldMk cId="764205113" sldId="266"/>
            <ac:spMk id="8" creationId="{6087D252-06C9-96F9-3BA2-CB6CB009AEC8}"/>
          </ac:spMkLst>
        </pc:spChg>
        <pc:spChg chg="del">
          <ac:chgData name="Daniel Rough (Staff)" userId="203e01cb-5ffb-485d-aea4-69a20e72f9fb" providerId="ADAL" clId="{5F18F0CC-3DBC-46D5-A0F9-6382B94D2CBD}" dt="2024-01-12T01:28:00.729" v="1619" actId="478"/>
          <ac:spMkLst>
            <pc:docMk/>
            <pc:sldMk cId="764205113" sldId="266"/>
            <ac:spMk id="12" creationId="{6E78725E-A598-6F43-87F2-E61B6157EBEC}"/>
          </ac:spMkLst>
        </pc:spChg>
        <pc:picChg chg="del">
          <ac:chgData name="Daniel Rough (Staff)" userId="203e01cb-5ffb-485d-aea4-69a20e72f9fb" providerId="ADAL" clId="{5F18F0CC-3DBC-46D5-A0F9-6382B94D2CBD}" dt="2024-01-12T01:26:44.470" v="1592" actId="478"/>
          <ac:picMkLst>
            <pc:docMk/>
            <pc:sldMk cId="764205113" sldId="266"/>
            <ac:picMk id="2" creationId="{D541665E-39B6-BD3C-0CF9-9B5644C3B4AA}"/>
          </ac:picMkLst>
        </pc:picChg>
        <pc:picChg chg="add mod ord">
          <ac:chgData name="Daniel Rough (Staff)" userId="203e01cb-5ffb-485d-aea4-69a20e72f9fb" providerId="ADAL" clId="{5F18F0CC-3DBC-46D5-A0F9-6382B94D2CBD}" dt="2024-01-12T01:27:42.045" v="1614" actId="29295"/>
          <ac:picMkLst>
            <pc:docMk/>
            <pc:sldMk cId="764205113" sldId="266"/>
            <ac:picMk id="9" creationId="{1BC68077-C176-4F7C-70BD-9CB8329B2C87}"/>
          </ac:picMkLst>
        </pc:picChg>
      </pc:sldChg>
      <pc:sldChg chg="addSp delSp modSp add del mod ord">
        <pc:chgData name="Daniel Rough (Staff)" userId="203e01cb-5ffb-485d-aea4-69a20e72f9fb" providerId="ADAL" clId="{5F18F0CC-3DBC-46D5-A0F9-6382B94D2CBD}" dt="2024-01-13T03:17:14.261" v="3182" actId="47"/>
        <pc:sldMkLst>
          <pc:docMk/>
          <pc:sldMk cId="1292815855" sldId="267"/>
        </pc:sldMkLst>
        <pc:spChg chg="del">
          <ac:chgData name="Daniel Rough (Staff)" userId="203e01cb-5ffb-485d-aea4-69a20e72f9fb" providerId="ADAL" clId="{5F18F0CC-3DBC-46D5-A0F9-6382B94D2CBD}" dt="2024-01-13T03:16:41.601" v="3173" actId="21"/>
          <ac:spMkLst>
            <pc:docMk/>
            <pc:sldMk cId="1292815855" sldId="267"/>
            <ac:spMk id="2" creationId="{AE1CF432-9015-D144-B00A-EFC02224CF56}"/>
          </ac:spMkLst>
        </pc:spChg>
        <pc:spChg chg="del">
          <ac:chgData name="Daniel Rough (Staff)" userId="203e01cb-5ffb-485d-aea4-69a20e72f9fb" providerId="ADAL" clId="{5F18F0CC-3DBC-46D5-A0F9-6382B94D2CBD}" dt="2024-01-13T03:16:41.601" v="3173" actId="21"/>
          <ac:spMkLst>
            <pc:docMk/>
            <pc:sldMk cId="1292815855" sldId="267"/>
            <ac:spMk id="10" creationId="{BF09E2EC-0655-EE4F-AEC2-2EE692BDAAA3}"/>
          </ac:spMkLst>
        </pc:spChg>
        <pc:spChg chg="add mod">
          <ac:chgData name="Daniel Rough (Staff)" userId="203e01cb-5ffb-485d-aea4-69a20e72f9fb" providerId="ADAL" clId="{5F18F0CC-3DBC-46D5-A0F9-6382B94D2CBD}" dt="2024-01-13T03:16:41.601" v="3173" actId="21"/>
          <ac:spMkLst>
            <pc:docMk/>
            <pc:sldMk cId="1292815855" sldId="267"/>
            <ac:spMk id="11" creationId="{C815EB45-BCE5-10FF-0E79-02C3A9423D0F}"/>
          </ac:spMkLst>
        </pc:spChg>
        <pc:spChg chg="add mod">
          <ac:chgData name="Daniel Rough (Staff)" userId="203e01cb-5ffb-485d-aea4-69a20e72f9fb" providerId="ADAL" clId="{5F18F0CC-3DBC-46D5-A0F9-6382B94D2CBD}" dt="2024-01-13T03:16:41.601" v="3173" actId="21"/>
          <ac:spMkLst>
            <pc:docMk/>
            <pc:sldMk cId="1292815855" sldId="267"/>
            <ac:spMk id="13" creationId="{4877FBBC-CC94-D776-B210-DB257BE64A1F}"/>
          </ac:spMkLst>
        </pc:spChg>
        <pc:picChg chg="del mod">
          <ac:chgData name="Daniel Rough (Staff)" userId="203e01cb-5ffb-485d-aea4-69a20e72f9fb" providerId="ADAL" clId="{5F18F0CC-3DBC-46D5-A0F9-6382B94D2CBD}" dt="2024-01-12T01:30:45.361" v="1651" actId="478"/>
          <ac:picMkLst>
            <pc:docMk/>
            <pc:sldMk cId="1292815855" sldId="267"/>
            <ac:picMk id="3" creationId="{436B28D9-D925-126A-F13A-5EDF6621A03A}"/>
          </ac:picMkLst>
        </pc:picChg>
        <pc:picChg chg="del">
          <ac:chgData name="Daniel Rough (Staff)" userId="203e01cb-5ffb-485d-aea4-69a20e72f9fb" providerId="ADAL" clId="{5F18F0CC-3DBC-46D5-A0F9-6382B94D2CBD}" dt="2024-01-13T03:16:41.601" v="3173" actId="21"/>
          <ac:picMkLst>
            <pc:docMk/>
            <pc:sldMk cId="1292815855" sldId="267"/>
            <ac:picMk id="5" creationId="{FF2E9703-26DA-9640-9408-B66DCE73C944}"/>
          </ac:picMkLst>
        </pc:picChg>
        <pc:picChg chg="add del mod ord">
          <ac:chgData name="Daniel Rough (Staff)" userId="203e01cb-5ffb-485d-aea4-69a20e72f9fb" providerId="ADAL" clId="{5F18F0CC-3DBC-46D5-A0F9-6382B94D2CBD}" dt="2024-01-12T01:31:22.917" v="1658" actId="478"/>
          <ac:picMkLst>
            <pc:docMk/>
            <pc:sldMk cId="1292815855" sldId="267"/>
            <ac:picMk id="6" creationId="{7BB14FB4-60F0-B6C6-9469-F1E161BF767B}"/>
          </ac:picMkLst>
        </pc:picChg>
        <pc:picChg chg="del">
          <ac:chgData name="Daniel Rough (Staff)" userId="203e01cb-5ffb-485d-aea4-69a20e72f9fb" providerId="ADAL" clId="{5F18F0CC-3DBC-46D5-A0F9-6382B94D2CBD}" dt="2024-01-13T03:16:41.601" v="3173" actId="21"/>
          <ac:picMkLst>
            <pc:docMk/>
            <pc:sldMk cId="1292815855" sldId="267"/>
            <ac:picMk id="7" creationId="{068E899A-A236-7B40-8400-3E942A89B894}"/>
          </ac:picMkLst>
        </pc:picChg>
        <pc:picChg chg="del">
          <ac:chgData name="Daniel Rough (Staff)" userId="203e01cb-5ffb-485d-aea4-69a20e72f9fb" providerId="ADAL" clId="{5F18F0CC-3DBC-46D5-A0F9-6382B94D2CBD}" dt="2024-01-13T03:16:41.601" v="3173" actId="21"/>
          <ac:picMkLst>
            <pc:docMk/>
            <pc:sldMk cId="1292815855" sldId="267"/>
            <ac:picMk id="9" creationId="{2BCE0EBA-EC7A-454E-A137-E3758289473C}"/>
          </ac:picMkLst>
        </pc:picChg>
      </pc:sldChg>
      <pc:sldChg chg="new del">
        <pc:chgData name="Daniel Rough (Staff)" userId="203e01cb-5ffb-485d-aea4-69a20e72f9fb" providerId="ADAL" clId="{5F18F0CC-3DBC-46D5-A0F9-6382B94D2CBD}" dt="2024-01-12T01:20:33.655" v="1370" actId="680"/>
        <pc:sldMkLst>
          <pc:docMk/>
          <pc:sldMk cId="1514592171" sldId="267"/>
        </pc:sldMkLst>
      </pc:sldChg>
      <pc:sldChg chg="addSp delSp modSp add del mod ord">
        <pc:chgData name="Daniel Rough (Staff)" userId="203e01cb-5ffb-485d-aea4-69a20e72f9fb" providerId="ADAL" clId="{5F18F0CC-3DBC-46D5-A0F9-6382B94D2CBD}" dt="2024-01-13T03:18:29.906" v="3193" actId="47"/>
        <pc:sldMkLst>
          <pc:docMk/>
          <pc:sldMk cId="1846328314" sldId="268"/>
        </pc:sldMkLst>
        <pc:picChg chg="del mod">
          <ac:chgData name="Daniel Rough (Staff)" userId="203e01cb-5ffb-485d-aea4-69a20e72f9fb" providerId="ADAL" clId="{5F18F0CC-3DBC-46D5-A0F9-6382B94D2CBD}" dt="2024-01-12T01:31:00.702" v="1655" actId="478"/>
          <ac:picMkLst>
            <pc:docMk/>
            <pc:sldMk cId="1846328314" sldId="268"/>
            <ac:picMk id="3" creationId="{A1DB55E8-65E9-22CB-637D-6A8CE223D529}"/>
          </ac:picMkLst>
        </pc:picChg>
        <pc:picChg chg="add mod ord">
          <ac:chgData name="Daniel Rough (Staff)" userId="203e01cb-5ffb-485d-aea4-69a20e72f9fb" providerId="ADAL" clId="{5F18F0CC-3DBC-46D5-A0F9-6382B94D2CBD}" dt="2024-01-12T01:31:04.431" v="1657" actId="167"/>
          <ac:picMkLst>
            <pc:docMk/>
            <pc:sldMk cId="1846328314" sldId="268"/>
            <ac:picMk id="8" creationId="{4EAC4DA1-EF6D-37EE-C039-69D4B2B61805}"/>
          </ac:picMkLst>
        </pc:picChg>
      </pc:sldChg>
      <pc:sldChg chg="add del ord">
        <pc:chgData name="Daniel Rough (Staff)" userId="203e01cb-5ffb-485d-aea4-69a20e72f9fb" providerId="ADAL" clId="{5F18F0CC-3DBC-46D5-A0F9-6382B94D2CBD}" dt="2024-01-12T22:50:43.233" v="2823"/>
        <pc:sldMkLst>
          <pc:docMk/>
          <pc:sldMk cId="2239789320" sldId="269"/>
        </pc:sldMkLst>
      </pc:sldChg>
      <pc:sldChg chg="add del ord">
        <pc:chgData name="Daniel Rough (Staff)" userId="203e01cb-5ffb-485d-aea4-69a20e72f9fb" providerId="ADAL" clId="{5F18F0CC-3DBC-46D5-A0F9-6382B94D2CBD}" dt="2024-01-12T22:50:45.746" v="2825"/>
        <pc:sldMkLst>
          <pc:docMk/>
          <pc:sldMk cId="1128665824" sldId="270"/>
        </pc:sldMkLst>
      </pc:sldChg>
      <pc:sldChg chg="addSp modSp new del mod modNotesTx">
        <pc:chgData name="Daniel Rough (Staff)" userId="203e01cb-5ffb-485d-aea4-69a20e72f9fb" providerId="ADAL" clId="{5F18F0CC-3DBC-46D5-A0F9-6382B94D2CBD}" dt="2024-01-12T17:14:44.796" v="1671" actId="47"/>
        <pc:sldMkLst>
          <pc:docMk/>
          <pc:sldMk cId="2049365997" sldId="271"/>
        </pc:sldMkLst>
        <pc:spChg chg="add mod">
          <ac:chgData name="Daniel Rough (Staff)" userId="203e01cb-5ffb-485d-aea4-69a20e72f9fb" providerId="ADAL" clId="{5F18F0CC-3DBC-46D5-A0F9-6382B94D2CBD}" dt="2024-01-12T16:43:46.026" v="1669" actId="1076"/>
          <ac:spMkLst>
            <pc:docMk/>
            <pc:sldMk cId="2049365997" sldId="271"/>
            <ac:spMk id="8" creationId="{B876D648-3BA9-B54B-F037-5D1BBED723FF}"/>
          </ac:spMkLst>
        </pc:spChg>
        <pc:spChg chg="add mod">
          <ac:chgData name="Daniel Rough (Staff)" userId="203e01cb-5ffb-485d-aea4-69a20e72f9fb" providerId="ADAL" clId="{5F18F0CC-3DBC-46D5-A0F9-6382B94D2CBD}" dt="2024-01-12T16:43:46.026" v="1669" actId="1076"/>
          <ac:spMkLst>
            <pc:docMk/>
            <pc:sldMk cId="2049365997" sldId="271"/>
            <ac:spMk id="9" creationId="{859C8F54-592D-DFFF-A0D5-4047CF6FA232}"/>
          </ac:spMkLst>
        </pc:spChg>
        <pc:spChg chg="mod">
          <ac:chgData name="Daniel Rough (Staff)" userId="203e01cb-5ffb-485d-aea4-69a20e72f9fb" providerId="ADAL" clId="{5F18F0CC-3DBC-46D5-A0F9-6382B94D2CBD}" dt="2024-01-12T16:43:35.379" v="1668"/>
          <ac:spMkLst>
            <pc:docMk/>
            <pc:sldMk cId="2049365997" sldId="271"/>
            <ac:spMk id="15" creationId="{0966BA3F-32A9-C12B-681E-60FD3645E6C3}"/>
          </ac:spMkLst>
        </pc:spChg>
        <pc:spChg chg="mod">
          <ac:chgData name="Daniel Rough (Staff)" userId="203e01cb-5ffb-485d-aea4-69a20e72f9fb" providerId="ADAL" clId="{5F18F0CC-3DBC-46D5-A0F9-6382B94D2CBD}" dt="2024-01-12T16:43:35.379" v="1668"/>
          <ac:spMkLst>
            <pc:docMk/>
            <pc:sldMk cId="2049365997" sldId="271"/>
            <ac:spMk id="16" creationId="{C5E599D7-0626-BFEE-B553-B0AB89F626B1}"/>
          </ac:spMkLst>
        </pc:spChg>
        <pc:spChg chg="mod">
          <ac:chgData name="Daniel Rough (Staff)" userId="203e01cb-5ffb-485d-aea4-69a20e72f9fb" providerId="ADAL" clId="{5F18F0CC-3DBC-46D5-A0F9-6382B94D2CBD}" dt="2024-01-12T16:43:35.379" v="1668"/>
          <ac:spMkLst>
            <pc:docMk/>
            <pc:sldMk cId="2049365997" sldId="271"/>
            <ac:spMk id="17" creationId="{8EDB9E51-E3B4-7EFA-44D4-7D74EABBC3B8}"/>
          </ac:spMkLst>
        </pc:spChg>
        <pc:spChg chg="mod">
          <ac:chgData name="Daniel Rough (Staff)" userId="203e01cb-5ffb-485d-aea4-69a20e72f9fb" providerId="ADAL" clId="{5F18F0CC-3DBC-46D5-A0F9-6382B94D2CBD}" dt="2024-01-12T16:43:35.379" v="1668"/>
          <ac:spMkLst>
            <pc:docMk/>
            <pc:sldMk cId="2049365997" sldId="271"/>
            <ac:spMk id="18" creationId="{1181E38B-39D4-33A2-7F73-3CF931681F6F}"/>
          </ac:spMkLst>
        </pc:spChg>
        <pc:spChg chg="mod">
          <ac:chgData name="Daniel Rough (Staff)" userId="203e01cb-5ffb-485d-aea4-69a20e72f9fb" providerId="ADAL" clId="{5F18F0CC-3DBC-46D5-A0F9-6382B94D2CBD}" dt="2024-01-12T16:43:35.379" v="1668"/>
          <ac:spMkLst>
            <pc:docMk/>
            <pc:sldMk cId="2049365997" sldId="271"/>
            <ac:spMk id="19" creationId="{EF609D96-CF36-0B16-D97B-0AA041DF2866}"/>
          </ac:spMkLst>
        </pc:spChg>
        <pc:spChg chg="mod">
          <ac:chgData name="Daniel Rough (Staff)" userId="203e01cb-5ffb-485d-aea4-69a20e72f9fb" providerId="ADAL" clId="{5F18F0CC-3DBC-46D5-A0F9-6382B94D2CBD}" dt="2024-01-12T16:43:35.379" v="1668"/>
          <ac:spMkLst>
            <pc:docMk/>
            <pc:sldMk cId="2049365997" sldId="271"/>
            <ac:spMk id="20" creationId="{4EBA7C38-DE5D-F8F4-FC2D-362D2C01A876}"/>
          </ac:spMkLst>
        </pc:spChg>
        <pc:spChg chg="add mod">
          <ac:chgData name="Daniel Rough (Staff)" userId="203e01cb-5ffb-485d-aea4-69a20e72f9fb" providerId="ADAL" clId="{5F18F0CC-3DBC-46D5-A0F9-6382B94D2CBD}" dt="2024-01-12T16:43:46.026" v="1669" actId="1076"/>
          <ac:spMkLst>
            <pc:docMk/>
            <pc:sldMk cId="2049365997" sldId="271"/>
            <ac:spMk id="22" creationId="{073C7831-770B-D9C6-876F-66B364ED5752}"/>
          </ac:spMkLst>
        </pc:spChg>
        <pc:spChg chg="add mod">
          <ac:chgData name="Daniel Rough (Staff)" userId="203e01cb-5ffb-485d-aea4-69a20e72f9fb" providerId="ADAL" clId="{5F18F0CC-3DBC-46D5-A0F9-6382B94D2CBD}" dt="2024-01-12T16:43:46.026" v="1669" actId="1076"/>
          <ac:spMkLst>
            <pc:docMk/>
            <pc:sldMk cId="2049365997" sldId="271"/>
            <ac:spMk id="24" creationId="{0003ADDE-A71B-FE75-704D-9DC47A17DFDD}"/>
          </ac:spMkLst>
        </pc:spChg>
        <pc:spChg chg="add mod">
          <ac:chgData name="Daniel Rough (Staff)" userId="203e01cb-5ffb-485d-aea4-69a20e72f9fb" providerId="ADAL" clId="{5F18F0CC-3DBC-46D5-A0F9-6382B94D2CBD}" dt="2024-01-12T16:43:46.026" v="1669" actId="1076"/>
          <ac:spMkLst>
            <pc:docMk/>
            <pc:sldMk cId="2049365997" sldId="271"/>
            <ac:spMk id="25" creationId="{736442A7-3040-34F5-7271-DA8303887A3F}"/>
          </ac:spMkLst>
        </pc:spChg>
        <pc:spChg chg="add mod">
          <ac:chgData name="Daniel Rough (Staff)" userId="203e01cb-5ffb-485d-aea4-69a20e72f9fb" providerId="ADAL" clId="{5F18F0CC-3DBC-46D5-A0F9-6382B94D2CBD}" dt="2024-01-12T16:43:46.026" v="1669" actId="1076"/>
          <ac:spMkLst>
            <pc:docMk/>
            <pc:sldMk cId="2049365997" sldId="271"/>
            <ac:spMk id="26" creationId="{9CAEEFF4-90BF-3873-5DF5-28802FA238E5}"/>
          </ac:spMkLst>
        </pc:spChg>
        <pc:spChg chg="add mod">
          <ac:chgData name="Daniel Rough (Staff)" userId="203e01cb-5ffb-485d-aea4-69a20e72f9fb" providerId="ADAL" clId="{5F18F0CC-3DBC-46D5-A0F9-6382B94D2CBD}" dt="2024-01-12T16:43:46.026" v="1669" actId="1076"/>
          <ac:spMkLst>
            <pc:docMk/>
            <pc:sldMk cId="2049365997" sldId="271"/>
            <ac:spMk id="28" creationId="{D3DFC054-F2F1-12D5-CB9D-84FB3C801962}"/>
          </ac:spMkLst>
        </pc:spChg>
        <pc:spChg chg="add mod">
          <ac:chgData name="Daniel Rough (Staff)" userId="203e01cb-5ffb-485d-aea4-69a20e72f9fb" providerId="ADAL" clId="{5F18F0CC-3DBC-46D5-A0F9-6382B94D2CBD}" dt="2024-01-12T16:43:46.026" v="1669" actId="1076"/>
          <ac:spMkLst>
            <pc:docMk/>
            <pc:sldMk cId="2049365997" sldId="271"/>
            <ac:spMk id="30" creationId="{87FEED31-92AE-8E8A-0988-412A68ED8A7E}"/>
          </ac:spMkLst>
        </pc:spChg>
        <pc:spChg chg="add mod">
          <ac:chgData name="Daniel Rough (Staff)" userId="203e01cb-5ffb-485d-aea4-69a20e72f9fb" providerId="ADAL" clId="{5F18F0CC-3DBC-46D5-A0F9-6382B94D2CBD}" dt="2024-01-12T16:43:46.026" v="1669" actId="1076"/>
          <ac:spMkLst>
            <pc:docMk/>
            <pc:sldMk cId="2049365997" sldId="271"/>
            <ac:spMk id="31" creationId="{AF447FB3-84D1-8C9C-5580-13956CBF682D}"/>
          </ac:spMkLst>
        </pc:spChg>
        <pc:grpChg chg="add mod">
          <ac:chgData name="Daniel Rough (Staff)" userId="203e01cb-5ffb-485d-aea4-69a20e72f9fb" providerId="ADAL" clId="{5F18F0CC-3DBC-46D5-A0F9-6382B94D2CBD}" dt="2024-01-12T16:43:46.026" v="1669" actId="1076"/>
          <ac:grpSpMkLst>
            <pc:docMk/>
            <pc:sldMk cId="2049365997" sldId="271"/>
            <ac:grpSpMk id="10" creationId="{C04211AB-B41A-18B7-ECEF-6E1D21F83BBE}"/>
          </ac:grpSpMkLst>
        </pc:grpChg>
        <pc:picChg chg="add mod">
          <ac:chgData name="Daniel Rough (Staff)" userId="203e01cb-5ffb-485d-aea4-69a20e72f9fb" providerId="ADAL" clId="{5F18F0CC-3DBC-46D5-A0F9-6382B94D2CBD}" dt="2024-01-12T16:43:46.026" v="1669" actId="1076"/>
          <ac:picMkLst>
            <pc:docMk/>
            <pc:sldMk cId="2049365997" sldId="271"/>
            <ac:picMk id="4" creationId="{27C33C0C-8D91-3444-1703-845F940C7805}"/>
          </ac:picMkLst>
        </pc:picChg>
        <pc:picChg chg="add mod">
          <ac:chgData name="Daniel Rough (Staff)" userId="203e01cb-5ffb-485d-aea4-69a20e72f9fb" providerId="ADAL" clId="{5F18F0CC-3DBC-46D5-A0F9-6382B94D2CBD}" dt="2024-01-12T16:43:46.026" v="1669" actId="1076"/>
          <ac:picMkLst>
            <pc:docMk/>
            <pc:sldMk cId="2049365997" sldId="271"/>
            <ac:picMk id="5" creationId="{82627B7D-8344-B88F-1AC8-C5BAEB0420E5}"/>
          </ac:picMkLst>
        </pc:picChg>
        <pc:picChg chg="add mod">
          <ac:chgData name="Daniel Rough (Staff)" userId="203e01cb-5ffb-485d-aea4-69a20e72f9fb" providerId="ADAL" clId="{5F18F0CC-3DBC-46D5-A0F9-6382B94D2CBD}" dt="2024-01-12T16:43:46.026" v="1669" actId="1076"/>
          <ac:picMkLst>
            <pc:docMk/>
            <pc:sldMk cId="2049365997" sldId="271"/>
            <ac:picMk id="6" creationId="{38D4A692-88A5-D15A-4D9B-0D03B5E9229D}"/>
          </ac:picMkLst>
        </pc:picChg>
        <pc:picChg chg="add mod">
          <ac:chgData name="Daniel Rough (Staff)" userId="203e01cb-5ffb-485d-aea4-69a20e72f9fb" providerId="ADAL" clId="{5F18F0CC-3DBC-46D5-A0F9-6382B94D2CBD}" dt="2024-01-12T16:43:46.026" v="1669" actId="1076"/>
          <ac:picMkLst>
            <pc:docMk/>
            <pc:sldMk cId="2049365997" sldId="271"/>
            <ac:picMk id="7" creationId="{CE05C528-7FC2-F358-7136-508DB790EABE}"/>
          </ac:picMkLst>
        </pc:picChg>
        <pc:picChg chg="mod">
          <ac:chgData name="Daniel Rough (Staff)" userId="203e01cb-5ffb-485d-aea4-69a20e72f9fb" providerId="ADAL" clId="{5F18F0CC-3DBC-46D5-A0F9-6382B94D2CBD}" dt="2024-01-12T16:43:35.379" v="1668"/>
          <ac:picMkLst>
            <pc:docMk/>
            <pc:sldMk cId="2049365997" sldId="271"/>
            <ac:picMk id="11" creationId="{EE0C5CCC-9179-225F-2D64-0B2788A09A8D}"/>
          </ac:picMkLst>
        </pc:picChg>
        <pc:picChg chg="mod">
          <ac:chgData name="Daniel Rough (Staff)" userId="203e01cb-5ffb-485d-aea4-69a20e72f9fb" providerId="ADAL" clId="{5F18F0CC-3DBC-46D5-A0F9-6382B94D2CBD}" dt="2024-01-12T16:43:35.379" v="1668"/>
          <ac:picMkLst>
            <pc:docMk/>
            <pc:sldMk cId="2049365997" sldId="271"/>
            <ac:picMk id="12" creationId="{B1643E72-C664-6BA2-B853-1CBFAF6A53B1}"/>
          </ac:picMkLst>
        </pc:picChg>
        <pc:picChg chg="mod">
          <ac:chgData name="Daniel Rough (Staff)" userId="203e01cb-5ffb-485d-aea4-69a20e72f9fb" providerId="ADAL" clId="{5F18F0CC-3DBC-46D5-A0F9-6382B94D2CBD}" dt="2024-01-12T16:43:35.379" v="1668"/>
          <ac:picMkLst>
            <pc:docMk/>
            <pc:sldMk cId="2049365997" sldId="271"/>
            <ac:picMk id="13" creationId="{F26EF101-41FA-915E-9051-596253AF87E5}"/>
          </ac:picMkLst>
        </pc:picChg>
        <pc:picChg chg="mod">
          <ac:chgData name="Daniel Rough (Staff)" userId="203e01cb-5ffb-485d-aea4-69a20e72f9fb" providerId="ADAL" clId="{5F18F0CC-3DBC-46D5-A0F9-6382B94D2CBD}" dt="2024-01-12T16:43:35.379" v="1668"/>
          <ac:picMkLst>
            <pc:docMk/>
            <pc:sldMk cId="2049365997" sldId="271"/>
            <ac:picMk id="14" creationId="{5C3CC105-776B-2262-1827-7C1E0CF6CC7C}"/>
          </ac:picMkLst>
        </pc:picChg>
        <pc:picChg chg="mod">
          <ac:chgData name="Daniel Rough (Staff)" userId="203e01cb-5ffb-485d-aea4-69a20e72f9fb" providerId="ADAL" clId="{5F18F0CC-3DBC-46D5-A0F9-6382B94D2CBD}" dt="2024-01-12T16:43:35.379" v="1668"/>
          <ac:picMkLst>
            <pc:docMk/>
            <pc:sldMk cId="2049365997" sldId="271"/>
            <ac:picMk id="21" creationId="{0CD9F435-4C45-99BA-4A1A-C3B53F67398C}"/>
          </ac:picMkLst>
        </pc:picChg>
        <pc:picChg chg="add mod">
          <ac:chgData name="Daniel Rough (Staff)" userId="203e01cb-5ffb-485d-aea4-69a20e72f9fb" providerId="ADAL" clId="{5F18F0CC-3DBC-46D5-A0F9-6382B94D2CBD}" dt="2024-01-12T16:43:46.026" v="1669" actId="1076"/>
          <ac:picMkLst>
            <pc:docMk/>
            <pc:sldMk cId="2049365997" sldId="271"/>
            <ac:picMk id="23" creationId="{8BD11948-7722-0322-254D-8439651D88C2}"/>
          </ac:picMkLst>
        </pc:picChg>
        <pc:picChg chg="add mod">
          <ac:chgData name="Daniel Rough (Staff)" userId="203e01cb-5ffb-485d-aea4-69a20e72f9fb" providerId="ADAL" clId="{5F18F0CC-3DBC-46D5-A0F9-6382B94D2CBD}" dt="2024-01-12T16:43:46.026" v="1669" actId="1076"/>
          <ac:picMkLst>
            <pc:docMk/>
            <pc:sldMk cId="2049365997" sldId="271"/>
            <ac:picMk id="27" creationId="{B1A0A4E4-F5EA-1D3E-549A-EBE6A6A07B3E}"/>
          </ac:picMkLst>
        </pc:picChg>
        <pc:picChg chg="add mod">
          <ac:chgData name="Daniel Rough (Staff)" userId="203e01cb-5ffb-485d-aea4-69a20e72f9fb" providerId="ADAL" clId="{5F18F0CC-3DBC-46D5-A0F9-6382B94D2CBD}" dt="2024-01-12T16:43:46.026" v="1669" actId="1076"/>
          <ac:picMkLst>
            <pc:docMk/>
            <pc:sldMk cId="2049365997" sldId="271"/>
            <ac:picMk id="29" creationId="{3FE5C68B-2236-E7C2-DAE1-CE1F33AEF34C}"/>
          </ac:picMkLst>
        </pc:picChg>
      </pc:sldChg>
      <pc:sldChg chg="modSp add del mod ord modNotesTx">
        <pc:chgData name="Daniel Rough (Staff)" userId="203e01cb-5ffb-485d-aea4-69a20e72f9fb" providerId="ADAL" clId="{5F18F0CC-3DBC-46D5-A0F9-6382B94D2CBD}" dt="2024-01-13T00:02:09.599" v="3088" actId="47"/>
        <pc:sldMkLst>
          <pc:docMk/>
          <pc:sldMk cId="4141374372" sldId="271"/>
        </pc:sldMkLst>
        <pc:spChg chg="mod">
          <ac:chgData name="Daniel Rough (Staff)" userId="203e01cb-5ffb-485d-aea4-69a20e72f9fb" providerId="ADAL" clId="{5F18F0CC-3DBC-46D5-A0F9-6382B94D2CBD}" dt="2024-01-12T16:43:04.198" v="1659"/>
          <ac:spMkLst>
            <pc:docMk/>
            <pc:sldMk cId="4141374372" sldId="271"/>
            <ac:spMk id="37" creationId="{00000000-0000-0000-0000-000000000000}"/>
          </ac:spMkLst>
        </pc:spChg>
        <pc:spChg chg="mod">
          <ac:chgData name="Daniel Rough (Staff)" userId="203e01cb-5ffb-485d-aea4-69a20e72f9fb" providerId="ADAL" clId="{5F18F0CC-3DBC-46D5-A0F9-6382B94D2CBD}" dt="2024-01-12T16:43:04.198" v="1659"/>
          <ac:spMkLst>
            <pc:docMk/>
            <pc:sldMk cId="4141374372" sldId="271"/>
            <ac:spMk id="39" creationId="{00000000-0000-0000-0000-000000000000}"/>
          </ac:spMkLst>
        </pc:spChg>
        <pc:spChg chg="mod">
          <ac:chgData name="Daniel Rough (Staff)" userId="203e01cb-5ffb-485d-aea4-69a20e72f9fb" providerId="ADAL" clId="{5F18F0CC-3DBC-46D5-A0F9-6382B94D2CBD}" dt="2024-01-12T16:43:04.198" v="1659"/>
          <ac:spMkLst>
            <pc:docMk/>
            <pc:sldMk cId="4141374372" sldId="271"/>
            <ac:spMk id="40" creationId="{00000000-0000-0000-0000-000000000000}"/>
          </ac:spMkLst>
        </pc:spChg>
        <pc:grpChg chg="mod">
          <ac:chgData name="Daniel Rough (Staff)" userId="203e01cb-5ffb-485d-aea4-69a20e72f9fb" providerId="ADAL" clId="{5F18F0CC-3DBC-46D5-A0F9-6382B94D2CBD}" dt="2024-01-12T16:43:19.157" v="1664" actId="1076"/>
          <ac:grpSpMkLst>
            <pc:docMk/>
            <pc:sldMk cId="4141374372" sldId="271"/>
            <ac:grpSpMk id="11" creationId="{00000000-0000-0000-0000-000000000000}"/>
          </ac:grpSpMkLst>
        </pc:grpChg>
      </pc:sldChg>
      <pc:sldChg chg="addSp modSp add mod modAnim modNotesTx">
        <pc:chgData name="Daniel Rough (Staff)" userId="203e01cb-5ffb-485d-aea4-69a20e72f9fb" providerId="ADAL" clId="{5F18F0CC-3DBC-46D5-A0F9-6382B94D2CBD}" dt="2024-01-17T18:18:15.073" v="7079" actId="20577"/>
        <pc:sldMkLst>
          <pc:docMk/>
          <pc:sldMk cId="2974197047" sldId="272"/>
        </pc:sldMkLst>
        <pc:spChg chg="add mod">
          <ac:chgData name="Daniel Rough (Staff)" userId="203e01cb-5ffb-485d-aea4-69a20e72f9fb" providerId="ADAL" clId="{5F18F0CC-3DBC-46D5-A0F9-6382B94D2CBD}" dt="2024-01-17T17:50:20.774" v="5865" actId="255"/>
          <ac:spMkLst>
            <pc:docMk/>
            <pc:sldMk cId="2974197047" sldId="272"/>
            <ac:spMk id="3" creationId="{FA071005-74FF-8B29-C795-EE1BF84E88F8}"/>
          </ac:spMkLst>
        </pc:spChg>
        <pc:spChg chg="add mod">
          <ac:chgData name="Daniel Rough (Staff)" userId="203e01cb-5ffb-485d-aea4-69a20e72f9fb" providerId="ADAL" clId="{5F18F0CC-3DBC-46D5-A0F9-6382B94D2CBD}" dt="2024-01-17T17:50:46.584" v="5882" actId="1076"/>
          <ac:spMkLst>
            <pc:docMk/>
            <pc:sldMk cId="2974197047" sldId="272"/>
            <ac:spMk id="5" creationId="{1918D338-5EC9-8B4B-D16F-4DE7D670C7E5}"/>
          </ac:spMkLst>
        </pc:spChg>
        <pc:spChg chg="mod">
          <ac:chgData name="Daniel Rough (Staff)" userId="203e01cb-5ffb-485d-aea4-69a20e72f9fb" providerId="ADAL" clId="{5F18F0CC-3DBC-46D5-A0F9-6382B94D2CBD}" dt="2024-01-17T17:51:07.818" v="5895" actId="255"/>
          <ac:spMkLst>
            <pc:docMk/>
            <pc:sldMk cId="2974197047" sldId="272"/>
            <ac:spMk id="10" creationId="{93109A07-EBC6-A991-EAB4-49D13BADC3DD}"/>
          </ac:spMkLst>
        </pc:spChg>
        <pc:spChg chg="mod">
          <ac:chgData name="Daniel Rough (Staff)" userId="203e01cb-5ffb-485d-aea4-69a20e72f9fb" providerId="ADAL" clId="{5F18F0CC-3DBC-46D5-A0F9-6382B94D2CBD}" dt="2024-01-12T22:42:30.046" v="2621" actId="20577"/>
          <ac:spMkLst>
            <pc:docMk/>
            <pc:sldMk cId="2974197047" sldId="272"/>
            <ac:spMk id="13" creationId="{19DA0240-70D2-7D8A-F9D8-5AD85947EE00}"/>
          </ac:spMkLst>
        </pc:spChg>
        <pc:picChg chg="add mod">
          <ac:chgData name="Daniel Rough (Staff)" userId="203e01cb-5ffb-485d-aea4-69a20e72f9fb" providerId="ADAL" clId="{5F18F0CC-3DBC-46D5-A0F9-6382B94D2CBD}" dt="2024-01-17T17:54:24.680" v="5908" actId="1076"/>
          <ac:picMkLst>
            <pc:docMk/>
            <pc:sldMk cId="2974197047" sldId="272"/>
            <ac:picMk id="7" creationId="{9FF3514B-7FFB-DA94-A2FC-5D18ECB4C959}"/>
          </ac:picMkLst>
        </pc:picChg>
        <pc:picChg chg="add mod">
          <ac:chgData name="Daniel Rough (Staff)" userId="203e01cb-5ffb-485d-aea4-69a20e72f9fb" providerId="ADAL" clId="{5F18F0CC-3DBC-46D5-A0F9-6382B94D2CBD}" dt="2024-01-17T17:56:02.800" v="5915" actId="1076"/>
          <ac:picMkLst>
            <pc:docMk/>
            <pc:sldMk cId="2974197047" sldId="272"/>
            <ac:picMk id="9" creationId="{88B6390F-3504-678E-CA5A-18855280EB5E}"/>
          </ac:picMkLst>
        </pc:picChg>
        <pc:picChg chg="mod">
          <ac:chgData name="Daniel Rough (Staff)" userId="203e01cb-5ffb-485d-aea4-69a20e72f9fb" providerId="ADAL" clId="{5F18F0CC-3DBC-46D5-A0F9-6382B94D2CBD}" dt="2024-01-17T17:48:45.811" v="5818" actId="1076"/>
          <ac:picMkLst>
            <pc:docMk/>
            <pc:sldMk cId="2974197047" sldId="272"/>
            <ac:picMk id="14" creationId="{9D57648A-C476-DCF8-BFCB-C752426E2A84}"/>
          </ac:picMkLst>
        </pc:picChg>
      </pc:sldChg>
      <pc:sldChg chg="addSp delSp modSp add del mod ord">
        <pc:chgData name="Daniel Rough (Staff)" userId="203e01cb-5ffb-485d-aea4-69a20e72f9fb" providerId="ADAL" clId="{5F18F0CC-3DBC-46D5-A0F9-6382B94D2CBD}" dt="2024-01-12T23:27:24.788" v="3069" actId="47"/>
        <pc:sldMkLst>
          <pc:docMk/>
          <pc:sldMk cId="628691070" sldId="273"/>
        </pc:sldMkLst>
        <pc:spChg chg="add mod">
          <ac:chgData name="Daniel Rough (Staff)" userId="203e01cb-5ffb-485d-aea4-69a20e72f9fb" providerId="ADAL" clId="{5F18F0CC-3DBC-46D5-A0F9-6382B94D2CBD}" dt="2024-01-12T23:16:07.775" v="2929" actId="20577"/>
          <ac:spMkLst>
            <pc:docMk/>
            <pc:sldMk cId="628691070" sldId="273"/>
            <ac:spMk id="3" creationId="{F8AEE808-82C9-ED3C-05DD-562CBC726E46}"/>
          </ac:spMkLst>
        </pc:spChg>
        <pc:spChg chg="add mod">
          <ac:chgData name="Daniel Rough (Staff)" userId="203e01cb-5ffb-485d-aea4-69a20e72f9fb" providerId="ADAL" clId="{5F18F0CC-3DBC-46D5-A0F9-6382B94D2CBD}" dt="2024-01-12T22:57:47.078" v="2892" actId="1076"/>
          <ac:spMkLst>
            <pc:docMk/>
            <pc:sldMk cId="628691070" sldId="273"/>
            <ac:spMk id="4" creationId="{201A1F61-FBC1-A936-CE07-BA949305270A}"/>
          </ac:spMkLst>
        </pc:spChg>
        <pc:spChg chg="add del mod">
          <ac:chgData name="Daniel Rough (Staff)" userId="203e01cb-5ffb-485d-aea4-69a20e72f9fb" providerId="ADAL" clId="{5F18F0CC-3DBC-46D5-A0F9-6382B94D2CBD}" dt="2024-01-12T23:15:47.736" v="2907" actId="478"/>
          <ac:spMkLst>
            <pc:docMk/>
            <pc:sldMk cId="628691070" sldId="273"/>
            <ac:spMk id="5" creationId="{42ABE198-6D4E-0522-EDE1-782D09F94ED5}"/>
          </ac:spMkLst>
        </pc:spChg>
        <pc:spChg chg="add mod">
          <ac:chgData name="Daniel Rough (Staff)" userId="203e01cb-5ffb-485d-aea4-69a20e72f9fb" providerId="ADAL" clId="{5F18F0CC-3DBC-46D5-A0F9-6382B94D2CBD}" dt="2024-01-12T22:57:55.623" v="2896" actId="1076"/>
          <ac:spMkLst>
            <pc:docMk/>
            <pc:sldMk cId="628691070" sldId="273"/>
            <ac:spMk id="6" creationId="{60E909DC-4932-4F8B-732C-3E81278C64A0}"/>
          </ac:spMkLst>
        </pc:spChg>
        <pc:spChg chg="add mod">
          <ac:chgData name="Daniel Rough (Staff)" userId="203e01cb-5ffb-485d-aea4-69a20e72f9fb" providerId="ADAL" clId="{5F18F0CC-3DBC-46D5-A0F9-6382B94D2CBD}" dt="2024-01-12T22:57:57.405" v="2897" actId="1076"/>
          <ac:spMkLst>
            <pc:docMk/>
            <pc:sldMk cId="628691070" sldId="273"/>
            <ac:spMk id="7" creationId="{76080ED9-C6BB-6E2A-54E0-6F0362438E3C}"/>
          </ac:spMkLst>
        </pc:spChg>
        <pc:spChg chg="add del mod">
          <ac:chgData name="Daniel Rough (Staff)" userId="203e01cb-5ffb-485d-aea4-69a20e72f9fb" providerId="ADAL" clId="{5F18F0CC-3DBC-46D5-A0F9-6382B94D2CBD}" dt="2024-01-12T23:16:11.566" v="2930" actId="478"/>
          <ac:spMkLst>
            <pc:docMk/>
            <pc:sldMk cId="628691070" sldId="273"/>
            <ac:spMk id="8" creationId="{8659F503-157C-8800-1387-504D02CEFC2F}"/>
          </ac:spMkLst>
        </pc:spChg>
        <pc:spChg chg="add del mod">
          <ac:chgData name="Daniel Rough (Staff)" userId="203e01cb-5ffb-485d-aea4-69a20e72f9fb" providerId="ADAL" clId="{5F18F0CC-3DBC-46D5-A0F9-6382B94D2CBD}" dt="2024-01-12T23:16:11.894" v="2931" actId="478"/>
          <ac:spMkLst>
            <pc:docMk/>
            <pc:sldMk cId="628691070" sldId="273"/>
            <ac:spMk id="9" creationId="{CA69A08C-23C5-E84A-9B56-E58427E5407C}"/>
          </ac:spMkLst>
        </pc:spChg>
        <pc:spChg chg="del">
          <ac:chgData name="Daniel Rough (Staff)" userId="203e01cb-5ffb-485d-aea4-69a20e72f9fb" providerId="ADAL" clId="{5F18F0CC-3DBC-46D5-A0F9-6382B94D2CBD}" dt="2024-01-12T22:54:06.684" v="2829" actId="478"/>
          <ac:spMkLst>
            <pc:docMk/>
            <pc:sldMk cId="628691070" sldId="273"/>
            <ac:spMk id="10" creationId="{93109A07-EBC6-A991-EAB4-49D13BADC3DD}"/>
          </ac:spMkLst>
        </pc:spChg>
        <pc:spChg chg="add mod">
          <ac:chgData name="Daniel Rough (Staff)" userId="203e01cb-5ffb-485d-aea4-69a20e72f9fb" providerId="ADAL" clId="{5F18F0CC-3DBC-46D5-A0F9-6382B94D2CBD}" dt="2024-01-12T23:16:00.055" v="2921" actId="20577"/>
          <ac:spMkLst>
            <pc:docMk/>
            <pc:sldMk cId="628691070" sldId="273"/>
            <ac:spMk id="11" creationId="{C7999642-4071-91FC-7FD5-3E495ED216D9}"/>
          </ac:spMkLst>
        </pc:spChg>
        <pc:spChg chg="add mod">
          <ac:chgData name="Daniel Rough (Staff)" userId="203e01cb-5ffb-485d-aea4-69a20e72f9fb" providerId="ADAL" clId="{5F18F0CC-3DBC-46D5-A0F9-6382B94D2CBD}" dt="2024-01-12T23:16:42.007" v="2969" actId="20577"/>
          <ac:spMkLst>
            <pc:docMk/>
            <pc:sldMk cId="628691070" sldId="273"/>
            <ac:spMk id="12" creationId="{74F6B4A4-B855-B078-7765-AC7C560CA85C}"/>
          </ac:spMkLst>
        </pc:spChg>
        <pc:spChg chg="del">
          <ac:chgData name="Daniel Rough (Staff)" userId="203e01cb-5ffb-485d-aea4-69a20e72f9fb" providerId="ADAL" clId="{5F18F0CC-3DBC-46D5-A0F9-6382B94D2CBD}" dt="2024-01-12T22:55:56.191" v="2863" actId="478"/>
          <ac:spMkLst>
            <pc:docMk/>
            <pc:sldMk cId="628691070" sldId="273"/>
            <ac:spMk id="13" creationId="{19DA0240-70D2-7D8A-F9D8-5AD85947EE00}"/>
          </ac:spMkLst>
        </pc:spChg>
        <pc:spChg chg="add mod">
          <ac:chgData name="Daniel Rough (Staff)" userId="203e01cb-5ffb-485d-aea4-69a20e72f9fb" providerId="ADAL" clId="{5F18F0CC-3DBC-46D5-A0F9-6382B94D2CBD}" dt="2024-01-12T23:16:46.965" v="2972" actId="20577"/>
          <ac:spMkLst>
            <pc:docMk/>
            <pc:sldMk cId="628691070" sldId="273"/>
            <ac:spMk id="15" creationId="{76AFC464-E98A-D66F-27CA-4B8AB222F398}"/>
          </ac:spMkLst>
        </pc:spChg>
        <pc:graphicFrameChg chg="add del mod modGraphic">
          <ac:chgData name="Daniel Rough (Staff)" userId="203e01cb-5ffb-485d-aea4-69a20e72f9fb" providerId="ADAL" clId="{5F18F0CC-3DBC-46D5-A0F9-6382B94D2CBD}" dt="2024-01-12T22:55:15.553" v="2844" actId="478"/>
          <ac:graphicFrameMkLst>
            <pc:docMk/>
            <pc:sldMk cId="628691070" sldId="273"/>
            <ac:graphicFrameMk id="2" creationId="{7052415C-96AA-CE45-B4D9-EE7A5C4574DC}"/>
          </ac:graphicFrameMkLst>
        </pc:graphicFrameChg>
        <pc:picChg chg="add mod">
          <ac:chgData name="Daniel Rough (Staff)" userId="203e01cb-5ffb-485d-aea4-69a20e72f9fb" providerId="ADAL" clId="{5F18F0CC-3DBC-46D5-A0F9-6382B94D2CBD}" dt="2024-01-12T23:17:04.350" v="2975" actId="1076"/>
          <ac:picMkLst>
            <pc:docMk/>
            <pc:sldMk cId="628691070" sldId="273"/>
            <ac:picMk id="16" creationId="{01E52D3B-3244-A192-560C-2810C19090F2}"/>
          </ac:picMkLst>
        </pc:picChg>
      </pc:sldChg>
      <pc:sldChg chg="addSp delSp modSp add mod ord modNotesTx">
        <pc:chgData name="Daniel Rough (Staff)" userId="203e01cb-5ffb-485d-aea4-69a20e72f9fb" providerId="ADAL" clId="{5F18F0CC-3DBC-46D5-A0F9-6382B94D2CBD}" dt="2024-01-18T18:54:38.909" v="15794" actId="20577"/>
        <pc:sldMkLst>
          <pc:docMk/>
          <pc:sldMk cId="725801968" sldId="273"/>
        </pc:sldMkLst>
        <pc:spChg chg="del">
          <ac:chgData name="Daniel Rough (Staff)" userId="203e01cb-5ffb-485d-aea4-69a20e72f9fb" providerId="ADAL" clId="{5F18F0CC-3DBC-46D5-A0F9-6382B94D2CBD}" dt="2024-01-13T00:17:22.768" v="3102" actId="478"/>
          <ac:spMkLst>
            <pc:docMk/>
            <pc:sldMk cId="725801968" sldId="273"/>
            <ac:spMk id="3" creationId="{34AAE1EC-A262-E4C9-B0E5-EF03F0B2E796}"/>
          </ac:spMkLst>
        </pc:spChg>
        <pc:spChg chg="add del">
          <ac:chgData name="Daniel Rough (Staff)" userId="203e01cb-5ffb-485d-aea4-69a20e72f9fb" providerId="ADAL" clId="{5F18F0CC-3DBC-46D5-A0F9-6382B94D2CBD}" dt="2024-01-13T00:17:30.391" v="3112" actId="22"/>
          <ac:spMkLst>
            <pc:docMk/>
            <pc:sldMk cId="725801968" sldId="273"/>
            <ac:spMk id="4" creationId="{DE32B0F5-E737-153D-FC54-54548F735258}"/>
          </ac:spMkLst>
        </pc:spChg>
        <pc:spChg chg="mod">
          <ac:chgData name="Daniel Rough (Staff)" userId="203e01cb-5ffb-485d-aea4-69a20e72f9fb" providerId="ADAL" clId="{5F18F0CC-3DBC-46D5-A0F9-6382B94D2CBD}" dt="2024-01-13T00:02:29.772" v="3101" actId="20577"/>
          <ac:spMkLst>
            <pc:docMk/>
            <pc:sldMk cId="725801968" sldId="273"/>
            <ac:spMk id="5" creationId="{839138B1-C65C-1EB2-EF4E-21B34FF0BF86}"/>
          </ac:spMkLst>
        </pc:spChg>
        <pc:spChg chg="add mod">
          <ac:chgData name="Daniel Rough (Staff)" userId="203e01cb-5ffb-485d-aea4-69a20e72f9fb" providerId="ADAL" clId="{5F18F0CC-3DBC-46D5-A0F9-6382B94D2CBD}" dt="2024-01-13T00:19:36.853" v="3135" actId="207"/>
          <ac:spMkLst>
            <pc:docMk/>
            <pc:sldMk cId="725801968" sldId="273"/>
            <ac:spMk id="8" creationId="{E46E66F3-1381-FC3D-BCBA-D9A830D59239}"/>
          </ac:spMkLst>
        </pc:spChg>
        <pc:spChg chg="add mod">
          <ac:chgData name="Daniel Rough (Staff)" userId="203e01cb-5ffb-485d-aea4-69a20e72f9fb" providerId="ADAL" clId="{5F18F0CC-3DBC-46D5-A0F9-6382B94D2CBD}" dt="2024-01-13T03:35:49.419" v="3343" actId="2711"/>
          <ac:spMkLst>
            <pc:docMk/>
            <pc:sldMk cId="725801968" sldId="273"/>
            <ac:spMk id="10" creationId="{1298ECD9-3293-0969-3E5C-BAEC05948265}"/>
          </ac:spMkLst>
        </pc:spChg>
        <pc:spChg chg="add mod">
          <ac:chgData name="Daniel Rough (Staff)" userId="203e01cb-5ffb-485d-aea4-69a20e72f9fb" providerId="ADAL" clId="{5F18F0CC-3DBC-46D5-A0F9-6382B94D2CBD}" dt="2024-01-18T18:50:58.686" v="14932" actId="1076"/>
          <ac:spMkLst>
            <pc:docMk/>
            <pc:sldMk cId="725801968" sldId="273"/>
            <ac:spMk id="33" creationId="{CE4793F4-D396-4E93-FC6F-0F18187DDD1A}"/>
          </ac:spMkLst>
        </pc:spChg>
        <pc:spChg chg="add mod">
          <ac:chgData name="Daniel Rough (Staff)" userId="203e01cb-5ffb-485d-aea4-69a20e72f9fb" providerId="ADAL" clId="{5F18F0CC-3DBC-46D5-A0F9-6382B94D2CBD}" dt="2024-01-18T18:51:04.438" v="14934" actId="1076"/>
          <ac:spMkLst>
            <pc:docMk/>
            <pc:sldMk cId="725801968" sldId="273"/>
            <ac:spMk id="34" creationId="{24A0C058-3A7E-98D2-4F9A-2A50C86B3014}"/>
          </ac:spMkLst>
        </pc:spChg>
        <pc:spChg chg="add mod">
          <ac:chgData name="Daniel Rough (Staff)" userId="203e01cb-5ffb-485d-aea4-69a20e72f9fb" providerId="ADAL" clId="{5F18F0CC-3DBC-46D5-A0F9-6382B94D2CBD}" dt="2024-01-18T18:51:00.790" v="14933" actId="1076"/>
          <ac:spMkLst>
            <pc:docMk/>
            <pc:sldMk cId="725801968" sldId="273"/>
            <ac:spMk id="35" creationId="{E8203B9A-5174-8FA5-F9D8-AB08908D40B4}"/>
          </ac:spMkLst>
        </pc:spChg>
        <pc:spChg chg="add del mod">
          <ac:chgData name="Daniel Rough (Staff)" userId="203e01cb-5ffb-485d-aea4-69a20e72f9fb" providerId="ADAL" clId="{5F18F0CC-3DBC-46D5-A0F9-6382B94D2CBD}" dt="2024-01-18T18:50:16.970" v="14914" actId="478"/>
          <ac:spMkLst>
            <pc:docMk/>
            <pc:sldMk cId="725801968" sldId="273"/>
            <ac:spMk id="36" creationId="{279679B2-5526-C66C-7248-BB072EED6E80}"/>
          </ac:spMkLst>
        </pc:spChg>
        <pc:picChg chg="add del mod">
          <ac:chgData name="Daniel Rough (Staff)" userId="203e01cb-5ffb-485d-aea4-69a20e72f9fb" providerId="ADAL" clId="{5F18F0CC-3DBC-46D5-A0F9-6382B94D2CBD}" dt="2024-01-18T18:50:12.121" v="14910" actId="478"/>
          <ac:picMkLst>
            <pc:docMk/>
            <pc:sldMk cId="725801968" sldId="273"/>
            <ac:picMk id="2" creationId="{92ACF95E-4F29-2A1D-F7C3-4C3C489CE977}"/>
          </ac:picMkLst>
        </pc:picChg>
        <pc:picChg chg="add del mod">
          <ac:chgData name="Daniel Rough (Staff)" userId="203e01cb-5ffb-485d-aea4-69a20e72f9fb" providerId="ADAL" clId="{5F18F0CC-3DBC-46D5-A0F9-6382B94D2CBD}" dt="2024-01-18T18:50:12.877" v="14911" actId="478"/>
          <ac:picMkLst>
            <pc:docMk/>
            <pc:sldMk cId="725801968" sldId="273"/>
            <ac:picMk id="3" creationId="{BF0E1CE7-4E7C-B6AB-5B63-384E85F4B673}"/>
          </ac:picMkLst>
        </pc:picChg>
        <pc:picChg chg="add mod">
          <ac:chgData name="Daniel Rough (Staff)" userId="203e01cb-5ffb-485d-aea4-69a20e72f9fb" providerId="ADAL" clId="{5F18F0CC-3DBC-46D5-A0F9-6382B94D2CBD}" dt="2024-01-18T18:50:58.686" v="14932" actId="1076"/>
          <ac:picMkLst>
            <pc:docMk/>
            <pc:sldMk cId="725801968" sldId="273"/>
            <ac:picMk id="4" creationId="{61A46114-2B27-7224-995E-672ED2F2659F}"/>
          </ac:picMkLst>
        </pc:picChg>
        <pc:picChg chg="mod">
          <ac:chgData name="Daniel Rough (Staff)" userId="203e01cb-5ffb-485d-aea4-69a20e72f9fb" providerId="ADAL" clId="{5F18F0CC-3DBC-46D5-A0F9-6382B94D2CBD}" dt="2024-01-18T18:50:54.425" v="14931" actId="1076"/>
          <ac:picMkLst>
            <pc:docMk/>
            <pc:sldMk cId="725801968" sldId="273"/>
            <ac:picMk id="6" creationId="{3DCDC497-36DE-717C-44AE-941C7B349099}"/>
          </ac:picMkLst>
        </pc:picChg>
        <pc:picChg chg="add del mod">
          <ac:chgData name="Daniel Rough (Staff)" userId="203e01cb-5ffb-485d-aea4-69a20e72f9fb" providerId="ADAL" clId="{5F18F0CC-3DBC-46D5-A0F9-6382B94D2CBD}" dt="2024-01-18T18:50:14.361" v="14913" actId="478"/>
          <ac:picMkLst>
            <pc:docMk/>
            <pc:sldMk cId="725801968" sldId="273"/>
            <ac:picMk id="7" creationId="{D0C8A43A-DA61-A0F3-3782-71E252CED5BE}"/>
          </ac:picMkLst>
        </pc:picChg>
        <pc:picChg chg="add del mod">
          <ac:chgData name="Daniel Rough (Staff)" userId="203e01cb-5ffb-485d-aea4-69a20e72f9fb" providerId="ADAL" clId="{5F18F0CC-3DBC-46D5-A0F9-6382B94D2CBD}" dt="2024-01-18T18:50:13.647" v="14912" actId="478"/>
          <ac:picMkLst>
            <pc:docMk/>
            <pc:sldMk cId="725801968" sldId="273"/>
            <ac:picMk id="9" creationId="{02B69EC9-4226-68E1-7479-4323B2F6CECE}"/>
          </ac:picMkLst>
        </pc:picChg>
        <pc:picChg chg="add mod">
          <ac:chgData name="Daniel Rough (Staff)" userId="203e01cb-5ffb-485d-aea4-69a20e72f9fb" providerId="ADAL" clId="{5F18F0CC-3DBC-46D5-A0F9-6382B94D2CBD}" dt="2024-01-18T18:50:36.441" v="14922" actId="1076"/>
          <ac:picMkLst>
            <pc:docMk/>
            <pc:sldMk cId="725801968" sldId="273"/>
            <ac:picMk id="11" creationId="{902799BC-4CD7-188D-6D99-8986541DC3F9}"/>
          </ac:picMkLst>
        </pc:picChg>
        <pc:picChg chg="add mod">
          <ac:chgData name="Daniel Rough (Staff)" userId="203e01cb-5ffb-485d-aea4-69a20e72f9fb" providerId="ADAL" clId="{5F18F0CC-3DBC-46D5-A0F9-6382B94D2CBD}" dt="2024-01-18T18:50:36.441" v="14922" actId="1076"/>
          <ac:picMkLst>
            <pc:docMk/>
            <pc:sldMk cId="725801968" sldId="273"/>
            <ac:picMk id="12" creationId="{4D49A3C6-E851-94E5-FCE5-85F27D1F7D89}"/>
          </ac:picMkLst>
        </pc:picChg>
        <pc:picChg chg="add mod">
          <ac:chgData name="Daniel Rough (Staff)" userId="203e01cb-5ffb-485d-aea4-69a20e72f9fb" providerId="ADAL" clId="{5F18F0CC-3DBC-46D5-A0F9-6382B94D2CBD}" dt="2024-01-18T18:50:36.441" v="14922" actId="1076"/>
          <ac:picMkLst>
            <pc:docMk/>
            <pc:sldMk cId="725801968" sldId="273"/>
            <ac:picMk id="13" creationId="{6905639E-77E9-150D-6865-F159C15F480A}"/>
          </ac:picMkLst>
        </pc:picChg>
        <pc:picChg chg="add mod">
          <ac:chgData name="Daniel Rough (Staff)" userId="203e01cb-5ffb-485d-aea4-69a20e72f9fb" providerId="ADAL" clId="{5F18F0CC-3DBC-46D5-A0F9-6382B94D2CBD}" dt="2024-01-18T18:50:36.441" v="14922" actId="1076"/>
          <ac:picMkLst>
            <pc:docMk/>
            <pc:sldMk cId="725801968" sldId="273"/>
            <ac:picMk id="14" creationId="{07D018C6-162A-045A-77EF-B119026A63D4}"/>
          </ac:picMkLst>
        </pc:picChg>
        <pc:picChg chg="add mod">
          <ac:chgData name="Daniel Rough (Staff)" userId="203e01cb-5ffb-485d-aea4-69a20e72f9fb" providerId="ADAL" clId="{5F18F0CC-3DBC-46D5-A0F9-6382B94D2CBD}" dt="2024-01-18T18:50:36.441" v="14922" actId="1076"/>
          <ac:picMkLst>
            <pc:docMk/>
            <pc:sldMk cId="725801968" sldId="273"/>
            <ac:picMk id="15" creationId="{8A1F6203-06E2-1005-B864-2D65B8E8D365}"/>
          </ac:picMkLst>
        </pc:picChg>
        <pc:picChg chg="add mod">
          <ac:chgData name="Daniel Rough (Staff)" userId="203e01cb-5ffb-485d-aea4-69a20e72f9fb" providerId="ADAL" clId="{5F18F0CC-3DBC-46D5-A0F9-6382B94D2CBD}" dt="2024-01-18T18:50:36.441" v="14922" actId="1076"/>
          <ac:picMkLst>
            <pc:docMk/>
            <pc:sldMk cId="725801968" sldId="273"/>
            <ac:picMk id="16" creationId="{91F73F09-D971-4D1B-497D-1A1B3B13C91A}"/>
          </ac:picMkLst>
        </pc:picChg>
        <pc:picChg chg="add mod">
          <ac:chgData name="Daniel Rough (Staff)" userId="203e01cb-5ffb-485d-aea4-69a20e72f9fb" providerId="ADAL" clId="{5F18F0CC-3DBC-46D5-A0F9-6382B94D2CBD}" dt="2024-01-18T18:50:36.441" v="14922" actId="1076"/>
          <ac:picMkLst>
            <pc:docMk/>
            <pc:sldMk cId="725801968" sldId="273"/>
            <ac:picMk id="17" creationId="{17444196-E098-9ED5-6CCF-3C633162883D}"/>
          </ac:picMkLst>
        </pc:picChg>
        <pc:picChg chg="add mod">
          <ac:chgData name="Daniel Rough (Staff)" userId="203e01cb-5ffb-485d-aea4-69a20e72f9fb" providerId="ADAL" clId="{5F18F0CC-3DBC-46D5-A0F9-6382B94D2CBD}" dt="2024-01-18T18:50:36.441" v="14922" actId="1076"/>
          <ac:picMkLst>
            <pc:docMk/>
            <pc:sldMk cId="725801968" sldId="273"/>
            <ac:picMk id="18" creationId="{AD401191-0E79-408F-1812-A49201A4E26C}"/>
          </ac:picMkLst>
        </pc:picChg>
        <pc:picChg chg="add mod">
          <ac:chgData name="Daniel Rough (Staff)" userId="203e01cb-5ffb-485d-aea4-69a20e72f9fb" providerId="ADAL" clId="{5F18F0CC-3DBC-46D5-A0F9-6382B94D2CBD}" dt="2024-01-18T18:50:36.441" v="14922" actId="1076"/>
          <ac:picMkLst>
            <pc:docMk/>
            <pc:sldMk cId="725801968" sldId="273"/>
            <ac:picMk id="19" creationId="{9C24BD9E-EB0F-4A9B-F56D-9B416ECF1A0D}"/>
          </ac:picMkLst>
        </pc:picChg>
        <pc:picChg chg="add mod">
          <ac:chgData name="Daniel Rough (Staff)" userId="203e01cb-5ffb-485d-aea4-69a20e72f9fb" providerId="ADAL" clId="{5F18F0CC-3DBC-46D5-A0F9-6382B94D2CBD}" dt="2024-01-18T18:50:36.441" v="14922" actId="1076"/>
          <ac:picMkLst>
            <pc:docMk/>
            <pc:sldMk cId="725801968" sldId="273"/>
            <ac:picMk id="20" creationId="{95CDC060-2C9C-BAA7-9013-92A5F1413BFA}"/>
          </ac:picMkLst>
        </pc:picChg>
        <pc:picChg chg="add mod">
          <ac:chgData name="Daniel Rough (Staff)" userId="203e01cb-5ffb-485d-aea4-69a20e72f9fb" providerId="ADAL" clId="{5F18F0CC-3DBC-46D5-A0F9-6382B94D2CBD}" dt="2024-01-18T18:50:36.441" v="14922" actId="1076"/>
          <ac:picMkLst>
            <pc:docMk/>
            <pc:sldMk cId="725801968" sldId="273"/>
            <ac:picMk id="21" creationId="{9434DA7B-5667-4D2F-A900-E7B8B4FDF43C}"/>
          </ac:picMkLst>
        </pc:picChg>
        <pc:picChg chg="add mod">
          <ac:chgData name="Daniel Rough (Staff)" userId="203e01cb-5ffb-485d-aea4-69a20e72f9fb" providerId="ADAL" clId="{5F18F0CC-3DBC-46D5-A0F9-6382B94D2CBD}" dt="2024-01-18T18:50:36.441" v="14922" actId="1076"/>
          <ac:picMkLst>
            <pc:docMk/>
            <pc:sldMk cId="725801968" sldId="273"/>
            <ac:picMk id="22" creationId="{8905C806-9BDF-44D6-0F96-B273D3C68E5E}"/>
          </ac:picMkLst>
        </pc:picChg>
        <pc:picChg chg="add mod">
          <ac:chgData name="Daniel Rough (Staff)" userId="203e01cb-5ffb-485d-aea4-69a20e72f9fb" providerId="ADAL" clId="{5F18F0CC-3DBC-46D5-A0F9-6382B94D2CBD}" dt="2024-01-18T18:50:36.441" v="14922" actId="1076"/>
          <ac:picMkLst>
            <pc:docMk/>
            <pc:sldMk cId="725801968" sldId="273"/>
            <ac:picMk id="23" creationId="{520A80C7-DDED-90FB-B1B9-1F2907C0E19C}"/>
          </ac:picMkLst>
        </pc:picChg>
        <pc:picChg chg="add mod">
          <ac:chgData name="Daniel Rough (Staff)" userId="203e01cb-5ffb-485d-aea4-69a20e72f9fb" providerId="ADAL" clId="{5F18F0CC-3DBC-46D5-A0F9-6382B94D2CBD}" dt="2024-01-18T18:50:36.441" v="14922" actId="1076"/>
          <ac:picMkLst>
            <pc:docMk/>
            <pc:sldMk cId="725801968" sldId="273"/>
            <ac:picMk id="24" creationId="{D51D8E66-90FD-8407-4EF2-83794E9476BD}"/>
          </ac:picMkLst>
        </pc:picChg>
        <pc:picChg chg="add mod">
          <ac:chgData name="Daniel Rough (Staff)" userId="203e01cb-5ffb-485d-aea4-69a20e72f9fb" providerId="ADAL" clId="{5F18F0CC-3DBC-46D5-A0F9-6382B94D2CBD}" dt="2024-01-18T18:50:36.441" v="14922" actId="1076"/>
          <ac:picMkLst>
            <pc:docMk/>
            <pc:sldMk cId="725801968" sldId="273"/>
            <ac:picMk id="25" creationId="{571FF6E2-3762-182A-978C-A075A64278B6}"/>
          </ac:picMkLst>
        </pc:picChg>
        <pc:picChg chg="add mod">
          <ac:chgData name="Daniel Rough (Staff)" userId="203e01cb-5ffb-485d-aea4-69a20e72f9fb" providerId="ADAL" clId="{5F18F0CC-3DBC-46D5-A0F9-6382B94D2CBD}" dt="2024-01-18T18:50:36.441" v="14922" actId="1076"/>
          <ac:picMkLst>
            <pc:docMk/>
            <pc:sldMk cId="725801968" sldId="273"/>
            <ac:picMk id="26" creationId="{BF9A8175-8600-1D04-2C4C-E04859A35392}"/>
          </ac:picMkLst>
        </pc:picChg>
        <pc:picChg chg="add mod">
          <ac:chgData name="Daniel Rough (Staff)" userId="203e01cb-5ffb-485d-aea4-69a20e72f9fb" providerId="ADAL" clId="{5F18F0CC-3DBC-46D5-A0F9-6382B94D2CBD}" dt="2024-01-18T18:50:36.441" v="14922" actId="1076"/>
          <ac:picMkLst>
            <pc:docMk/>
            <pc:sldMk cId="725801968" sldId="273"/>
            <ac:picMk id="27" creationId="{814CE3B9-0DF9-FBB1-A384-39A6077C7570}"/>
          </ac:picMkLst>
        </pc:picChg>
        <pc:picChg chg="add mod">
          <ac:chgData name="Daniel Rough (Staff)" userId="203e01cb-5ffb-485d-aea4-69a20e72f9fb" providerId="ADAL" clId="{5F18F0CC-3DBC-46D5-A0F9-6382B94D2CBD}" dt="2024-01-18T18:50:36.441" v="14922" actId="1076"/>
          <ac:picMkLst>
            <pc:docMk/>
            <pc:sldMk cId="725801968" sldId="273"/>
            <ac:picMk id="28" creationId="{1CC96293-63E2-C47C-3995-A5EC503EC454}"/>
          </ac:picMkLst>
        </pc:picChg>
        <pc:picChg chg="add mod">
          <ac:chgData name="Daniel Rough (Staff)" userId="203e01cb-5ffb-485d-aea4-69a20e72f9fb" providerId="ADAL" clId="{5F18F0CC-3DBC-46D5-A0F9-6382B94D2CBD}" dt="2024-01-18T18:50:36.441" v="14922" actId="1076"/>
          <ac:picMkLst>
            <pc:docMk/>
            <pc:sldMk cId="725801968" sldId="273"/>
            <ac:picMk id="29" creationId="{21578ECC-F262-867C-BA76-0EC64A8302C0}"/>
          </ac:picMkLst>
        </pc:picChg>
        <pc:picChg chg="add mod">
          <ac:chgData name="Daniel Rough (Staff)" userId="203e01cb-5ffb-485d-aea4-69a20e72f9fb" providerId="ADAL" clId="{5F18F0CC-3DBC-46D5-A0F9-6382B94D2CBD}" dt="2024-01-18T18:50:36.441" v="14922" actId="1076"/>
          <ac:picMkLst>
            <pc:docMk/>
            <pc:sldMk cId="725801968" sldId="273"/>
            <ac:picMk id="30" creationId="{D94AC4B3-33B5-1E48-AF23-2C15DAF9E98E}"/>
          </ac:picMkLst>
        </pc:picChg>
        <pc:picChg chg="add mod">
          <ac:chgData name="Daniel Rough (Staff)" userId="203e01cb-5ffb-485d-aea4-69a20e72f9fb" providerId="ADAL" clId="{5F18F0CC-3DBC-46D5-A0F9-6382B94D2CBD}" dt="2024-01-18T18:50:58.686" v="14932" actId="1076"/>
          <ac:picMkLst>
            <pc:docMk/>
            <pc:sldMk cId="725801968" sldId="273"/>
            <ac:picMk id="31" creationId="{A871AA8A-1740-C9E9-AB3A-A70AF54F4006}"/>
          </ac:picMkLst>
        </pc:picChg>
        <pc:picChg chg="add mod">
          <ac:chgData name="Daniel Rough (Staff)" userId="203e01cb-5ffb-485d-aea4-69a20e72f9fb" providerId="ADAL" clId="{5F18F0CC-3DBC-46D5-A0F9-6382B94D2CBD}" dt="2024-01-18T18:50:58.686" v="14932" actId="1076"/>
          <ac:picMkLst>
            <pc:docMk/>
            <pc:sldMk cId="725801968" sldId="273"/>
            <ac:picMk id="32" creationId="{2AD1A8F4-CEB9-416F-3FC8-B8324A3586A6}"/>
          </ac:picMkLst>
        </pc:picChg>
        <pc:picChg chg="add mod">
          <ac:chgData name="Daniel Rough (Staff)" userId="203e01cb-5ffb-485d-aea4-69a20e72f9fb" providerId="ADAL" clId="{5F18F0CC-3DBC-46D5-A0F9-6382B94D2CBD}" dt="2024-01-18T18:50:36.441" v="14922" actId="1076"/>
          <ac:picMkLst>
            <pc:docMk/>
            <pc:sldMk cId="725801968" sldId="273"/>
            <ac:picMk id="37" creationId="{A4CE292C-9EB5-2D89-4B83-6C5D45E02299}"/>
          </ac:picMkLst>
        </pc:picChg>
      </pc:sldChg>
      <pc:sldChg chg="addSp delSp modSp add mod ord modAnim modNotesTx">
        <pc:chgData name="Daniel Rough (Staff)" userId="203e01cb-5ffb-485d-aea4-69a20e72f9fb" providerId="ADAL" clId="{5F18F0CC-3DBC-46D5-A0F9-6382B94D2CBD}" dt="2024-01-18T19:09:46.457" v="16687" actId="20577"/>
        <pc:sldMkLst>
          <pc:docMk/>
          <pc:sldMk cId="741098108" sldId="274"/>
        </pc:sldMkLst>
        <pc:spChg chg="add del">
          <ac:chgData name="Daniel Rough (Staff)" userId="203e01cb-5ffb-485d-aea4-69a20e72f9fb" providerId="ADAL" clId="{5F18F0CC-3DBC-46D5-A0F9-6382B94D2CBD}" dt="2024-01-13T03:23:10.178" v="3308" actId="22"/>
          <ac:spMkLst>
            <pc:docMk/>
            <pc:sldMk cId="741098108" sldId="274"/>
            <ac:spMk id="3" creationId="{6DD1BE6F-665E-78D6-5BBC-765CF34B4193}"/>
          </ac:spMkLst>
        </pc:spChg>
        <pc:spChg chg="add del mod">
          <ac:chgData name="Daniel Rough (Staff)" userId="203e01cb-5ffb-485d-aea4-69a20e72f9fb" providerId="ADAL" clId="{5F18F0CC-3DBC-46D5-A0F9-6382B94D2CBD}" dt="2024-01-13T14:16:36.727" v="3609" actId="1076"/>
          <ac:spMkLst>
            <pc:docMk/>
            <pc:sldMk cId="741098108" sldId="274"/>
            <ac:spMk id="5" creationId="{839138B1-C65C-1EB2-EF4E-21B34FF0BF86}"/>
          </ac:spMkLst>
        </pc:spChg>
        <pc:spChg chg="add del">
          <ac:chgData name="Daniel Rough (Staff)" userId="203e01cb-5ffb-485d-aea4-69a20e72f9fb" providerId="ADAL" clId="{5F18F0CC-3DBC-46D5-A0F9-6382B94D2CBD}" dt="2024-01-13T03:23:12.006" v="3310" actId="22"/>
          <ac:spMkLst>
            <pc:docMk/>
            <pc:sldMk cId="741098108" sldId="274"/>
            <ac:spMk id="7" creationId="{A7D03A02-DC3D-1DD8-653D-636357E85292}"/>
          </ac:spMkLst>
        </pc:spChg>
        <pc:spChg chg="del">
          <ac:chgData name="Daniel Rough (Staff)" userId="203e01cb-5ffb-485d-aea4-69a20e72f9fb" providerId="ADAL" clId="{5F18F0CC-3DBC-46D5-A0F9-6382B94D2CBD}" dt="2024-01-13T03:12:18.139" v="3160" actId="478"/>
          <ac:spMkLst>
            <pc:docMk/>
            <pc:sldMk cId="741098108" sldId="274"/>
            <ac:spMk id="8" creationId="{E46E66F3-1381-FC3D-BCBA-D9A830D59239}"/>
          </ac:spMkLst>
        </pc:spChg>
        <pc:spChg chg="del">
          <ac:chgData name="Daniel Rough (Staff)" userId="203e01cb-5ffb-485d-aea4-69a20e72f9fb" providerId="ADAL" clId="{5F18F0CC-3DBC-46D5-A0F9-6382B94D2CBD}" dt="2024-01-13T03:12:14.977" v="3159" actId="478"/>
          <ac:spMkLst>
            <pc:docMk/>
            <pc:sldMk cId="741098108" sldId="274"/>
            <ac:spMk id="10" creationId="{1298ECD9-3293-0969-3E5C-BAEC05948265}"/>
          </ac:spMkLst>
        </pc:spChg>
        <pc:spChg chg="add del">
          <ac:chgData name="Daniel Rough (Staff)" userId="203e01cb-5ffb-485d-aea4-69a20e72f9fb" providerId="ADAL" clId="{5F18F0CC-3DBC-46D5-A0F9-6382B94D2CBD}" dt="2024-01-13T03:23:15.843" v="3312" actId="22"/>
          <ac:spMkLst>
            <pc:docMk/>
            <pc:sldMk cId="741098108" sldId="274"/>
            <ac:spMk id="11" creationId="{D9794E34-4C32-A893-3815-80BCBE9B071A}"/>
          </ac:spMkLst>
        </pc:spChg>
        <pc:spChg chg="add mod ord">
          <ac:chgData name="Daniel Rough (Staff)" userId="203e01cb-5ffb-485d-aea4-69a20e72f9fb" providerId="ADAL" clId="{5F18F0CC-3DBC-46D5-A0F9-6382B94D2CBD}" dt="2024-01-18T18:55:14.361" v="15797" actId="14100"/>
          <ac:spMkLst>
            <pc:docMk/>
            <pc:sldMk cId="741098108" sldId="274"/>
            <ac:spMk id="13" creationId="{26795375-DB2F-AF87-586A-EAA7F4D9CBA8}"/>
          </ac:spMkLst>
        </pc:spChg>
        <pc:spChg chg="add mod">
          <ac:chgData name="Daniel Rough (Staff)" userId="203e01cb-5ffb-485d-aea4-69a20e72f9fb" providerId="ADAL" clId="{5F18F0CC-3DBC-46D5-A0F9-6382B94D2CBD}" dt="2024-01-13T14:18:19.614" v="3637" actId="1076"/>
          <ac:spMkLst>
            <pc:docMk/>
            <pc:sldMk cId="741098108" sldId="274"/>
            <ac:spMk id="15" creationId="{B9F0C986-7202-300C-2691-904F248234AB}"/>
          </ac:spMkLst>
        </pc:spChg>
        <pc:spChg chg="add mod">
          <ac:chgData name="Daniel Rough (Staff)" userId="203e01cb-5ffb-485d-aea4-69a20e72f9fb" providerId="ADAL" clId="{5F18F0CC-3DBC-46D5-A0F9-6382B94D2CBD}" dt="2024-01-13T14:41:29.229" v="3920" actId="207"/>
          <ac:spMkLst>
            <pc:docMk/>
            <pc:sldMk cId="741098108" sldId="274"/>
            <ac:spMk id="16" creationId="{03F0DCFE-9063-0E65-EC68-B3EBA0F740F0}"/>
          </ac:spMkLst>
        </pc:spChg>
        <pc:spChg chg="add del mod">
          <ac:chgData name="Daniel Rough (Staff)" userId="203e01cb-5ffb-485d-aea4-69a20e72f9fb" providerId="ADAL" clId="{5F18F0CC-3DBC-46D5-A0F9-6382B94D2CBD}" dt="2024-01-13T14:28:25.578" v="3791" actId="478"/>
          <ac:spMkLst>
            <pc:docMk/>
            <pc:sldMk cId="741098108" sldId="274"/>
            <ac:spMk id="21" creationId="{36049976-BDD1-00F9-7D9F-A1CFAECDDB4C}"/>
          </ac:spMkLst>
        </pc:spChg>
        <pc:spChg chg="add mod">
          <ac:chgData name="Daniel Rough (Staff)" userId="203e01cb-5ffb-485d-aea4-69a20e72f9fb" providerId="ADAL" clId="{5F18F0CC-3DBC-46D5-A0F9-6382B94D2CBD}" dt="2024-01-13T14:52:58.069" v="4097" actId="14100"/>
          <ac:spMkLst>
            <pc:docMk/>
            <pc:sldMk cId="741098108" sldId="274"/>
            <ac:spMk id="24" creationId="{D372C159-261C-4950-3F82-0B3FDCE967DF}"/>
          </ac:spMkLst>
        </pc:spChg>
        <pc:picChg chg="mod">
          <ac:chgData name="Daniel Rough (Staff)" userId="203e01cb-5ffb-485d-aea4-69a20e72f9fb" providerId="ADAL" clId="{5F18F0CC-3DBC-46D5-A0F9-6382B94D2CBD}" dt="2024-01-13T14:17:36.692" v="3623" actId="1076"/>
          <ac:picMkLst>
            <pc:docMk/>
            <pc:sldMk cId="741098108" sldId="274"/>
            <ac:picMk id="6" creationId="{3DCDC497-36DE-717C-44AE-941C7B349099}"/>
          </ac:picMkLst>
        </pc:picChg>
        <pc:cxnChg chg="add mod">
          <ac:chgData name="Daniel Rough (Staff)" userId="203e01cb-5ffb-485d-aea4-69a20e72f9fb" providerId="ADAL" clId="{5F18F0CC-3DBC-46D5-A0F9-6382B94D2CBD}" dt="2024-01-13T14:53:12.054" v="4098" actId="14100"/>
          <ac:cxnSpMkLst>
            <pc:docMk/>
            <pc:sldMk cId="741098108" sldId="274"/>
            <ac:cxnSpMk id="18" creationId="{6E7A1651-9875-FF83-6C92-9AC9F95D31D0}"/>
          </ac:cxnSpMkLst>
        </pc:cxnChg>
      </pc:sldChg>
      <pc:sldChg chg="addSp delSp modSp add mod modNotesTx">
        <pc:chgData name="Daniel Rough (Staff)" userId="203e01cb-5ffb-485d-aea4-69a20e72f9fb" providerId="ADAL" clId="{5F18F0CC-3DBC-46D5-A0F9-6382B94D2CBD}" dt="2024-01-17T19:19:25.462" v="7119" actId="1076"/>
        <pc:sldMkLst>
          <pc:docMk/>
          <pc:sldMk cId="3320510328" sldId="275"/>
        </pc:sldMkLst>
        <pc:spChg chg="add mod">
          <ac:chgData name="Daniel Rough (Staff)" userId="203e01cb-5ffb-485d-aea4-69a20e72f9fb" providerId="ADAL" clId="{5F18F0CC-3DBC-46D5-A0F9-6382B94D2CBD}" dt="2024-01-13T03:16:50.844" v="3176"/>
          <ac:spMkLst>
            <pc:docMk/>
            <pc:sldMk cId="3320510328" sldId="275"/>
            <ac:spMk id="2" creationId="{AE1CF432-9015-D144-B00A-EFC02224CF56}"/>
          </ac:spMkLst>
        </pc:spChg>
        <pc:spChg chg="add mod">
          <ac:chgData name="Daniel Rough (Staff)" userId="203e01cb-5ffb-485d-aea4-69a20e72f9fb" providerId="ADAL" clId="{5F18F0CC-3DBC-46D5-A0F9-6382B94D2CBD}" dt="2024-01-13T03:16:50.844" v="3176"/>
          <ac:spMkLst>
            <pc:docMk/>
            <pc:sldMk cId="3320510328" sldId="275"/>
            <ac:spMk id="3" creationId="{BF09E2EC-0655-EE4F-AEC2-2EE692BDAAA3}"/>
          </ac:spMkLst>
        </pc:spChg>
        <pc:spChg chg="add mod">
          <ac:chgData name="Daniel Rough (Staff)" userId="203e01cb-5ffb-485d-aea4-69a20e72f9fb" providerId="ADAL" clId="{5F18F0CC-3DBC-46D5-A0F9-6382B94D2CBD}" dt="2024-01-13T03:16:54.520" v="3180"/>
          <ac:spMkLst>
            <pc:docMk/>
            <pc:sldMk cId="3320510328" sldId="275"/>
            <ac:spMk id="4" creationId="{11CF3B4F-DCF8-951F-4C66-A9AA5C790987}"/>
          </ac:spMkLst>
        </pc:spChg>
        <pc:spChg chg="add mod">
          <ac:chgData name="Daniel Rough (Staff)" userId="203e01cb-5ffb-485d-aea4-69a20e72f9fb" providerId="ADAL" clId="{5F18F0CC-3DBC-46D5-A0F9-6382B94D2CBD}" dt="2024-01-13T03:16:54.520" v="3180"/>
          <ac:spMkLst>
            <pc:docMk/>
            <pc:sldMk cId="3320510328" sldId="275"/>
            <ac:spMk id="6" creationId="{A6729F84-BB9F-6131-6DA4-4CEEA83538C0}"/>
          </ac:spMkLst>
        </pc:spChg>
        <pc:spChg chg="del">
          <ac:chgData name="Daniel Rough (Staff)" userId="203e01cb-5ffb-485d-aea4-69a20e72f9fb" providerId="ADAL" clId="{5F18F0CC-3DBC-46D5-A0F9-6382B94D2CBD}" dt="2024-01-13T03:16:50.329" v="3175" actId="478"/>
          <ac:spMkLst>
            <pc:docMk/>
            <pc:sldMk cId="3320510328" sldId="275"/>
            <ac:spMk id="10" creationId="{93109A07-EBC6-A991-EAB4-49D13BADC3DD}"/>
          </ac:spMkLst>
        </pc:spChg>
        <pc:spChg chg="del">
          <ac:chgData name="Daniel Rough (Staff)" userId="203e01cb-5ffb-485d-aea4-69a20e72f9fb" providerId="ADAL" clId="{5F18F0CC-3DBC-46D5-A0F9-6382B94D2CBD}" dt="2024-01-13T03:16:50.329" v="3175" actId="478"/>
          <ac:spMkLst>
            <pc:docMk/>
            <pc:sldMk cId="3320510328" sldId="275"/>
            <ac:spMk id="13" creationId="{19DA0240-70D2-7D8A-F9D8-5AD85947EE00}"/>
          </ac:spMkLst>
        </pc:spChg>
        <pc:picChg chg="add mod">
          <ac:chgData name="Daniel Rough (Staff)" userId="203e01cb-5ffb-485d-aea4-69a20e72f9fb" providerId="ADAL" clId="{5F18F0CC-3DBC-46D5-A0F9-6382B94D2CBD}" dt="2024-01-13T03:16:50.844" v="3176"/>
          <ac:picMkLst>
            <pc:docMk/>
            <pc:sldMk cId="3320510328" sldId="275"/>
            <ac:picMk id="5" creationId="{FF2E9703-26DA-9640-9408-B66DCE73C944}"/>
          </ac:picMkLst>
        </pc:picChg>
        <pc:picChg chg="add mod">
          <ac:chgData name="Daniel Rough (Staff)" userId="203e01cb-5ffb-485d-aea4-69a20e72f9fb" providerId="ADAL" clId="{5F18F0CC-3DBC-46D5-A0F9-6382B94D2CBD}" dt="2024-01-13T03:16:54.482" v="3179"/>
          <ac:picMkLst>
            <pc:docMk/>
            <pc:sldMk cId="3320510328" sldId="275"/>
            <ac:picMk id="7" creationId="{068E899A-A236-7B40-8400-3E942A89B894}"/>
          </ac:picMkLst>
        </pc:picChg>
        <pc:picChg chg="add mod">
          <ac:chgData name="Daniel Rough (Staff)" userId="203e01cb-5ffb-485d-aea4-69a20e72f9fb" providerId="ADAL" clId="{5F18F0CC-3DBC-46D5-A0F9-6382B94D2CBD}" dt="2024-01-17T19:19:19.870" v="7116" actId="14100"/>
          <ac:picMkLst>
            <pc:docMk/>
            <pc:sldMk cId="3320510328" sldId="275"/>
            <ac:picMk id="8" creationId="{05F92BF4-F4D7-A4F9-4E9E-70D7E72D953B}"/>
          </ac:picMkLst>
        </pc:picChg>
        <pc:picChg chg="add mod">
          <ac:chgData name="Daniel Rough (Staff)" userId="203e01cb-5ffb-485d-aea4-69a20e72f9fb" providerId="ADAL" clId="{5F18F0CC-3DBC-46D5-A0F9-6382B94D2CBD}" dt="2024-01-13T03:16:50.844" v="3176"/>
          <ac:picMkLst>
            <pc:docMk/>
            <pc:sldMk cId="3320510328" sldId="275"/>
            <ac:picMk id="9" creationId="{2BCE0EBA-EC7A-454E-A137-E3758289473C}"/>
          </ac:picMkLst>
        </pc:picChg>
        <pc:picChg chg="add mod">
          <ac:chgData name="Daniel Rough (Staff)" userId="203e01cb-5ffb-485d-aea4-69a20e72f9fb" providerId="ADAL" clId="{5F18F0CC-3DBC-46D5-A0F9-6382B94D2CBD}" dt="2024-01-17T19:19:25.462" v="7119" actId="1076"/>
          <ac:picMkLst>
            <pc:docMk/>
            <pc:sldMk cId="3320510328" sldId="275"/>
            <ac:picMk id="11" creationId="{4C7519A4-AA42-7F88-1E73-572E237C217C}"/>
          </ac:picMkLst>
        </pc:picChg>
        <pc:picChg chg="add mod">
          <ac:chgData name="Daniel Rough (Staff)" userId="203e01cb-5ffb-485d-aea4-69a20e72f9fb" providerId="ADAL" clId="{5F18F0CC-3DBC-46D5-A0F9-6382B94D2CBD}" dt="2024-01-17T19:19:23.247" v="7118" actId="1076"/>
          <ac:picMkLst>
            <pc:docMk/>
            <pc:sldMk cId="3320510328" sldId="275"/>
            <ac:picMk id="12" creationId="{049A58B6-DC60-094F-766D-7BCC19D1DCF7}"/>
          </ac:picMkLst>
        </pc:picChg>
      </pc:sldChg>
      <pc:sldChg chg="addSp delSp modSp add mod modNotesTx">
        <pc:chgData name="Daniel Rough (Staff)" userId="203e01cb-5ffb-485d-aea4-69a20e72f9fb" providerId="ADAL" clId="{5F18F0CC-3DBC-46D5-A0F9-6382B94D2CBD}" dt="2024-01-17T19:20:07.560" v="7181" actId="20577"/>
        <pc:sldMkLst>
          <pc:docMk/>
          <pc:sldMk cId="2457870286" sldId="276"/>
        </pc:sldMkLst>
        <pc:spChg chg="add mod">
          <ac:chgData name="Daniel Rough (Staff)" userId="203e01cb-5ffb-485d-aea4-69a20e72f9fb" providerId="ADAL" clId="{5F18F0CC-3DBC-46D5-A0F9-6382B94D2CBD}" dt="2024-01-13T03:18:07.151" v="3186"/>
          <ac:spMkLst>
            <pc:docMk/>
            <pc:sldMk cId="2457870286" sldId="276"/>
            <ac:spMk id="2" creationId="{039C9139-870D-3F27-FDB2-E929363069A3}"/>
          </ac:spMkLst>
        </pc:spChg>
        <pc:spChg chg="add mod">
          <ac:chgData name="Daniel Rough (Staff)" userId="203e01cb-5ffb-485d-aea4-69a20e72f9fb" providerId="ADAL" clId="{5F18F0CC-3DBC-46D5-A0F9-6382B94D2CBD}" dt="2024-01-13T03:18:11.016" v="3189"/>
          <ac:spMkLst>
            <pc:docMk/>
            <pc:sldMk cId="2457870286" sldId="276"/>
            <ac:spMk id="3" creationId="{AD6CD0EE-7211-E8FF-0979-3AD8AF104B8F}"/>
          </ac:spMkLst>
        </pc:spChg>
        <pc:spChg chg="del">
          <ac:chgData name="Daniel Rough (Staff)" userId="203e01cb-5ffb-485d-aea4-69a20e72f9fb" providerId="ADAL" clId="{5F18F0CC-3DBC-46D5-A0F9-6382B94D2CBD}" dt="2024-01-13T03:18:06.855" v="3185" actId="478"/>
          <ac:spMkLst>
            <pc:docMk/>
            <pc:sldMk cId="2457870286" sldId="276"/>
            <ac:spMk id="4" creationId="{11CF3B4F-DCF8-951F-4C66-A9AA5C790987}"/>
          </ac:spMkLst>
        </pc:spChg>
        <pc:spChg chg="del">
          <ac:chgData name="Daniel Rough (Staff)" userId="203e01cb-5ffb-485d-aea4-69a20e72f9fb" providerId="ADAL" clId="{5F18F0CC-3DBC-46D5-A0F9-6382B94D2CBD}" dt="2024-01-13T03:18:06.855" v="3185" actId="478"/>
          <ac:spMkLst>
            <pc:docMk/>
            <pc:sldMk cId="2457870286" sldId="276"/>
            <ac:spMk id="6" creationId="{A6729F84-BB9F-6131-6DA4-4CEEA83538C0}"/>
          </ac:spMkLst>
        </pc:spChg>
        <pc:spChg chg="add mod">
          <ac:chgData name="Daniel Rough (Staff)" userId="203e01cb-5ffb-485d-aea4-69a20e72f9fb" providerId="ADAL" clId="{5F18F0CC-3DBC-46D5-A0F9-6382B94D2CBD}" dt="2024-01-13T03:18:07.151" v="3186"/>
          <ac:spMkLst>
            <pc:docMk/>
            <pc:sldMk cId="2457870286" sldId="276"/>
            <ac:spMk id="7" creationId="{E96613D8-0759-9FD7-FF23-AAD005839081}"/>
          </ac:spMkLst>
        </pc:spChg>
        <pc:spChg chg="add mod">
          <ac:chgData name="Daniel Rough (Staff)" userId="203e01cb-5ffb-485d-aea4-69a20e72f9fb" providerId="ADAL" clId="{5F18F0CC-3DBC-46D5-A0F9-6382B94D2CBD}" dt="2024-01-13T03:18:11.056" v="3190"/>
          <ac:spMkLst>
            <pc:docMk/>
            <pc:sldMk cId="2457870286" sldId="276"/>
            <ac:spMk id="9" creationId="{88238CEC-1E51-B4D8-61D4-95E127D86BD4}"/>
          </ac:spMkLst>
        </pc:spChg>
        <pc:spChg chg="add mod">
          <ac:chgData name="Daniel Rough (Staff)" userId="203e01cb-5ffb-485d-aea4-69a20e72f9fb" providerId="ADAL" clId="{5F18F0CC-3DBC-46D5-A0F9-6382B94D2CBD}" dt="2024-01-17T19:14:52.960" v="7103" actId="14100"/>
          <ac:spMkLst>
            <pc:docMk/>
            <pc:sldMk cId="2457870286" sldId="276"/>
            <ac:spMk id="10" creationId="{0498BFFC-DD29-449E-10B3-1C350003CB55}"/>
          </ac:spMkLst>
        </pc:spChg>
        <pc:spChg chg="add mod">
          <ac:chgData name="Daniel Rough (Staff)" userId="203e01cb-5ffb-485d-aea4-69a20e72f9fb" providerId="ADAL" clId="{5F18F0CC-3DBC-46D5-A0F9-6382B94D2CBD}" dt="2024-01-17T19:18:42.118" v="7112" actId="1076"/>
          <ac:spMkLst>
            <pc:docMk/>
            <pc:sldMk cId="2457870286" sldId="276"/>
            <ac:spMk id="15" creationId="{C9B13DA5-DC8A-6568-A3FD-7A03A1C9F01E}"/>
          </ac:spMkLst>
        </pc:spChg>
        <pc:picChg chg="add del mod modCrop">
          <ac:chgData name="Daniel Rough (Staff)" userId="203e01cb-5ffb-485d-aea4-69a20e72f9fb" providerId="ADAL" clId="{5F18F0CC-3DBC-46D5-A0F9-6382B94D2CBD}" dt="2024-01-17T19:14:03.721" v="7091" actId="478"/>
          <ac:picMkLst>
            <pc:docMk/>
            <pc:sldMk cId="2457870286" sldId="276"/>
            <ac:picMk id="3" creationId="{48F96571-67D0-9418-C707-22E83B687C3E}"/>
          </ac:picMkLst>
        </pc:picChg>
        <pc:picChg chg="add mod">
          <ac:chgData name="Daniel Rough (Staff)" userId="203e01cb-5ffb-485d-aea4-69a20e72f9fb" providerId="ADAL" clId="{5F18F0CC-3DBC-46D5-A0F9-6382B94D2CBD}" dt="2024-01-13T03:18:07.151" v="3186"/>
          <ac:picMkLst>
            <pc:docMk/>
            <pc:sldMk cId="2457870286" sldId="276"/>
            <ac:picMk id="5" creationId="{7789547E-AF9A-F133-8829-2D52F85D4F5A}"/>
          </ac:picMkLst>
        </pc:picChg>
        <pc:picChg chg="add mod">
          <ac:chgData name="Daniel Rough (Staff)" userId="203e01cb-5ffb-485d-aea4-69a20e72f9fb" providerId="ADAL" clId="{5F18F0CC-3DBC-46D5-A0F9-6382B94D2CBD}" dt="2024-01-17T19:19:08.410" v="7115" actId="1440"/>
          <ac:picMkLst>
            <pc:docMk/>
            <pc:sldMk cId="2457870286" sldId="276"/>
            <ac:picMk id="5" creationId="{B3F8E850-AA12-59E9-9F65-1A19FEE8B5C3}"/>
          </ac:picMkLst>
        </pc:picChg>
        <pc:picChg chg="del">
          <ac:chgData name="Daniel Rough (Staff)" userId="203e01cb-5ffb-485d-aea4-69a20e72f9fb" providerId="ADAL" clId="{5F18F0CC-3DBC-46D5-A0F9-6382B94D2CBD}" dt="2024-01-13T03:18:06.855" v="3185" actId="478"/>
          <ac:picMkLst>
            <pc:docMk/>
            <pc:sldMk cId="2457870286" sldId="276"/>
            <ac:picMk id="8" creationId="{05F92BF4-F4D7-A4F9-4E9E-70D7E72D953B}"/>
          </ac:picMkLst>
        </pc:picChg>
        <pc:picChg chg="del">
          <ac:chgData name="Daniel Rough (Staff)" userId="203e01cb-5ffb-485d-aea4-69a20e72f9fb" providerId="ADAL" clId="{5F18F0CC-3DBC-46D5-A0F9-6382B94D2CBD}" dt="2024-01-13T03:18:06.855" v="3185" actId="478"/>
          <ac:picMkLst>
            <pc:docMk/>
            <pc:sldMk cId="2457870286" sldId="276"/>
            <ac:picMk id="11" creationId="{4C7519A4-AA42-7F88-1E73-572E237C217C}"/>
          </ac:picMkLst>
        </pc:picChg>
        <pc:picChg chg="del">
          <ac:chgData name="Daniel Rough (Staff)" userId="203e01cb-5ffb-485d-aea4-69a20e72f9fb" providerId="ADAL" clId="{5F18F0CC-3DBC-46D5-A0F9-6382B94D2CBD}" dt="2024-01-13T03:18:06.855" v="3185" actId="478"/>
          <ac:picMkLst>
            <pc:docMk/>
            <pc:sldMk cId="2457870286" sldId="276"/>
            <ac:picMk id="12" creationId="{049A58B6-DC60-094F-766D-7BCC19D1DCF7}"/>
          </ac:picMkLst>
        </pc:picChg>
        <pc:picChg chg="add del mod">
          <ac:chgData name="Daniel Rough (Staff)" userId="203e01cb-5ffb-485d-aea4-69a20e72f9fb" providerId="ADAL" clId="{5F18F0CC-3DBC-46D5-A0F9-6382B94D2CBD}" dt="2024-01-17T19:06:35.462" v="7080" actId="478"/>
          <ac:picMkLst>
            <pc:docMk/>
            <pc:sldMk cId="2457870286" sldId="276"/>
            <ac:picMk id="13" creationId="{9CC260FD-BF16-8975-ECDE-12E845B675E6}"/>
          </ac:picMkLst>
        </pc:picChg>
        <pc:picChg chg="del">
          <ac:chgData name="Daniel Rough (Staff)" userId="203e01cb-5ffb-485d-aea4-69a20e72f9fb" providerId="ADAL" clId="{5F18F0CC-3DBC-46D5-A0F9-6382B94D2CBD}" dt="2024-01-13T03:18:06.855" v="3185" actId="478"/>
          <ac:picMkLst>
            <pc:docMk/>
            <pc:sldMk cId="2457870286" sldId="276"/>
            <ac:picMk id="14" creationId="{9D57648A-C476-DCF8-BFCB-C752426E2A84}"/>
          </ac:picMkLst>
        </pc:picChg>
        <pc:picChg chg="add mod ord">
          <ac:chgData name="Daniel Rough (Staff)" userId="203e01cb-5ffb-485d-aea4-69a20e72f9fb" providerId="ADAL" clId="{5F18F0CC-3DBC-46D5-A0F9-6382B94D2CBD}" dt="2024-01-13T03:18:21.366" v="3192" actId="167"/>
          <ac:picMkLst>
            <pc:docMk/>
            <pc:sldMk cId="2457870286" sldId="276"/>
            <ac:picMk id="16" creationId="{4A7655F9-76A8-548E-CDBC-F51C0184274F}"/>
          </ac:picMkLst>
        </pc:picChg>
      </pc:sldChg>
      <pc:sldChg chg="addSp modSp add mod ord modAnim">
        <pc:chgData name="Daniel Rough (Staff)" userId="203e01cb-5ffb-485d-aea4-69a20e72f9fb" providerId="ADAL" clId="{5F18F0CC-3DBC-46D5-A0F9-6382B94D2CBD}" dt="2024-01-18T18:55:25.269" v="15798"/>
        <pc:sldMkLst>
          <pc:docMk/>
          <pc:sldMk cId="1481504330" sldId="277"/>
        </pc:sldMkLst>
        <pc:spChg chg="add mod">
          <ac:chgData name="Daniel Rough (Staff)" userId="203e01cb-5ffb-485d-aea4-69a20e72f9fb" providerId="ADAL" clId="{5F18F0CC-3DBC-46D5-A0F9-6382B94D2CBD}" dt="2024-01-13T15:11:11.172" v="4359" actId="1076"/>
          <ac:spMkLst>
            <pc:docMk/>
            <pc:sldMk cId="1481504330" sldId="277"/>
            <ac:spMk id="3" creationId="{17072066-CC68-C484-445D-43D0136C1936}"/>
          </ac:spMkLst>
        </pc:spChg>
        <pc:spChg chg="mod">
          <ac:chgData name="Daniel Rough (Staff)" userId="203e01cb-5ffb-485d-aea4-69a20e72f9fb" providerId="ADAL" clId="{5F18F0CC-3DBC-46D5-A0F9-6382B94D2CBD}" dt="2024-01-13T14:33:00.783" v="3807" actId="20577"/>
          <ac:spMkLst>
            <pc:docMk/>
            <pc:sldMk cId="1481504330" sldId="277"/>
            <ac:spMk id="5" creationId="{839138B1-C65C-1EB2-EF4E-21B34FF0BF86}"/>
          </ac:spMkLst>
        </pc:spChg>
        <pc:spChg chg="mod ord">
          <ac:chgData name="Daniel Rough (Staff)" userId="203e01cb-5ffb-485d-aea4-69a20e72f9fb" providerId="ADAL" clId="{5F18F0CC-3DBC-46D5-A0F9-6382B94D2CBD}" dt="2024-01-13T15:03:08.310" v="4229" actId="20577"/>
          <ac:spMkLst>
            <pc:docMk/>
            <pc:sldMk cId="1481504330" sldId="277"/>
            <ac:spMk id="13" creationId="{26795375-DB2F-AF87-586A-EAA7F4D9CBA8}"/>
          </ac:spMkLst>
        </pc:spChg>
        <pc:spChg chg="mod">
          <ac:chgData name="Daniel Rough (Staff)" userId="203e01cb-5ffb-485d-aea4-69a20e72f9fb" providerId="ADAL" clId="{5F18F0CC-3DBC-46D5-A0F9-6382B94D2CBD}" dt="2024-01-13T15:01:31.422" v="4145" actId="20577"/>
          <ac:spMkLst>
            <pc:docMk/>
            <pc:sldMk cId="1481504330" sldId="277"/>
            <ac:spMk id="15" creationId="{B9F0C986-7202-300C-2691-904F248234AB}"/>
          </ac:spMkLst>
        </pc:spChg>
        <pc:spChg chg="mod ord">
          <ac:chgData name="Daniel Rough (Staff)" userId="203e01cb-5ffb-485d-aea4-69a20e72f9fb" providerId="ADAL" clId="{5F18F0CC-3DBC-46D5-A0F9-6382B94D2CBD}" dt="2024-01-13T15:11:24.951" v="4360" actId="207"/>
          <ac:spMkLst>
            <pc:docMk/>
            <pc:sldMk cId="1481504330" sldId="277"/>
            <ac:spMk id="16" creationId="{03F0DCFE-9063-0E65-EC68-B3EBA0F740F0}"/>
          </ac:spMkLst>
        </pc:spChg>
        <pc:spChg chg="mod">
          <ac:chgData name="Daniel Rough (Staff)" userId="203e01cb-5ffb-485d-aea4-69a20e72f9fb" providerId="ADAL" clId="{5F18F0CC-3DBC-46D5-A0F9-6382B94D2CBD}" dt="2024-01-13T15:11:29.063" v="4361" actId="207"/>
          <ac:spMkLst>
            <pc:docMk/>
            <pc:sldMk cId="1481504330" sldId="277"/>
            <ac:spMk id="24" creationId="{D372C159-261C-4950-3F82-0B3FDCE967DF}"/>
          </ac:spMkLst>
        </pc:spChg>
        <pc:cxnChg chg="mod">
          <ac:chgData name="Daniel Rough (Staff)" userId="203e01cb-5ffb-485d-aea4-69a20e72f9fb" providerId="ADAL" clId="{5F18F0CC-3DBC-46D5-A0F9-6382B94D2CBD}" dt="2024-01-13T15:11:32.971" v="4362" actId="208"/>
          <ac:cxnSpMkLst>
            <pc:docMk/>
            <pc:sldMk cId="1481504330" sldId="277"/>
            <ac:cxnSpMk id="18" creationId="{6E7A1651-9875-FF83-6C92-9AC9F95D31D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67142-478C-40D5-BD80-F15689518788}" type="datetimeFigureOut">
              <a:rPr lang="en-GB" smtClean="0"/>
              <a:t>17/01/2024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A4F36-A8BB-492E-B252-FDBC1BC92E00}" type="slidenum">
              <a:rPr lang="en-GB" smtClean="0"/>
              <a:t>‹#›</a:t>
            </a:fld>
            <a:endParaRPr lang="en-GB"/>
          </a:p>
        </p:txBody>
      </p:sp>
    </p:spTree>
    <p:extLst>
      <p:ext uri="{BB962C8B-B14F-4D97-AF65-F5344CB8AC3E}">
        <p14:creationId xmlns:p14="http://schemas.microsoft.com/office/powerpoint/2010/main" val="276989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Hello and welcome to the first video on Statistics in this first part of the Research Methods module, where we’ll be looking at quantitative research – that is, research that deals with numbers </a:t>
            </a:r>
            <a:r>
              <a:rPr lang="en-GB"/>
              <a:t>and facts.</a:t>
            </a:r>
            <a:endParaRPr lang="en-GB" dirty="0"/>
          </a:p>
        </p:txBody>
      </p:sp>
      <p:sp>
        <p:nvSpPr>
          <p:cNvPr id="4" name="Slide Number Placeholder 3"/>
          <p:cNvSpPr>
            <a:spLocks noGrp="1"/>
          </p:cNvSpPr>
          <p:nvPr>
            <p:ph type="sldNum" sz="quarter" idx="5"/>
          </p:nvPr>
        </p:nvSpPr>
        <p:spPr/>
        <p:txBody>
          <a:bodyPr/>
          <a:lstStyle/>
          <a:p>
            <a:fld id="{520A4F36-A8BB-492E-B252-FDBC1BC92E00}" type="slidenum">
              <a:rPr lang="en-GB" smtClean="0"/>
              <a:t>1</a:t>
            </a:fld>
            <a:endParaRPr lang="en-GB"/>
          </a:p>
        </p:txBody>
      </p:sp>
    </p:spTree>
    <p:extLst>
      <p:ext uri="{BB962C8B-B14F-4D97-AF65-F5344CB8AC3E}">
        <p14:creationId xmlns:p14="http://schemas.microsoft.com/office/powerpoint/2010/main" val="1363489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the course textbook, </a:t>
            </a:r>
            <a:r>
              <a:rPr lang="en-GB" dirty="0" err="1"/>
              <a:t>Triola</a:t>
            </a:r>
            <a:r>
              <a:rPr lang="en-GB" dirty="0"/>
              <a:t> describes the need to develop ‘statistical thinking’. This is the ability to see the big picture, to be able to consider contextual factors, and to generally make sense of results. This is completely different to being able to do complex calculations, and certainly more important.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There are three main stages in the statistical thinking process – Prepare, Analyse, and Conclude, which we’ll go through in order. </a:t>
            </a:r>
            <a:endParaRPr dirty="0"/>
          </a:p>
        </p:txBody>
      </p:sp>
    </p:spTree>
    <p:extLst>
      <p:ext uri="{BB962C8B-B14F-4D97-AF65-F5344CB8AC3E}">
        <p14:creationId xmlns:p14="http://schemas.microsoft.com/office/powerpoint/2010/main" val="88196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the ‘preparation’ stage, before we do any sort of analysis on our data, we need to consider the context, the source, and the sampling method. If anything seems wrong with how or why the data was collected, then it might not be worth analysing in the first place.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First, we should consider the context of our data set. What is the data, why was it collected, and has it been collected in such a way that it suggests there might be a relationship? As an example, the application that we’re going to be using in the labs, R, contains a dataset about Titanic passengers. The data was collected as part of the investigation into the ship’s sinking, and this particular dataset contains the class, age, and gender of each passenger, suggesting there might be a relationship between these variables and whether they lived or died.</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source of our information is critical, too. Our Titanic data was collected from the British Board of Trade, who are likely to be a reliable source who aren’t going to profit from the data in any way. Contrast this with an article in the Journal of Nutrition from 2000 that described the health benefits of chocolate consumption, with authors and funding from Mars Incorporated. This doesn’t necessarily mean we can’t trust the data, but we might want to be cautious about the conclusions drawn.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Finally, we also want to make sure that the sampling method itself was unbiased. Typically this is best done through a ‘random sample’ where researchers will randomly select participants to be the ‘sample’ from the population of choice. Where this can go wrong is if a ‘voluntary response sample’ is chosen. This is where participants actively choose to be part of a study, much like in the polls you see on social media. People who volunteer to answer are not likely to represent the population that we want to get a hold of. </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9596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Following on from this, when we’re doing inferential statistics, it is CRUCIAL that our sample is ‘representative’. A representative sample is that which accurately represents the population that we are interested in. If we were interested in the cat food preferences of all UK cats, but our sample only consisted of tigers in Edinburgh zoo, then we would have a biased sample that doesn’t represent the typical UK household cats.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his book, </a:t>
            </a:r>
            <a:r>
              <a:rPr lang="en-GB" dirty="0" err="1"/>
              <a:t>Triola</a:t>
            </a:r>
            <a:r>
              <a:rPr lang="en-GB" dirty="0"/>
              <a:t> warns of this, that if we don’t collect our sample data carefully and appropriately, then there’s no point in moving on to the analysis and conclusion phases in the first place. </a:t>
            </a:r>
            <a:endParaRPr dirty="0"/>
          </a:p>
        </p:txBody>
      </p:sp>
    </p:spTree>
    <p:extLst>
      <p:ext uri="{BB962C8B-B14F-4D97-AF65-F5344CB8AC3E}">
        <p14:creationId xmlns:p14="http://schemas.microsoft.com/office/powerpoint/2010/main" val="2718019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 an example, assume our research question is interested in finding out what proportion of UK adults are smokers?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We can get a ‘simple random sample’ by asking 100 randomly selected UK adults. Will this be a representative sample? We can’t know for sure. It may be that, in getting a random sample, that we get too many men, or too many people from a particular city, or some other bias…but a random sample like this is usually ‘good enough’ for us to assume it is representative.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However, the smaller our sample is, the more likely it is to be biased. If we only sample 4 people, it is much more likely that we’ll sample 4 men, or 4 Londoners, or 4 elderly people. A good sample size is important to mitigate these sorts of biases. </a:t>
            </a:r>
            <a:endParaRPr dirty="0"/>
          </a:p>
        </p:txBody>
      </p:sp>
    </p:spTree>
    <p:extLst>
      <p:ext uri="{BB962C8B-B14F-4D97-AF65-F5344CB8AC3E}">
        <p14:creationId xmlns:p14="http://schemas.microsoft.com/office/powerpoint/2010/main" val="2083733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288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Once we’ve decided that our data is probably sound and that we can get some meaningful results from it, we can then move on to the analysis phase. Analysis of data involves both applying statistical calculations to get some numbers about our data (I’ll discuss some of these in the next videos) but also involves just getting the data into a representation that makes it easier for us to see what’s going on.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One thing we must be aware of is that both numbers and visualisations can be misleading. I’ll cover some additional examples of this in the tutorial, but a big part of developing ‘statistical thinking’ skills is learning how to interpret our analyses and ensure that our conclusions are not over-enthusiastic or just plain wrong. </a:t>
            </a:r>
            <a:endParaRPr dirty="0"/>
          </a:p>
        </p:txBody>
      </p:sp>
    </p:spTree>
    <p:extLst>
      <p:ext uri="{BB962C8B-B14F-4D97-AF65-F5344CB8AC3E}">
        <p14:creationId xmlns:p14="http://schemas.microsoft.com/office/powerpoint/2010/main" val="293508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drawing conclusions from our data, there are two types of ‘significance’ that we look for – statistical significance, and practical significance.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If our results are ‘statistically significant’, it means that they are very unlikely to have occurred purely by chance. This is something we can calculate using inferential statistics, from which we can get the probability that the results we have are a consequence of the variable(s) we’re interested in, or a consequence of pure random chance.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PRACTICAL significance is something we can’t determine through calculations, and instead reflects whether we can make practical real-world use of our results. For example, let’s say we have two groups of 1000 people. One group does the keto diet for 3 months, the other group doesn’t. The keto group loses an average of 2kg more than the non-keto group. This might be statistically significant, but someone on a diet for 3 months would probably want to lose more than 2kg, so in practical terms, the results don’t mean much. </a:t>
            </a:r>
            <a:endParaRPr dirty="0"/>
          </a:p>
        </p:txBody>
      </p:sp>
    </p:spTree>
    <p:extLst>
      <p:ext uri="{BB962C8B-B14F-4D97-AF65-F5344CB8AC3E}">
        <p14:creationId xmlns:p14="http://schemas.microsoft.com/office/powerpoint/2010/main" val="3238267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summary, I’ve introduced some important elements of making sense of the data we collect and analyse. </a:t>
            </a:r>
          </a:p>
          <a:p>
            <a:pPr marL="0" lvl="0" indent="0" algn="l" rtl="0">
              <a:spcBef>
                <a:spcPts val="0"/>
              </a:spcBef>
              <a:spcAft>
                <a:spcPts val="0"/>
              </a:spcAft>
              <a:buNone/>
            </a:pPr>
            <a:r>
              <a:rPr lang="en-GB" dirty="0"/>
              <a:t>Statistics is far more than just crunching numbers and plotting graphs – it’s critical that we see the ‘big picture’ of our data. In developing statistical thinking, you should make sure to consider the source of data, how it was collected, whether there are any possible biases, what it looks like both visually and numerically, and whether anything ‘practical’ can be derived from our analysis.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next couple of videos I’ll talk about how to do some simple descriptive statistics on data, and some of the pitfalls we have to be careful of in doing so.</a:t>
            </a:r>
            <a:endParaRPr dirty="0"/>
          </a:p>
        </p:txBody>
      </p:sp>
    </p:spTree>
    <p:extLst>
      <p:ext uri="{BB962C8B-B14F-4D97-AF65-F5344CB8AC3E}">
        <p14:creationId xmlns:p14="http://schemas.microsoft.com/office/powerpoint/2010/main" val="259098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good place to start is with a definition of what statistics actually IS.</a:t>
            </a:r>
          </a:p>
          <a:p>
            <a:pPr marL="0" lvl="0" indent="0" algn="l" rtl="0">
              <a:spcBef>
                <a:spcPts val="0"/>
              </a:spcBef>
              <a:spcAft>
                <a:spcPts val="0"/>
              </a:spcAft>
              <a:buNone/>
            </a:pPr>
            <a:r>
              <a:rPr lang="en-GB" dirty="0"/>
              <a:t>You’ll often hear ‘statistics’ in the context of facts and numbers about something, like statistics or ‘stats’ about the University of Dundee. And that is one definition of statistics.</a:t>
            </a:r>
          </a:p>
          <a:p>
            <a:pPr marL="0" lvl="0" indent="0" algn="l" rtl="0">
              <a:spcBef>
                <a:spcPts val="0"/>
              </a:spcBef>
              <a:spcAft>
                <a:spcPts val="0"/>
              </a:spcAft>
              <a:buNone/>
            </a:pPr>
            <a:r>
              <a:rPr lang="en-GB" dirty="0"/>
              <a:t>However, as a discipline, statistics is a branch of mathematics that can be summarised as shown on the slide.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first part of this module at least, we’ll be concerning ourselves with describing data and drawing conclusions from it. For the most part, we’ll be looking at existing data that has already been gathered for us.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And it might seem obvious, but it’s also worth having a think about what ‘data’ actually is. Again, it’s a word that gets used for different purposes with different definitions, so it is useful to pin down a couple of these definitions for the purpose of this module.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course textbook, data is defined as shown on the slide. Wikipedia has a similar definition, making use of the word ‘collection’ again to imply that data is something that is collected about a person, a place, an opinion, an event, a relationship, or some other entity or phenomenon. The dictionary even defines data as ‘statistics’, which for our purposes isn’t quite correct. Statistics are what we get from analysing the data.</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But, fundamentally, data can be ANYTHING. It can be numbers, text, images, audio, video, describing whatever it is that you’re interested in studying. We’ll be looking at a variety of data sets over the next few weeks, and it will be useful to think about the different ‘types’ of data and what they can be used for.</a:t>
            </a:r>
            <a:endParaRPr dirty="0"/>
          </a:p>
        </p:txBody>
      </p:sp>
    </p:spTree>
    <p:extLst>
      <p:ext uri="{BB962C8B-B14F-4D97-AF65-F5344CB8AC3E}">
        <p14:creationId xmlns:p14="http://schemas.microsoft.com/office/powerpoint/2010/main" val="48855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200" b="0" i="0" kern="1200" dirty="0">
                <a:solidFill>
                  <a:schemeClr val="tx1"/>
                </a:solidFill>
                <a:effectLst/>
                <a:latin typeface="+mn-lt"/>
                <a:ea typeface="+mn-ea"/>
                <a:cs typeface="+mn-cs"/>
              </a:rPr>
              <a:t>Nominal data identify mutually exclusive categories. So basically, the data is given a name, but there’s no way to order them. </a:t>
            </a:r>
          </a:p>
          <a:p>
            <a:r>
              <a:rPr lang="en-GB" sz="1200" b="0" i="0" kern="1200" dirty="0">
                <a:solidFill>
                  <a:schemeClr val="tx1"/>
                </a:solidFill>
                <a:effectLst/>
                <a:latin typeface="+mn-lt"/>
                <a:ea typeface="+mn-ea"/>
                <a:cs typeface="+mn-cs"/>
              </a:rPr>
              <a:t>For example, colours, postcodes, nationalities. So there’s an equivalence relationship, we can say that two people are Scottish, or two locations have the same postcode, but we can’t say that one entity is greater or less than another.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Gender is an interesting one because it used to be the essential nominal data type in various experiments – male vs female. Now there’s some interesting research going on into finding out the best way to categorise gender properly. Nominal data are also called categorical data.</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556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200" b="0" i="0" kern="1200" dirty="0">
                <a:solidFill>
                  <a:schemeClr val="tx1"/>
                </a:solidFill>
                <a:effectLst/>
                <a:latin typeface="+mn-lt"/>
                <a:ea typeface="+mn-ea"/>
                <a:cs typeface="+mn-cs"/>
              </a:rPr>
              <a:t>Ordinal data is like categorical data in that we give names to data types, but the difference is we can ORDER them. However, there is no set difference between them.</a:t>
            </a:r>
          </a:p>
          <a:p>
            <a:r>
              <a:rPr lang="en-GB" sz="1200" b="0" i="0" kern="1200" dirty="0">
                <a:solidFill>
                  <a:schemeClr val="tx1"/>
                </a:solidFill>
                <a:effectLst/>
                <a:latin typeface="+mn-lt"/>
                <a:ea typeface="+mn-ea"/>
                <a:cs typeface="+mn-cs"/>
              </a:rPr>
              <a:t>The main limitation of ordinal data is that the interval is not equal between different points on this scale. In the example just cited, there is no innate sense of how much more painful getting mauled by a bear is than being stung by bees. Likewise, in the email example, 26-100 is clearly more than 6-25, but you can’t calculate the average of this kind of data. Or you CAN, but it’s meaningless to do so.</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There are five rankings according to the number of e-mail messages received per day. It is a matter of choice whether to solicit data in this manner or, in the alternative, to ask for an estimate of the number of e-mail messages received per day. It will depend on how the data are used and </a:t>
            </a:r>
            <a:r>
              <a:rPr lang="en-GB" sz="1200" b="0" i="0" kern="1200" dirty="0" err="1">
                <a:solidFill>
                  <a:schemeClr val="tx1"/>
                </a:solidFill>
                <a:effectLst/>
                <a:latin typeface="+mn-lt"/>
                <a:ea typeface="+mn-ea"/>
                <a:cs typeface="+mn-cs"/>
              </a:rPr>
              <a:t>analyzed</a:t>
            </a:r>
            <a:r>
              <a:rPr lang="en-GB" sz="1200" b="0" i="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1711573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INTERVAL data is one up from ordinal data, where we have equal distances between values on the scale, and it’s now meaningful to calculate the average. So, not only do we know that 22 degrees is warmer than 18 degrees and colder than 50 degrees, but we can take the average of 18 and 50 and know that the average of those is 34.</a:t>
            </a:r>
          </a:p>
          <a:p>
            <a:endParaRPr lang="en-US"/>
          </a:p>
          <a:p>
            <a:r>
              <a:rPr lang="en-US"/>
              <a:t>But the key thing is that there is no ABSOLUTE ZERO. Both Fahrenheit and Celsius have an arbitrary zero. Anders Celsius decided that 0 would be the freezing point of water, but we can easily go colder than that. SO because of that, we can’t say that 20 degrees is twice as warm as 10 degrees.</a:t>
            </a:r>
          </a:p>
          <a:p>
            <a:r>
              <a:rPr lang="en-US"/>
              <a:t>What’s twice as warm as -10 degrees? There’s no way to calculate ratios.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792BD-9991-4432-9E03-07094AD3EC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848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Ratio data is the MOST sophisticated of our data types. So now not only do we have a scale, and equal distances between the things on the scale, but we also have an ABSOLUTE ZERO. A zero that makes sense. For example, the Kelvin scale of temperature has an absolute zero because that IS the absolute coldest something can be because the atoms stop moving. Therefore we can reasonably say that 200K is twice as warm as 100K.</a:t>
            </a:r>
          </a:p>
          <a:p>
            <a:r>
              <a:rPr lang="en-GB" sz="1200" b="0" i="0" kern="1200" dirty="0">
                <a:solidFill>
                  <a:schemeClr val="tx1"/>
                </a:solidFill>
                <a:effectLst/>
                <a:latin typeface="+mn-lt"/>
                <a:ea typeface="+mn-ea"/>
                <a:cs typeface="+mn-cs"/>
              </a:rPr>
              <a:t>Time taken is a good example relevant to research studies. Time has a 0, before a study starts, and so we can say that someone is twice as quick as someone else, or made four times as many errors, or whatever.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Now we can improve on the reporting of this kind of data by NORMALISATION, that is, putting everything on the same scale. another example, let’s say two errors were committed while entering a 50-character phrase of text. Reporting the occurrence of two errors reveals very little, unless we also know the length of the phrase. </a:t>
            </a:r>
          </a:p>
          <a:p>
            <a:r>
              <a:rPr lang="en-GB" sz="1200" b="0" i="0" kern="1200" dirty="0">
                <a:solidFill>
                  <a:schemeClr val="tx1"/>
                </a:solidFill>
                <a:effectLst/>
                <a:latin typeface="+mn-lt"/>
                <a:ea typeface="+mn-ea"/>
                <a:cs typeface="+mn-cs"/>
              </a:rPr>
              <a:t>Even so, comparisons with results from another study are difficult. (What if the other study used phrases of different lengths?) However, if the result is reported as a 2 / 50 = 4% error rate, there is an immediate sense of the meaning, magnitude, and relevance of the human performance measured,</a:t>
            </a:r>
          </a:p>
          <a:p>
            <a:endParaRPr lang="en-GB"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67792BD-9991-4432-9E03-07094AD3EC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205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There are two main ‘types’ of statistics we can distinguish – the first of which is ‘descriptive statistics’. These are facts and numbers that we can use to summarise (or describe) our set of data. They can be used to get a handle on our data both as numbers, but also as graphs and charts. Often you’ll see statistics reported in tables, but these can also take the form of visualisations like this histogram – one of the many types of visualisation we’ll look at in these weeks of the module. </a:t>
            </a:r>
          </a:p>
          <a:p>
            <a:pPr marL="0" lvl="0" indent="0" algn="l" rtl="0">
              <a:spcBef>
                <a:spcPts val="0"/>
              </a:spcBef>
              <a:spcAft>
                <a:spcPts val="0"/>
              </a:spcAft>
              <a:buNone/>
            </a:pPr>
            <a:br>
              <a:rPr lang="en-GB" dirty="0"/>
            </a:br>
            <a:r>
              <a:rPr lang="en-GB" dirty="0"/>
              <a:t>Descriptive statistics tell us things like what the ‘centre’ of our data is, which we’ll cover in the next video, as well as how spread apart or distributed our data is, which we’ll cover in the video after. So I won’t go into the details here, but what’s important to know is that, while descriptive statistics can tell us everything we’d want to know about our collected data, they ONLY tell us about that data. That is, we can’t infer any general conclusions BEYOND that data. </a:t>
            </a:r>
          </a:p>
        </p:txBody>
      </p:sp>
    </p:spTree>
    <p:extLst>
      <p:ext uri="{BB962C8B-B14F-4D97-AF65-F5344CB8AC3E}">
        <p14:creationId xmlns:p14="http://schemas.microsoft.com/office/powerpoint/2010/main" val="423201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600545f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600545f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Which is where ‘inferential statistics’ come in. We use this type of statistics to make inferences about a larger population based on a smaller sample.</a:t>
            </a:r>
          </a:p>
          <a:p>
            <a:pPr marL="0" lvl="0" indent="0" algn="l" rtl="0">
              <a:spcBef>
                <a:spcPts val="0"/>
              </a:spcBef>
              <a:spcAft>
                <a:spcPts val="0"/>
              </a:spcAft>
              <a:buNone/>
            </a:pPr>
            <a:br>
              <a:rPr lang="en-GB" dirty="0"/>
            </a:br>
            <a:r>
              <a:rPr lang="en-GB" dirty="0"/>
              <a:t>As an example, you might have heard the old slogan for Whiskas cat food (8 out of 10 cats prefer Whiskas). They didn’t need to test every single cat in the UK to be able to make this claim. Instead, they selected a much smaller sample, and from this could draw the conclusion that 80% of cats are likely to prefer Whiskas over other cat food.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Inferential statistics can also be used to test a hypothesis – for example, if we wanted to know whether there’s a significant difference in academic performance between males and females, or we wanted to see whether the divorce rate in Maine correlates significantly with the per capita consumption of margarine, we would use inferential statistics to say whether we can accept or reject our hypothesis.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But of course, as this example suggests, we have to be very careful about the conclusions we draw from statistics. If we don’t collect our data correctly, or we visualise it in a weird way, or  we run the wrong sort of analysis on it, then we can be misleading – either accidentally or deliberately. </a:t>
            </a:r>
            <a:endParaRPr dirty="0"/>
          </a:p>
        </p:txBody>
      </p:sp>
    </p:spTree>
    <p:extLst>
      <p:ext uri="{BB962C8B-B14F-4D97-AF65-F5344CB8AC3E}">
        <p14:creationId xmlns:p14="http://schemas.microsoft.com/office/powerpoint/2010/main" val="29369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2"/>
            <a:ext cx="9440035"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91"/>
            <a:ext cx="9440035"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5" y="547807"/>
            <a:ext cx="10141799" cy="3816806"/>
          </a:xfrm>
          <a:prstGeom prst="rect">
            <a:avLst/>
          </a:prstGeom>
        </p:spPr>
      </p:pic>
      <p:sp>
        <p:nvSpPr>
          <p:cNvPr id="2" name="Title 1"/>
          <p:cNvSpPr>
            <a:spLocks noGrp="1"/>
          </p:cNvSpPr>
          <p:nvPr>
            <p:ph type="title"/>
          </p:nvPr>
        </p:nvSpPr>
        <p:spPr>
          <a:xfrm>
            <a:off x="913806" y="4565255"/>
            <a:ext cx="10355327"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11"/>
            <a:ext cx="9845347"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3"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3"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5"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4"/>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5"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5" y="2126944"/>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6"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3"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1"/>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2"/>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3" y="1818216"/>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1" y="1818216"/>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6"/>
            <a:ext cx="3339972" cy="1847851"/>
          </a:xfrm>
          <a:prstGeom prst="rect">
            <a:avLst/>
          </a:prstGeom>
        </p:spPr>
      </p:pic>
      <p:sp>
        <p:nvSpPr>
          <p:cNvPr id="30" name="Title 1"/>
          <p:cNvSpPr>
            <a:spLocks noGrp="1"/>
          </p:cNvSpPr>
          <p:nvPr>
            <p:ph type="title"/>
          </p:nvPr>
        </p:nvSpPr>
        <p:spPr>
          <a:xfrm>
            <a:off x="913795"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3"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9"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70" y="609601"/>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601"/>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390467"/>
            <a:ext cx="11360800" cy="1068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9" name="Google Shape;19;p4"/>
          <p:cNvSpPr txBox="1">
            <a:spLocks noGrp="1"/>
          </p:cNvSpPr>
          <p:nvPr>
            <p:ph type="body" idx="1"/>
          </p:nvPr>
        </p:nvSpPr>
        <p:spPr>
          <a:xfrm>
            <a:off x="415600" y="1638233"/>
            <a:ext cx="11360800" cy="445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Font typeface="Arial"/>
              <a:buChar char="●"/>
              <a:defRPr>
                <a:latin typeface="Arial"/>
                <a:ea typeface="Arial"/>
                <a:cs typeface="Arial"/>
                <a:sym typeface="Arial"/>
              </a:defRPr>
            </a:lvl1pPr>
            <a:lvl2pPr marL="1219170" lvl="1" indent="-423323">
              <a:spcBef>
                <a:spcPts val="2133"/>
              </a:spcBef>
              <a:spcAft>
                <a:spcPts val="0"/>
              </a:spcAft>
              <a:buSzPts val="1400"/>
              <a:buFont typeface="Arial"/>
              <a:buChar char="○"/>
              <a:defRPr>
                <a:latin typeface="Arial"/>
                <a:ea typeface="Arial"/>
                <a:cs typeface="Arial"/>
                <a:sym typeface="Arial"/>
              </a:defRPr>
            </a:lvl2pPr>
            <a:lvl3pPr marL="1828754" lvl="2" indent="-423323">
              <a:spcBef>
                <a:spcPts val="2133"/>
              </a:spcBef>
              <a:spcAft>
                <a:spcPts val="0"/>
              </a:spcAft>
              <a:buSzPts val="1400"/>
              <a:buFont typeface="Arial"/>
              <a:buChar char="■"/>
              <a:defRPr>
                <a:latin typeface="Arial"/>
                <a:ea typeface="Arial"/>
                <a:cs typeface="Arial"/>
                <a:sym typeface="Arial"/>
              </a:defRPr>
            </a:lvl3pPr>
            <a:lvl4pPr marL="2438339" lvl="3" indent="-423323">
              <a:spcBef>
                <a:spcPts val="2133"/>
              </a:spcBef>
              <a:spcAft>
                <a:spcPts val="0"/>
              </a:spcAft>
              <a:buSzPts val="1400"/>
              <a:buFont typeface="Arial"/>
              <a:buChar char="●"/>
              <a:defRPr>
                <a:latin typeface="Arial"/>
                <a:ea typeface="Arial"/>
                <a:cs typeface="Arial"/>
                <a:sym typeface="Arial"/>
              </a:defRPr>
            </a:lvl4pPr>
            <a:lvl5pPr marL="3047924" lvl="4" indent="-423323">
              <a:spcBef>
                <a:spcPts val="2133"/>
              </a:spcBef>
              <a:spcAft>
                <a:spcPts val="0"/>
              </a:spcAft>
              <a:buSzPts val="1400"/>
              <a:buFont typeface="Arial"/>
              <a:buChar char="○"/>
              <a:defRPr>
                <a:latin typeface="Arial"/>
                <a:ea typeface="Arial"/>
                <a:cs typeface="Arial"/>
                <a:sym typeface="Arial"/>
              </a:defRPr>
            </a:lvl5pPr>
            <a:lvl6pPr marL="3657509" lvl="5" indent="-423323">
              <a:spcBef>
                <a:spcPts val="2133"/>
              </a:spcBef>
              <a:spcAft>
                <a:spcPts val="0"/>
              </a:spcAft>
              <a:buSzPts val="1400"/>
              <a:buFont typeface="Arial"/>
              <a:buChar char="■"/>
              <a:defRPr>
                <a:latin typeface="Arial"/>
                <a:ea typeface="Arial"/>
                <a:cs typeface="Arial"/>
                <a:sym typeface="Arial"/>
              </a:defRPr>
            </a:lvl6pPr>
            <a:lvl7pPr marL="4267093" lvl="6" indent="-423323">
              <a:spcBef>
                <a:spcPts val="2133"/>
              </a:spcBef>
              <a:spcAft>
                <a:spcPts val="0"/>
              </a:spcAft>
              <a:buSzPts val="1400"/>
              <a:buFont typeface="Arial"/>
              <a:buChar char="●"/>
              <a:defRPr>
                <a:latin typeface="Arial"/>
                <a:ea typeface="Arial"/>
                <a:cs typeface="Arial"/>
                <a:sym typeface="Arial"/>
              </a:defRPr>
            </a:lvl7pPr>
            <a:lvl8pPr marL="4876678" lvl="7" indent="-423323">
              <a:spcBef>
                <a:spcPts val="2133"/>
              </a:spcBef>
              <a:spcAft>
                <a:spcPts val="0"/>
              </a:spcAft>
              <a:buSzPts val="1400"/>
              <a:buFont typeface="Arial"/>
              <a:buChar char="○"/>
              <a:defRPr>
                <a:latin typeface="Arial"/>
                <a:ea typeface="Arial"/>
                <a:cs typeface="Arial"/>
                <a:sym typeface="Arial"/>
              </a:defRPr>
            </a:lvl8pPr>
            <a:lvl9pPr marL="5486263" lvl="8" indent="-423323">
              <a:spcBef>
                <a:spcPts val="2133"/>
              </a:spcBef>
              <a:spcAft>
                <a:spcPts val="2133"/>
              </a:spcAft>
              <a:buSzPts val="1400"/>
              <a:buFont typeface="Arial"/>
              <a:buChar char="■"/>
              <a:defRPr>
                <a:latin typeface="Arial"/>
                <a:ea typeface="Arial"/>
                <a:cs typeface="Arial"/>
                <a:sym typeface="Arial"/>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26746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9C73B4-1105-49DB-A28E-4AE616CD937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58121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2430" y="320675"/>
            <a:ext cx="10515600" cy="1325563"/>
          </a:xfrm>
        </p:spPr>
        <p:txBody>
          <a:bodyPr/>
          <a:lstStyle>
            <a:lvl1pPr>
              <a:defRPr b="1">
                <a:latin typeface="Open Sans ExtraBold" pitchFamily="2" charset="0"/>
                <a:ea typeface="Open Sans ExtraBold" pitchFamily="2" charset="0"/>
                <a:cs typeface="Open Sans ExtraBold" pitchFamily="2" charset="0"/>
              </a:defRPr>
            </a:lvl1pPr>
          </a:lstStyle>
          <a:p>
            <a:r>
              <a:rPr lang="en-US" dirty="0"/>
              <a:t>Click to edit Master title style</a:t>
            </a:r>
          </a:p>
        </p:txBody>
      </p:sp>
      <p:sp>
        <p:nvSpPr>
          <p:cNvPr id="3" name="Content Placeholder 2"/>
          <p:cNvSpPr>
            <a:spLocks noGrp="1"/>
          </p:cNvSpPr>
          <p:nvPr>
            <p:ph idx="1"/>
          </p:nvPr>
        </p:nvSpPr>
        <p:spPr>
          <a:xfrm>
            <a:off x="392430" y="1825625"/>
            <a:ext cx="10515600" cy="4351338"/>
          </a:xfrm>
        </p:spPr>
        <p:txBody>
          <a:bodyPr/>
          <a:lstStyle>
            <a:lvl1pPr>
              <a:defRPr>
                <a:latin typeface="Open Sans Light" pitchFamily="2" charset="0"/>
                <a:ea typeface="Open Sans Light" pitchFamily="2" charset="0"/>
                <a:cs typeface="Open Sans Light" pitchFamily="2" charset="0"/>
              </a:defRPr>
            </a:lvl1pPr>
            <a:lvl2pPr>
              <a:defRPr>
                <a:latin typeface="Open Sans Light" pitchFamily="2" charset="0"/>
                <a:ea typeface="Open Sans Light" pitchFamily="2" charset="0"/>
                <a:cs typeface="Open Sans Light" pitchFamily="2" charset="0"/>
              </a:defRPr>
            </a:lvl2pPr>
            <a:lvl3pPr>
              <a:defRPr>
                <a:latin typeface="Open Sans Light" pitchFamily="2" charset="0"/>
                <a:ea typeface="Open Sans Light" pitchFamily="2" charset="0"/>
                <a:cs typeface="Open Sans Light" pitchFamily="2" charset="0"/>
              </a:defRPr>
            </a:lvl3pPr>
            <a:lvl4pPr>
              <a:defRPr>
                <a:latin typeface="Open Sans Light" pitchFamily="2" charset="0"/>
                <a:ea typeface="Open Sans Light" pitchFamily="2" charset="0"/>
                <a:cs typeface="Open Sans Light" pitchFamily="2" charset="0"/>
              </a:defRPr>
            </a:lvl4pPr>
            <a:lvl5pPr>
              <a:defRPr>
                <a:latin typeface="Open Sans Light" pitchFamily="2" charset="0"/>
                <a:ea typeface="Open Sans Light" pitchFamily="2" charset="0"/>
                <a:cs typeface="Open Sans Light"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C73B4-1105-49DB-A28E-4AE616CD937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36576394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C73B4-1105-49DB-A28E-4AE616CD937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424818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9C73B4-1105-49DB-A28E-4AE616CD937F}"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1986387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9C73B4-1105-49DB-A28E-4AE616CD937F}" type="datetimeFigureOut">
              <a:rPr lang="en-GB" smtClean="0"/>
              <a:t>17/01/2024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4120822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C73B4-1105-49DB-A28E-4AE616CD937F}" type="datetimeFigureOut">
              <a:rPr lang="en-GB" smtClean="0"/>
              <a:t>17/01/2024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2038909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C73B4-1105-49DB-A28E-4AE616CD937F}" type="datetimeFigureOut">
              <a:rPr lang="en-GB" smtClean="0"/>
              <a:t>17/01/2024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3206834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C73B4-1105-49DB-A28E-4AE616CD937F}"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2661147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C73B4-1105-49DB-A28E-4AE616CD937F}"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2480897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C73B4-1105-49DB-A28E-4AE616CD937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3267346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C73B4-1105-49DB-A28E-4AE616CD937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853728A-233D-455F-ABE4-610186D2969A}" type="slidenum">
              <a:rPr lang="en-GB" smtClean="0"/>
              <a:t>‹#›</a:t>
            </a:fld>
            <a:endParaRPr lang="en-GB"/>
          </a:p>
        </p:txBody>
      </p:sp>
    </p:spTree>
    <p:extLst>
      <p:ext uri="{BB962C8B-B14F-4D97-AF65-F5344CB8AC3E}">
        <p14:creationId xmlns:p14="http://schemas.microsoft.com/office/powerpoint/2010/main" val="400863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2" y="1761069"/>
            <a:ext cx="9590551"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3763439"/>
            <a:ext cx="9590551"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3"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7"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8"/>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8"/>
            <a:ext cx="5029200" cy="4099959"/>
          </a:xfrm>
          <a:prstGeom prst="rect">
            <a:avLst/>
          </a:prstGeom>
        </p:spPr>
      </p:pic>
      <p:sp>
        <p:nvSpPr>
          <p:cNvPr id="2" name="Title 1"/>
          <p:cNvSpPr>
            <a:spLocks noGrp="1"/>
          </p:cNvSpPr>
          <p:nvPr>
            <p:ph type="title"/>
          </p:nvPr>
        </p:nvSpPr>
        <p:spPr>
          <a:xfrm>
            <a:off x="913795" y="609600"/>
            <a:ext cx="10353763"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4"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4" y="2702105"/>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4"/>
            <a:ext cx="477958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8" y="2702105"/>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4" y="609602"/>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7"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6" y="609600"/>
            <a:ext cx="3584167" cy="5204832"/>
          </a:xfrm>
          <a:prstGeom prst="rect">
            <a:avLst/>
          </a:prstGeom>
        </p:spPr>
      </p:pic>
      <p:sp>
        <p:nvSpPr>
          <p:cNvPr id="2" name="Title 1"/>
          <p:cNvSpPr>
            <a:spLocks noGrp="1"/>
          </p:cNvSpPr>
          <p:nvPr>
            <p:ph type="title"/>
          </p:nvPr>
        </p:nvSpPr>
        <p:spPr>
          <a:xfrm>
            <a:off x="913796" y="763703"/>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3"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701"/>
            <a:ext cx="4588095"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3"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3"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51"/>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1/17/2024</a:t>
            </a:fld>
            <a:endParaRPr lang="en-US" dirty="0"/>
          </a:p>
        </p:txBody>
      </p:sp>
      <p:sp>
        <p:nvSpPr>
          <p:cNvPr id="5" name="Footer Placeholder 4"/>
          <p:cNvSpPr>
            <a:spLocks noGrp="1"/>
          </p:cNvSpPr>
          <p:nvPr>
            <p:ph type="ftr" sz="quarter" idx="3"/>
          </p:nvPr>
        </p:nvSpPr>
        <p:spPr>
          <a:xfrm>
            <a:off x="913797" y="6000751"/>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3" y="6000751"/>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 id="2147483717" r:id="rId18"/>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C73B4-1105-49DB-A28E-4AE616CD937F}" type="datetimeFigureOut">
              <a:rPr lang="en-GB" smtClean="0"/>
              <a:t>17/01/2024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3728A-233D-455F-ABE4-610186D2969A}" type="slidenum">
              <a:rPr lang="en-GB" smtClean="0"/>
              <a:t>‹#›</a:t>
            </a:fld>
            <a:endParaRPr lang="en-GB"/>
          </a:p>
        </p:txBody>
      </p:sp>
    </p:spTree>
    <p:extLst>
      <p:ext uri="{BB962C8B-B14F-4D97-AF65-F5344CB8AC3E}">
        <p14:creationId xmlns:p14="http://schemas.microsoft.com/office/powerpoint/2010/main" val="1680041078"/>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9.jpg"/><Relationship Id="rId5" Type="http://schemas.openxmlformats.org/officeDocument/2006/relationships/image" Target="../media/image28.jp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5.sv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3.svg"/><Relationship Id="rId11" Type="http://schemas.openxmlformats.org/officeDocument/2006/relationships/image" Target="../media/image24.png"/><Relationship Id="rId5" Type="http://schemas.openxmlformats.org/officeDocument/2006/relationships/image" Target="../media/image22.png"/><Relationship Id="rId10" Type="http://schemas.openxmlformats.org/officeDocument/2006/relationships/image" Target="../media/image21.svg"/><Relationship Id="rId4" Type="http://schemas.microsoft.com/office/2007/relationships/hdphoto" Target="../media/hdphoto1.wdp"/><Relationship Id="rId9" Type="http://schemas.openxmlformats.org/officeDocument/2006/relationships/image" Target="../media/image20.png"/><Relationship Id="rId1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jpg"/><Relationship Id="rId5" Type="http://schemas.openxmlformats.org/officeDocument/2006/relationships/image" Target="../media/image7.jp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0.xml"/><Relationship Id="rId5" Type="http://schemas.openxmlformats.org/officeDocument/2006/relationships/image" Target="../media/image1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image" Target="../media/image14.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jpg"/><Relationship Id="rId5" Type="http://schemas.openxmlformats.org/officeDocument/2006/relationships/image" Target="../media/image1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microsoft.com/office/2007/relationships/hdphoto" Target="../media/hdphoto1.wdp"/><Relationship Id="rId9" Type="http://schemas.openxmlformats.org/officeDocument/2006/relationships/image" Target="../media/image22.png"/><Relationship Id="rId1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DC0D5A-B46F-891C-1E48-AEACD3180796}"/>
              </a:ext>
              <a:ext uri="{C183D7F6-B498-43B3-948B-1728B52AA6E4}">
                <adec:decorative xmlns:adec="http://schemas.microsoft.com/office/drawing/2017/decorative" val="1"/>
              </a:ext>
            </a:extLst>
          </p:cNvPr>
          <p:cNvPicPr>
            <a:picLocks noChangeAspect="1"/>
          </p:cNvPicPr>
          <p:nvPr/>
        </p:nvPicPr>
        <p:blipFill>
          <a:blip r:embed="rId4">
            <a:alphaModFix amt="17000"/>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345988" y="1087122"/>
            <a:ext cx="11549449" cy="2648381"/>
          </a:xfrm>
        </p:spPr>
        <p:txBody>
          <a:bodyPr>
            <a:normAutofit/>
          </a:bodyPr>
          <a:lstStyle/>
          <a:p>
            <a:r>
              <a:rPr lang="en-US" sz="7200" dirty="0">
                <a:latin typeface="Open Sans" pitchFamily="2" charset="0"/>
                <a:ea typeface="Open Sans" pitchFamily="2" charset="0"/>
                <a:cs typeface="Open Sans" pitchFamily="2" charset="0"/>
              </a:rPr>
              <a:t>Statistics Intro</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51"/>
            <a:ext cx="9440034" cy="1397951"/>
          </a:xfrm>
        </p:spPr>
        <p:txBody>
          <a:bodyPr>
            <a:normAutofit/>
          </a:bodyPr>
          <a:lstStyle/>
          <a:p>
            <a:r>
              <a:rPr lang="en-US" sz="2800" dirty="0">
                <a:latin typeface="Open Sans" pitchFamily="2" charset="0"/>
                <a:ea typeface="Open Sans" pitchFamily="2" charset="0"/>
                <a:cs typeface="Open Sans" pitchFamily="2" charset="0"/>
              </a:rPr>
              <a:t>AC52012: Research Methods</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a:extLst>
              <a:ext uri="{FF2B5EF4-FFF2-40B4-BE49-F238E27FC236}">
                <a16:creationId xmlns:a16="http://schemas.microsoft.com/office/drawing/2014/main" id="{257492D0-4E2B-384A-55F0-CA19AF49A337}"/>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68699"/>
          </a:xfrm>
          <a:prstGeom prst="rect">
            <a:avLst/>
          </a:prstGeom>
        </p:spPr>
      </p:pic>
      <p:sp>
        <p:nvSpPr>
          <p:cNvPr id="8" name="Title 1">
            <a:extLst>
              <a:ext uri="{FF2B5EF4-FFF2-40B4-BE49-F238E27FC236}">
                <a16:creationId xmlns:a16="http://schemas.microsoft.com/office/drawing/2014/main" id="{6ECF3939-79F2-AD3B-93C1-CB8821F75312}"/>
              </a:ext>
            </a:extLst>
          </p:cNvPr>
          <p:cNvSpPr txBox="1">
            <a:spLocks/>
          </p:cNvSpPr>
          <p:nvPr/>
        </p:nvSpPr>
        <p:spPr>
          <a:xfrm>
            <a:off x="308207" y="392506"/>
            <a:ext cx="11181949" cy="1772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PREPARE</a:t>
            </a:r>
          </a:p>
        </p:txBody>
      </p:sp>
      <p:sp>
        <p:nvSpPr>
          <p:cNvPr id="9" name="Title 1">
            <a:extLst>
              <a:ext uri="{FF2B5EF4-FFF2-40B4-BE49-F238E27FC236}">
                <a16:creationId xmlns:a16="http://schemas.microsoft.com/office/drawing/2014/main" id="{84371E7A-B227-A189-94D4-68010C1550BD}"/>
              </a:ext>
            </a:extLst>
          </p:cNvPr>
          <p:cNvSpPr txBox="1">
            <a:spLocks/>
          </p:cNvSpPr>
          <p:nvPr/>
        </p:nvSpPr>
        <p:spPr>
          <a:xfrm>
            <a:off x="325954" y="2312991"/>
            <a:ext cx="11181949" cy="1772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ANALYSE</a:t>
            </a:r>
          </a:p>
        </p:txBody>
      </p:sp>
      <p:sp>
        <p:nvSpPr>
          <p:cNvPr id="11" name="Title 1">
            <a:extLst>
              <a:ext uri="{FF2B5EF4-FFF2-40B4-BE49-F238E27FC236}">
                <a16:creationId xmlns:a16="http://schemas.microsoft.com/office/drawing/2014/main" id="{0DE9F7FF-D19B-95F8-77D4-B58E1DB73E59}"/>
              </a:ext>
            </a:extLst>
          </p:cNvPr>
          <p:cNvSpPr txBox="1">
            <a:spLocks/>
          </p:cNvSpPr>
          <p:nvPr/>
        </p:nvSpPr>
        <p:spPr>
          <a:xfrm>
            <a:off x="325954" y="4381141"/>
            <a:ext cx="11181949" cy="17728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CONCLUDE</a:t>
            </a:r>
          </a:p>
        </p:txBody>
      </p:sp>
      <p:sp>
        <p:nvSpPr>
          <p:cNvPr id="13" name="Arrow: Down 12">
            <a:extLst>
              <a:ext uri="{FF2B5EF4-FFF2-40B4-BE49-F238E27FC236}">
                <a16:creationId xmlns:a16="http://schemas.microsoft.com/office/drawing/2014/main" id="{1442618B-EDCF-73C1-4E27-B402D4644488}"/>
              </a:ext>
            </a:extLst>
          </p:cNvPr>
          <p:cNvSpPr/>
          <p:nvPr/>
        </p:nvSpPr>
        <p:spPr>
          <a:xfrm>
            <a:off x="5441982" y="1774029"/>
            <a:ext cx="914400" cy="763212"/>
          </a:xfrm>
          <a:prstGeom prst="down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94F34CA3-B341-8B79-31AB-C6B5EA715DCB}"/>
              </a:ext>
            </a:extLst>
          </p:cNvPr>
          <p:cNvSpPr/>
          <p:nvPr/>
        </p:nvSpPr>
        <p:spPr>
          <a:xfrm>
            <a:off x="5441982" y="3731307"/>
            <a:ext cx="914400" cy="763212"/>
          </a:xfrm>
          <a:prstGeom prst="down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262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 name="Picture 5">
            <a:extLst>
              <a:ext uri="{FF2B5EF4-FFF2-40B4-BE49-F238E27FC236}">
                <a16:creationId xmlns:a16="http://schemas.microsoft.com/office/drawing/2014/main" id="{3DCDC497-36DE-717C-44AE-941C7B349099}"/>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3" name="TextBox 2">
            <a:extLst>
              <a:ext uri="{FF2B5EF4-FFF2-40B4-BE49-F238E27FC236}">
                <a16:creationId xmlns:a16="http://schemas.microsoft.com/office/drawing/2014/main" id="{34AAE1EC-A262-E4C9-B0E5-EF03F0B2E796}"/>
              </a:ext>
            </a:extLst>
          </p:cNvPr>
          <p:cNvSpPr txBox="1"/>
          <p:nvPr/>
        </p:nvSpPr>
        <p:spPr>
          <a:xfrm>
            <a:off x="779651" y="4711466"/>
            <a:ext cx="6434308" cy="1436291"/>
          </a:xfrm>
          <a:prstGeom prst="rect">
            <a:avLst/>
          </a:prstGeom>
          <a:noFill/>
        </p:spPr>
        <p:txBody>
          <a:bodyPr wrap="square">
            <a:spAutoFit/>
          </a:bodyPr>
          <a:lstStyle/>
          <a:p>
            <a:pPr marL="12700">
              <a:lnSpc>
                <a:spcPct val="100000"/>
              </a:lnSpc>
              <a:spcBef>
                <a:spcPts val="409"/>
              </a:spcBef>
            </a:pPr>
            <a:r>
              <a:rPr lang="en-GB" sz="2800" b="1" spc="-15" dirty="0">
                <a:latin typeface="Open Sans" pitchFamily="2" charset="0"/>
                <a:ea typeface="Open Sans" pitchFamily="2" charset="0"/>
                <a:cs typeface="Open Sans" pitchFamily="2" charset="0"/>
              </a:rPr>
              <a:t>Sampling method</a:t>
            </a:r>
            <a:endParaRPr lang="en-GB" sz="2800" b="1" spc="-15"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2800" spc="-15" dirty="0">
                <a:latin typeface="Open Sans Light" pitchFamily="2" charset="0"/>
                <a:ea typeface="Open Sans Light" pitchFamily="2" charset="0"/>
                <a:cs typeface="Open Sans Light" pitchFamily="2" charset="0"/>
              </a:rPr>
              <a:t>Was the data collection method unbiased?</a:t>
            </a:r>
            <a:endParaRPr lang="en-GB" sz="2800" dirty="0">
              <a:latin typeface="Open Sans Light" pitchFamily="2" charset="0"/>
              <a:ea typeface="Open Sans Light" pitchFamily="2" charset="0"/>
              <a:cs typeface="Open Sans Light" pitchFamily="2" charset="0"/>
            </a:endParaRPr>
          </a:p>
        </p:txBody>
      </p:sp>
      <p:sp>
        <p:nvSpPr>
          <p:cNvPr id="5" name="Title 1">
            <a:extLst>
              <a:ext uri="{FF2B5EF4-FFF2-40B4-BE49-F238E27FC236}">
                <a16:creationId xmlns:a16="http://schemas.microsoft.com/office/drawing/2014/main" id="{839138B1-C65C-1EB2-EF4E-21B34FF0BF86}"/>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PREPARE</a:t>
            </a:r>
          </a:p>
        </p:txBody>
      </p:sp>
      <p:pic>
        <p:nvPicPr>
          <p:cNvPr id="4" name="Picture 3" descr="A large ship sinking in the water&#10;&#10;Description automatically generated">
            <a:extLst>
              <a:ext uri="{FF2B5EF4-FFF2-40B4-BE49-F238E27FC236}">
                <a16:creationId xmlns:a16="http://schemas.microsoft.com/office/drawing/2014/main" id="{E00D3C2D-3C42-A709-54F1-E61838A84F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3960" y="115035"/>
            <a:ext cx="3077022" cy="2105837"/>
          </a:xfrm>
          <a:prstGeom prst="rect">
            <a:avLst/>
          </a:prstGeom>
          <a:ln>
            <a:noFill/>
          </a:ln>
          <a:effectLst>
            <a:softEdge rad="112500"/>
          </a:effectLst>
        </p:spPr>
      </p:pic>
      <p:pic>
        <p:nvPicPr>
          <p:cNvPr id="8" name="Picture 7" descr="A pile of black candy wrappers with red text&#10;&#10;Description automatically generated">
            <a:extLst>
              <a:ext uri="{FF2B5EF4-FFF2-40B4-BE49-F238E27FC236}">
                <a16:creationId xmlns:a16="http://schemas.microsoft.com/office/drawing/2014/main" id="{9EBB29D2-A7E7-25D4-2A9F-DC738402D8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3959" y="2220872"/>
            <a:ext cx="3077023" cy="2053913"/>
          </a:xfrm>
          <a:prstGeom prst="rect">
            <a:avLst/>
          </a:prstGeom>
          <a:ln>
            <a:noFill/>
          </a:ln>
          <a:effectLst>
            <a:softEdge rad="112500"/>
          </a:effectLst>
        </p:spPr>
      </p:pic>
      <p:pic>
        <p:nvPicPr>
          <p:cNvPr id="10" name="Picture 9" descr="A screenshot of a social media account&#10;&#10;Description automatically generated">
            <a:extLst>
              <a:ext uri="{FF2B5EF4-FFF2-40B4-BE49-F238E27FC236}">
                <a16:creationId xmlns:a16="http://schemas.microsoft.com/office/drawing/2014/main" id="{88ADF65C-D0DB-FFC9-92CC-39D04F0C45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7287" y="4350037"/>
            <a:ext cx="3570366" cy="2116673"/>
          </a:xfrm>
          <a:prstGeom prst="rect">
            <a:avLst/>
          </a:prstGeom>
          <a:ln>
            <a:noFill/>
          </a:ln>
          <a:effectLst>
            <a:softEdge rad="112500"/>
          </a:effectLst>
        </p:spPr>
      </p:pic>
      <p:sp>
        <p:nvSpPr>
          <p:cNvPr id="12" name="TextBox 11">
            <a:extLst>
              <a:ext uri="{FF2B5EF4-FFF2-40B4-BE49-F238E27FC236}">
                <a16:creationId xmlns:a16="http://schemas.microsoft.com/office/drawing/2014/main" id="{34455930-4F82-1391-8CA6-FCAE644BC299}"/>
              </a:ext>
            </a:extLst>
          </p:cNvPr>
          <p:cNvSpPr txBox="1"/>
          <p:nvPr/>
        </p:nvSpPr>
        <p:spPr>
          <a:xfrm>
            <a:off x="779651" y="1332991"/>
            <a:ext cx="6167718" cy="1436291"/>
          </a:xfrm>
          <a:prstGeom prst="rect">
            <a:avLst/>
          </a:prstGeom>
          <a:noFill/>
        </p:spPr>
        <p:txBody>
          <a:bodyPr wrap="square">
            <a:spAutoFit/>
          </a:bodyPr>
          <a:lstStyle/>
          <a:p>
            <a:pPr marL="12700">
              <a:lnSpc>
                <a:spcPct val="100000"/>
              </a:lnSpc>
              <a:spcBef>
                <a:spcPts val="409"/>
              </a:spcBef>
            </a:pPr>
            <a:r>
              <a:rPr lang="en-GB" sz="2800" b="1" spc="-15" dirty="0">
                <a:latin typeface="Open Sans" pitchFamily="2" charset="0"/>
                <a:ea typeface="Open Sans" pitchFamily="2" charset="0"/>
                <a:cs typeface="Open Sans" pitchFamily="2" charset="0"/>
              </a:rPr>
              <a:t>Context</a:t>
            </a:r>
            <a:endParaRPr lang="en-GB" sz="2800" b="1" spc="-15"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2800" spc="-15" dirty="0">
                <a:latin typeface="Open Sans Light" pitchFamily="2" charset="0"/>
                <a:ea typeface="Open Sans Light" pitchFamily="2" charset="0"/>
                <a:cs typeface="Open Sans Light" pitchFamily="2" charset="0"/>
              </a:rPr>
              <a:t>What </a:t>
            </a:r>
            <a:r>
              <a:rPr lang="en-GB" sz="2800" b="1" spc="-15" dirty="0">
                <a:latin typeface="Open Sans Light" pitchFamily="2" charset="0"/>
                <a:ea typeface="Open Sans Light" pitchFamily="2" charset="0"/>
                <a:cs typeface="Open Sans Light" pitchFamily="2" charset="0"/>
              </a:rPr>
              <a:t>is </a:t>
            </a:r>
            <a:r>
              <a:rPr lang="en-GB" sz="2800" spc="-15" dirty="0">
                <a:latin typeface="Open Sans Light" pitchFamily="2" charset="0"/>
                <a:ea typeface="Open Sans Light" pitchFamily="2" charset="0"/>
                <a:cs typeface="Open Sans Light" pitchFamily="2" charset="0"/>
              </a:rPr>
              <a:t>this data? Why was it collected?</a:t>
            </a:r>
          </a:p>
        </p:txBody>
      </p:sp>
      <p:sp>
        <p:nvSpPr>
          <p:cNvPr id="14" name="TextBox 13">
            <a:extLst>
              <a:ext uri="{FF2B5EF4-FFF2-40B4-BE49-F238E27FC236}">
                <a16:creationId xmlns:a16="http://schemas.microsoft.com/office/drawing/2014/main" id="{667EC1B7-29F0-D6F7-897A-8FB3C853B9A0}"/>
              </a:ext>
            </a:extLst>
          </p:cNvPr>
          <p:cNvSpPr txBox="1"/>
          <p:nvPr/>
        </p:nvSpPr>
        <p:spPr>
          <a:xfrm>
            <a:off x="779651" y="2913746"/>
            <a:ext cx="6167718" cy="1436291"/>
          </a:xfrm>
          <a:prstGeom prst="rect">
            <a:avLst/>
          </a:prstGeom>
          <a:noFill/>
        </p:spPr>
        <p:txBody>
          <a:bodyPr wrap="square">
            <a:spAutoFit/>
          </a:bodyPr>
          <a:lstStyle/>
          <a:p>
            <a:pPr marL="12700">
              <a:lnSpc>
                <a:spcPct val="100000"/>
              </a:lnSpc>
              <a:spcBef>
                <a:spcPts val="409"/>
              </a:spcBef>
            </a:pPr>
            <a:r>
              <a:rPr lang="en-GB" sz="2800" b="1" spc="-15" dirty="0">
                <a:latin typeface="Open Sans" pitchFamily="2" charset="0"/>
                <a:ea typeface="Open Sans" pitchFamily="2" charset="0"/>
                <a:cs typeface="Open Sans" pitchFamily="2" charset="0"/>
              </a:rPr>
              <a:t>Source</a:t>
            </a:r>
            <a:endParaRPr lang="en-GB" sz="2800" b="1" spc="-15"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2800" spc="-15" dirty="0">
                <a:latin typeface="Open Sans Light" pitchFamily="2" charset="0"/>
                <a:ea typeface="Open Sans Light" pitchFamily="2" charset="0"/>
                <a:cs typeface="Open Sans Light" pitchFamily="2" charset="0"/>
              </a:rPr>
              <a:t>Is this data from a reputable, unbiased source?</a:t>
            </a:r>
          </a:p>
        </p:txBody>
      </p:sp>
    </p:spTree>
    <p:extLst>
      <p:ext uri="{BB962C8B-B14F-4D97-AF65-F5344CB8AC3E}">
        <p14:creationId xmlns:p14="http://schemas.microsoft.com/office/powerpoint/2010/main" val="338337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 name="Picture 5">
            <a:extLst>
              <a:ext uri="{FF2B5EF4-FFF2-40B4-BE49-F238E27FC236}">
                <a16:creationId xmlns:a16="http://schemas.microsoft.com/office/drawing/2014/main" id="{3DCDC497-36DE-717C-44AE-941C7B349099}"/>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5" name="Title 1">
            <a:extLst>
              <a:ext uri="{FF2B5EF4-FFF2-40B4-BE49-F238E27FC236}">
                <a16:creationId xmlns:a16="http://schemas.microsoft.com/office/drawing/2014/main" id="{839138B1-C65C-1EB2-EF4E-21B34FF0BF86}"/>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SAMPLE WISELY</a:t>
            </a:r>
          </a:p>
        </p:txBody>
      </p:sp>
      <p:sp>
        <p:nvSpPr>
          <p:cNvPr id="8" name="TextBox 7">
            <a:extLst>
              <a:ext uri="{FF2B5EF4-FFF2-40B4-BE49-F238E27FC236}">
                <a16:creationId xmlns:a16="http://schemas.microsoft.com/office/drawing/2014/main" id="{E46E66F3-1381-FC3D-BCBA-D9A830D59239}"/>
              </a:ext>
            </a:extLst>
          </p:cNvPr>
          <p:cNvSpPr txBox="1"/>
          <p:nvPr/>
        </p:nvSpPr>
        <p:spPr>
          <a:xfrm>
            <a:off x="392430" y="4025228"/>
            <a:ext cx="8883917" cy="2309671"/>
          </a:xfrm>
          <a:prstGeom prst="rect">
            <a:avLst/>
          </a:prstGeom>
          <a:solidFill>
            <a:schemeClr val="accent2">
              <a:lumMod val="50000"/>
            </a:schemeClr>
          </a:solidFill>
        </p:spPr>
        <p:txBody>
          <a:bodyPr wrap="square">
            <a:spAutoFit/>
          </a:bodyPr>
          <a:lstStyle/>
          <a:p>
            <a:pPr marL="12700" marR="5080">
              <a:lnSpc>
                <a:spcPct val="101000"/>
              </a:lnSpc>
              <a:spcBef>
                <a:spcPts val="350"/>
              </a:spcBef>
            </a:pPr>
            <a:r>
              <a:rPr lang="en-GB" sz="3600" spc="15" dirty="0">
                <a:latin typeface="Open Sans" pitchFamily="2" charset="0"/>
                <a:ea typeface="Open Sans" pitchFamily="2" charset="0"/>
                <a:cs typeface="Open Sans" pitchFamily="2" charset="0"/>
              </a:rPr>
              <a:t>“If</a:t>
            </a:r>
            <a:r>
              <a:rPr lang="en-GB" sz="3600" spc="55" dirty="0">
                <a:latin typeface="Open Sans" pitchFamily="2" charset="0"/>
                <a:ea typeface="Open Sans" pitchFamily="2" charset="0"/>
                <a:cs typeface="Open Sans" pitchFamily="2" charset="0"/>
              </a:rPr>
              <a:t> </a:t>
            </a:r>
            <a:r>
              <a:rPr lang="en-GB" sz="3600" spc="-50" dirty="0">
                <a:latin typeface="Open Sans" pitchFamily="2" charset="0"/>
                <a:ea typeface="Open Sans" pitchFamily="2" charset="0"/>
                <a:cs typeface="Open Sans" pitchFamily="2" charset="0"/>
              </a:rPr>
              <a:t>sample</a:t>
            </a:r>
            <a:r>
              <a:rPr lang="en-GB" sz="3600" spc="60" dirty="0">
                <a:latin typeface="Open Sans" pitchFamily="2" charset="0"/>
                <a:ea typeface="Open Sans" pitchFamily="2" charset="0"/>
                <a:cs typeface="Open Sans" pitchFamily="2" charset="0"/>
              </a:rPr>
              <a:t> </a:t>
            </a:r>
            <a:r>
              <a:rPr lang="en-GB" sz="3600" spc="-15" dirty="0">
                <a:latin typeface="Open Sans" pitchFamily="2" charset="0"/>
                <a:ea typeface="Open Sans" pitchFamily="2" charset="0"/>
                <a:cs typeface="Open Sans" pitchFamily="2" charset="0"/>
              </a:rPr>
              <a:t>data</a:t>
            </a:r>
            <a:r>
              <a:rPr lang="en-GB" sz="3600" spc="55" dirty="0">
                <a:latin typeface="Open Sans" pitchFamily="2" charset="0"/>
                <a:ea typeface="Open Sans" pitchFamily="2" charset="0"/>
                <a:cs typeface="Open Sans" pitchFamily="2" charset="0"/>
              </a:rPr>
              <a:t> </a:t>
            </a:r>
            <a:r>
              <a:rPr lang="en-GB" sz="3600" spc="-55" dirty="0">
                <a:latin typeface="Open Sans" pitchFamily="2" charset="0"/>
                <a:ea typeface="Open Sans" pitchFamily="2" charset="0"/>
                <a:cs typeface="Open Sans" pitchFamily="2" charset="0"/>
              </a:rPr>
              <a:t>are</a:t>
            </a:r>
            <a:r>
              <a:rPr lang="en-GB" sz="3600" spc="60" dirty="0">
                <a:latin typeface="Open Sans" pitchFamily="2" charset="0"/>
                <a:ea typeface="Open Sans" pitchFamily="2" charset="0"/>
                <a:cs typeface="Open Sans" pitchFamily="2" charset="0"/>
              </a:rPr>
              <a:t> </a:t>
            </a:r>
            <a:r>
              <a:rPr lang="en-GB" sz="3600" dirty="0">
                <a:latin typeface="Open Sans" pitchFamily="2" charset="0"/>
                <a:ea typeface="Open Sans" pitchFamily="2" charset="0"/>
                <a:cs typeface="Open Sans" pitchFamily="2" charset="0"/>
              </a:rPr>
              <a:t>not</a:t>
            </a:r>
            <a:r>
              <a:rPr lang="en-GB" sz="3600" spc="55" dirty="0">
                <a:latin typeface="Open Sans" pitchFamily="2" charset="0"/>
                <a:ea typeface="Open Sans" pitchFamily="2" charset="0"/>
                <a:cs typeface="Open Sans" pitchFamily="2" charset="0"/>
              </a:rPr>
              <a:t> </a:t>
            </a:r>
            <a:r>
              <a:rPr lang="en-GB" sz="3600" spc="-25" dirty="0">
                <a:latin typeface="Open Sans" pitchFamily="2" charset="0"/>
                <a:ea typeface="Open Sans" pitchFamily="2" charset="0"/>
                <a:cs typeface="Open Sans" pitchFamily="2" charset="0"/>
              </a:rPr>
              <a:t>collected</a:t>
            </a:r>
            <a:r>
              <a:rPr lang="en-GB" sz="3600" spc="60" dirty="0">
                <a:latin typeface="Open Sans" pitchFamily="2" charset="0"/>
                <a:ea typeface="Open Sans" pitchFamily="2" charset="0"/>
                <a:cs typeface="Open Sans" pitchFamily="2" charset="0"/>
              </a:rPr>
              <a:t> </a:t>
            </a:r>
            <a:r>
              <a:rPr lang="en-GB" sz="3600" spc="-10" dirty="0">
                <a:latin typeface="Open Sans" pitchFamily="2" charset="0"/>
                <a:ea typeface="Open Sans" pitchFamily="2" charset="0"/>
                <a:cs typeface="Open Sans" pitchFamily="2" charset="0"/>
              </a:rPr>
              <a:t>in</a:t>
            </a:r>
            <a:r>
              <a:rPr lang="en-GB" sz="3600" spc="60" dirty="0">
                <a:latin typeface="Open Sans" pitchFamily="2" charset="0"/>
                <a:ea typeface="Open Sans" pitchFamily="2" charset="0"/>
                <a:cs typeface="Open Sans" pitchFamily="2" charset="0"/>
              </a:rPr>
              <a:t> </a:t>
            </a:r>
            <a:r>
              <a:rPr lang="en-GB" sz="3600" spc="-45" dirty="0">
                <a:latin typeface="Open Sans" pitchFamily="2" charset="0"/>
                <a:ea typeface="Open Sans" pitchFamily="2" charset="0"/>
                <a:cs typeface="Open Sans" pitchFamily="2" charset="0"/>
              </a:rPr>
              <a:t>an</a:t>
            </a:r>
            <a:r>
              <a:rPr lang="en-GB" sz="3600" spc="55" dirty="0">
                <a:latin typeface="Open Sans" pitchFamily="2" charset="0"/>
                <a:ea typeface="Open Sans" pitchFamily="2" charset="0"/>
                <a:cs typeface="Open Sans" pitchFamily="2" charset="0"/>
              </a:rPr>
              <a:t> </a:t>
            </a:r>
            <a:r>
              <a:rPr lang="en-GB" sz="3600" spc="-25" dirty="0">
                <a:latin typeface="Open Sans" pitchFamily="2" charset="0"/>
                <a:ea typeface="Open Sans" pitchFamily="2" charset="0"/>
                <a:cs typeface="Open Sans" pitchFamily="2" charset="0"/>
              </a:rPr>
              <a:t>appropriate</a:t>
            </a:r>
            <a:r>
              <a:rPr lang="en-GB" sz="3600" spc="60" dirty="0">
                <a:latin typeface="Open Sans" pitchFamily="2" charset="0"/>
                <a:ea typeface="Open Sans" pitchFamily="2" charset="0"/>
                <a:cs typeface="Open Sans" pitchFamily="2" charset="0"/>
              </a:rPr>
              <a:t> </a:t>
            </a:r>
            <a:r>
              <a:rPr lang="en-GB" sz="3600" spc="-60" dirty="0">
                <a:latin typeface="Open Sans" pitchFamily="2" charset="0"/>
                <a:ea typeface="Open Sans" pitchFamily="2" charset="0"/>
                <a:cs typeface="Open Sans" pitchFamily="2" charset="0"/>
              </a:rPr>
              <a:t>way,</a:t>
            </a:r>
            <a:r>
              <a:rPr lang="en-GB" sz="3600" spc="55" dirty="0">
                <a:latin typeface="Open Sans" pitchFamily="2" charset="0"/>
                <a:ea typeface="Open Sans" pitchFamily="2" charset="0"/>
                <a:cs typeface="Open Sans" pitchFamily="2" charset="0"/>
              </a:rPr>
              <a:t> </a:t>
            </a:r>
            <a:r>
              <a:rPr lang="en-GB" sz="3600" spc="-15" dirty="0">
                <a:latin typeface="Open Sans" pitchFamily="2" charset="0"/>
                <a:ea typeface="Open Sans" pitchFamily="2" charset="0"/>
                <a:cs typeface="Open Sans" pitchFamily="2" charset="0"/>
              </a:rPr>
              <a:t>the</a:t>
            </a:r>
            <a:r>
              <a:rPr lang="en-GB" sz="3600" spc="60" dirty="0">
                <a:latin typeface="Open Sans" pitchFamily="2" charset="0"/>
                <a:ea typeface="Open Sans" pitchFamily="2" charset="0"/>
                <a:cs typeface="Open Sans" pitchFamily="2" charset="0"/>
              </a:rPr>
              <a:t> </a:t>
            </a:r>
            <a:r>
              <a:rPr lang="en-GB" sz="3600" spc="-15" dirty="0">
                <a:latin typeface="Open Sans" pitchFamily="2" charset="0"/>
                <a:ea typeface="Open Sans" pitchFamily="2" charset="0"/>
                <a:cs typeface="Open Sans" pitchFamily="2" charset="0"/>
              </a:rPr>
              <a:t>data</a:t>
            </a:r>
            <a:r>
              <a:rPr lang="en-GB" sz="3600" spc="55" dirty="0">
                <a:latin typeface="Open Sans" pitchFamily="2" charset="0"/>
                <a:ea typeface="Open Sans" pitchFamily="2" charset="0"/>
                <a:cs typeface="Open Sans" pitchFamily="2" charset="0"/>
              </a:rPr>
              <a:t> </a:t>
            </a:r>
            <a:r>
              <a:rPr lang="en-GB" sz="3600" spc="-45" dirty="0">
                <a:latin typeface="Open Sans" pitchFamily="2" charset="0"/>
                <a:ea typeface="Open Sans" pitchFamily="2" charset="0"/>
                <a:cs typeface="Open Sans" pitchFamily="2" charset="0"/>
              </a:rPr>
              <a:t>may</a:t>
            </a:r>
            <a:r>
              <a:rPr lang="en-GB" sz="3600" spc="60" dirty="0">
                <a:latin typeface="Open Sans" pitchFamily="2" charset="0"/>
                <a:ea typeface="Open Sans" pitchFamily="2" charset="0"/>
                <a:cs typeface="Open Sans" pitchFamily="2" charset="0"/>
              </a:rPr>
              <a:t> </a:t>
            </a:r>
            <a:r>
              <a:rPr lang="en-GB" sz="3600" spc="-50" dirty="0">
                <a:latin typeface="Open Sans" pitchFamily="2" charset="0"/>
                <a:ea typeface="Open Sans" pitchFamily="2" charset="0"/>
                <a:cs typeface="Open Sans" pitchFamily="2" charset="0"/>
              </a:rPr>
              <a:t>be</a:t>
            </a:r>
            <a:r>
              <a:rPr lang="en-GB" sz="3600" spc="60" dirty="0">
                <a:latin typeface="Open Sans" pitchFamily="2" charset="0"/>
                <a:ea typeface="Open Sans" pitchFamily="2" charset="0"/>
                <a:cs typeface="Open Sans" pitchFamily="2" charset="0"/>
              </a:rPr>
              <a:t> </a:t>
            </a:r>
            <a:r>
              <a:rPr lang="en-GB" sz="3600" spc="-70" dirty="0">
                <a:latin typeface="Open Sans" pitchFamily="2" charset="0"/>
                <a:ea typeface="Open Sans" pitchFamily="2" charset="0"/>
                <a:cs typeface="Open Sans" pitchFamily="2" charset="0"/>
              </a:rPr>
              <a:t>so</a:t>
            </a:r>
            <a:r>
              <a:rPr lang="en-GB" sz="3600" spc="55" dirty="0">
                <a:latin typeface="Open Sans" pitchFamily="2" charset="0"/>
                <a:ea typeface="Open Sans" pitchFamily="2" charset="0"/>
                <a:cs typeface="Open Sans" pitchFamily="2" charset="0"/>
              </a:rPr>
              <a:t> </a:t>
            </a:r>
            <a:r>
              <a:rPr lang="en-GB" sz="3600" spc="-75" dirty="0">
                <a:latin typeface="Open Sans" pitchFamily="2" charset="0"/>
                <a:ea typeface="Open Sans" pitchFamily="2" charset="0"/>
                <a:cs typeface="Open Sans" pitchFamily="2" charset="0"/>
              </a:rPr>
              <a:t>useless</a:t>
            </a:r>
            <a:r>
              <a:rPr lang="en-GB" sz="3600" spc="60" dirty="0">
                <a:latin typeface="Open Sans" pitchFamily="2" charset="0"/>
                <a:ea typeface="Open Sans" pitchFamily="2" charset="0"/>
                <a:cs typeface="Open Sans" pitchFamily="2" charset="0"/>
              </a:rPr>
              <a:t> </a:t>
            </a:r>
            <a:r>
              <a:rPr lang="en-GB" sz="3600" spc="20" dirty="0">
                <a:latin typeface="Open Sans" pitchFamily="2" charset="0"/>
                <a:ea typeface="Open Sans" pitchFamily="2" charset="0"/>
                <a:cs typeface="Open Sans" pitchFamily="2" charset="0"/>
              </a:rPr>
              <a:t>that</a:t>
            </a:r>
            <a:r>
              <a:rPr lang="en-GB" sz="3600" spc="55" dirty="0">
                <a:latin typeface="Open Sans" pitchFamily="2" charset="0"/>
                <a:ea typeface="Open Sans" pitchFamily="2" charset="0"/>
                <a:cs typeface="Open Sans" pitchFamily="2" charset="0"/>
              </a:rPr>
              <a:t> </a:t>
            </a:r>
            <a:r>
              <a:rPr lang="en-GB" sz="3600" spc="-10" dirty="0">
                <a:latin typeface="Open Sans" pitchFamily="2" charset="0"/>
                <a:ea typeface="Open Sans" pitchFamily="2" charset="0"/>
                <a:cs typeface="Open Sans" pitchFamily="2" charset="0"/>
              </a:rPr>
              <a:t>all </a:t>
            </a:r>
            <a:r>
              <a:rPr lang="en-GB" sz="3600" spc="-225" dirty="0">
                <a:latin typeface="Open Sans" pitchFamily="2" charset="0"/>
                <a:ea typeface="Open Sans" pitchFamily="2" charset="0"/>
                <a:cs typeface="Open Sans" pitchFamily="2" charset="0"/>
              </a:rPr>
              <a:t> </a:t>
            </a:r>
            <a:r>
              <a:rPr lang="en-GB" sz="3600" spc="-10" dirty="0">
                <a:latin typeface="Open Sans" pitchFamily="2" charset="0"/>
                <a:ea typeface="Open Sans" pitchFamily="2" charset="0"/>
                <a:cs typeface="Open Sans" pitchFamily="2" charset="0"/>
              </a:rPr>
              <a:t>statistical</a:t>
            </a:r>
            <a:r>
              <a:rPr lang="en-GB" sz="3600" spc="65" dirty="0">
                <a:latin typeface="Open Sans" pitchFamily="2" charset="0"/>
                <a:ea typeface="Open Sans" pitchFamily="2" charset="0"/>
                <a:cs typeface="Open Sans" pitchFamily="2" charset="0"/>
              </a:rPr>
              <a:t> </a:t>
            </a:r>
            <a:r>
              <a:rPr lang="en-GB" sz="3600" spc="-45" dirty="0">
                <a:latin typeface="Open Sans" pitchFamily="2" charset="0"/>
                <a:ea typeface="Open Sans" pitchFamily="2" charset="0"/>
                <a:cs typeface="Open Sans" pitchFamily="2" charset="0"/>
              </a:rPr>
              <a:t>analysis</a:t>
            </a:r>
            <a:r>
              <a:rPr lang="en-GB" sz="3600" spc="65" dirty="0">
                <a:latin typeface="Open Sans" pitchFamily="2" charset="0"/>
                <a:ea typeface="Open Sans" pitchFamily="2" charset="0"/>
                <a:cs typeface="Open Sans" pitchFamily="2" charset="0"/>
              </a:rPr>
              <a:t> </a:t>
            </a:r>
            <a:r>
              <a:rPr lang="en-GB" sz="3600" spc="-35" dirty="0">
                <a:latin typeface="Open Sans" pitchFamily="2" charset="0"/>
                <a:ea typeface="Open Sans" pitchFamily="2" charset="0"/>
                <a:cs typeface="Open Sans" pitchFamily="2" charset="0"/>
              </a:rPr>
              <a:t>on</a:t>
            </a:r>
            <a:r>
              <a:rPr lang="en-GB" sz="3600" spc="65" dirty="0">
                <a:latin typeface="Open Sans" pitchFamily="2" charset="0"/>
                <a:ea typeface="Open Sans" pitchFamily="2" charset="0"/>
                <a:cs typeface="Open Sans" pitchFamily="2" charset="0"/>
              </a:rPr>
              <a:t> </a:t>
            </a:r>
            <a:r>
              <a:rPr lang="en-GB" sz="3600" spc="45" dirty="0">
                <a:latin typeface="Open Sans" pitchFamily="2" charset="0"/>
                <a:ea typeface="Open Sans" pitchFamily="2" charset="0"/>
                <a:cs typeface="Open Sans" pitchFamily="2" charset="0"/>
              </a:rPr>
              <a:t>it</a:t>
            </a:r>
            <a:r>
              <a:rPr lang="en-GB" sz="3600" spc="65" dirty="0">
                <a:latin typeface="Open Sans" pitchFamily="2" charset="0"/>
                <a:ea typeface="Open Sans" pitchFamily="2" charset="0"/>
                <a:cs typeface="Open Sans" pitchFamily="2" charset="0"/>
              </a:rPr>
              <a:t> </a:t>
            </a:r>
            <a:r>
              <a:rPr lang="en-GB" sz="3600" spc="-45" dirty="0">
                <a:latin typeface="Open Sans" pitchFamily="2" charset="0"/>
                <a:ea typeface="Open Sans" pitchFamily="2" charset="0"/>
                <a:cs typeface="Open Sans" pitchFamily="2" charset="0"/>
              </a:rPr>
              <a:t>is</a:t>
            </a:r>
            <a:r>
              <a:rPr lang="en-GB" sz="3600" spc="65" dirty="0">
                <a:latin typeface="Open Sans" pitchFamily="2" charset="0"/>
                <a:ea typeface="Open Sans" pitchFamily="2" charset="0"/>
                <a:cs typeface="Open Sans" pitchFamily="2" charset="0"/>
              </a:rPr>
              <a:t> </a:t>
            </a:r>
            <a:r>
              <a:rPr lang="en-GB" sz="3600" spc="-25" dirty="0">
                <a:latin typeface="Open Sans" pitchFamily="2" charset="0"/>
                <a:ea typeface="Open Sans" pitchFamily="2" charset="0"/>
                <a:cs typeface="Open Sans" pitchFamily="2" charset="0"/>
              </a:rPr>
              <a:t>completely</a:t>
            </a:r>
            <a:r>
              <a:rPr lang="en-GB" sz="3600" spc="65" dirty="0">
                <a:latin typeface="Open Sans" pitchFamily="2" charset="0"/>
                <a:ea typeface="Open Sans" pitchFamily="2" charset="0"/>
                <a:cs typeface="Open Sans" pitchFamily="2" charset="0"/>
              </a:rPr>
              <a:t> </a:t>
            </a:r>
            <a:r>
              <a:rPr lang="en-GB" sz="3600" spc="-20" dirty="0">
                <a:latin typeface="Open Sans" pitchFamily="2" charset="0"/>
                <a:ea typeface="Open Sans" pitchFamily="2" charset="0"/>
                <a:cs typeface="Open Sans" pitchFamily="2" charset="0"/>
              </a:rPr>
              <a:t>pointless!”</a:t>
            </a:r>
            <a:endParaRPr lang="en-GB" sz="3600" dirty="0">
              <a:latin typeface="Open Sans" pitchFamily="2" charset="0"/>
              <a:ea typeface="Open Sans" pitchFamily="2" charset="0"/>
              <a:cs typeface="Open Sans" pitchFamily="2" charset="0"/>
            </a:endParaRPr>
          </a:p>
        </p:txBody>
      </p:sp>
      <p:sp>
        <p:nvSpPr>
          <p:cNvPr id="10" name="TextBox 9">
            <a:extLst>
              <a:ext uri="{FF2B5EF4-FFF2-40B4-BE49-F238E27FC236}">
                <a16:creationId xmlns:a16="http://schemas.microsoft.com/office/drawing/2014/main" id="{1298ECD9-3293-0969-3E5C-BAEC05948265}"/>
              </a:ext>
            </a:extLst>
          </p:cNvPr>
          <p:cNvSpPr txBox="1"/>
          <p:nvPr/>
        </p:nvSpPr>
        <p:spPr>
          <a:xfrm>
            <a:off x="392430" y="1646238"/>
            <a:ext cx="6093994" cy="2114746"/>
          </a:xfrm>
          <a:prstGeom prst="rect">
            <a:avLst/>
          </a:prstGeom>
          <a:noFill/>
        </p:spPr>
        <p:txBody>
          <a:bodyPr wrap="square">
            <a:spAutoFit/>
          </a:bodyPr>
          <a:lstStyle/>
          <a:p>
            <a:pPr marL="12700" marR="5080">
              <a:lnSpc>
                <a:spcPct val="101000"/>
              </a:lnSpc>
              <a:spcBef>
                <a:spcPts val="350"/>
              </a:spcBef>
            </a:pPr>
            <a:r>
              <a:rPr lang="en-GB" sz="3200" b="1" spc="-35" dirty="0">
                <a:latin typeface="Open Sans ExtraBold" pitchFamily="2" charset="0"/>
                <a:ea typeface="Open Sans ExtraBold" pitchFamily="2" charset="0"/>
                <a:cs typeface="Open Sans ExtraBold" pitchFamily="2" charset="0"/>
              </a:rPr>
              <a:t>REPRESENTATIVE SAMPLE</a:t>
            </a:r>
            <a:endParaRPr lang="en-GB" sz="3200" b="1" spc="65" dirty="0">
              <a:latin typeface="Open Sans ExtraBold" pitchFamily="2" charset="0"/>
              <a:ea typeface="Open Sans ExtraBold" pitchFamily="2" charset="0"/>
              <a:cs typeface="Open Sans ExtraBold" pitchFamily="2" charset="0"/>
            </a:endParaRPr>
          </a:p>
          <a:p>
            <a:pPr marL="12700" marR="5080">
              <a:lnSpc>
                <a:spcPct val="101000"/>
              </a:lnSpc>
              <a:spcBef>
                <a:spcPts val="350"/>
              </a:spcBef>
            </a:pPr>
            <a:r>
              <a:rPr lang="en-GB" sz="3200" spc="-15" dirty="0">
                <a:latin typeface="Open Sans Light" pitchFamily="2" charset="0"/>
                <a:ea typeface="Open Sans Light" pitchFamily="2" charset="0"/>
                <a:cs typeface="Open Sans Light" pitchFamily="2" charset="0"/>
              </a:rPr>
              <a:t>A</a:t>
            </a:r>
            <a:r>
              <a:rPr lang="en-GB" sz="3200" spc="75" dirty="0">
                <a:latin typeface="Open Sans Light" pitchFamily="2" charset="0"/>
                <a:ea typeface="Open Sans Light" pitchFamily="2" charset="0"/>
                <a:cs typeface="Open Sans Light" pitchFamily="2" charset="0"/>
              </a:rPr>
              <a:t> </a:t>
            </a:r>
            <a:r>
              <a:rPr lang="en-GB" sz="3200" spc="-50" dirty="0">
                <a:latin typeface="Open Sans Light" pitchFamily="2" charset="0"/>
                <a:ea typeface="Open Sans Light" pitchFamily="2" charset="0"/>
                <a:cs typeface="Open Sans Light" pitchFamily="2" charset="0"/>
              </a:rPr>
              <a:t>sample</a:t>
            </a:r>
            <a:r>
              <a:rPr lang="en-GB" sz="3200" spc="75" dirty="0">
                <a:latin typeface="Open Sans Light" pitchFamily="2" charset="0"/>
                <a:ea typeface="Open Sans Light" pitchFamily="2" charset="0"/>
                <a:cs typeface="Open Sans Light" pitchFamily="2" charset="0"/>
              </a:rPr>
              <a:t> </a:t>
            </a:r>
            <a:r>
              <a:rPr lang="en-GB" sz="3200" spc="-25" dirty="0">
                <a:latin typeface="Open Sans Light" pitchFamily="2" charset="0"/>
                <a:ea typeface="Open Sans Light" pitchFamily="2" charset="0"/>
                <a:cs typeface="Open Sans Light" pitchFamily="2" charset="0"/>
              </a:rPr>
              <a:t>which</a:t>
            </a:r>
            <a:r>
              <a:rPr lang="en-GB" sz="3200" spc="75" dirty="0">
                <a:latin typeface="Open Sans Light" pitchFamily="2" charset="0"/>
                <a:ea typeface="Open Sans Light" pitchFamily="2" charset="0"/>
                <a:cs typeface="Open Sans Light" pitchFamily="2" charset="0"/>
              </a:rPr>
              <a:t> </a:t>
            </a:r>
            <a:r>
              <a:rPr lang="en-GB" sz="3200" spc="-65" dirty="0">
                <a:latin typeface="Open Sans Light" pitchFamily="2" charset="0"/>
                <a:ea typeface="Open Sans Light" pitchFamily="2" charset="0"/>
                <a:cs typeface="Open Sans Light" pitchFamily="2" charset="0"/>
              </a:rPr>
              <a:t>has</a:t>
            </a:r>
            <a:r>
              <a:rPr lang="en-GB" sz="3200" spc="70" dirty="0">
                <a:latin typeface="Open Sans Light" pitchFamily="2" charset="0"/>
                <a:ea typeface="Open Sans Light" pitchFamily="2" charset="0"/>
                <a:cs typeface="Open Sans Light" pitchFamily="2" charset="0"/>
              </a:rPr>
              <a:t> </a:t>
            </a:r>
            <a:r>
              <a:rPr lang="en-GB" sz="3200" spc="-15" dirty="0">
                <a:latin typeface="Open Sans Light" pitchFamily="2" charset="0"/>
                <a:ea typeface="Open Sans Light" pitchFamily="2" charset="0"/>
                <a:cs typeface="Open Sans Light" pitchFamily="2" charset="0"/>
              </a:rPr>
              <a:t>the</a:t>
            </a:r>
            <a:r>
              <a:rPr lang="en-GB" sz="3200" spc="75" dirty="0">
                <a:latin typeface="Open Sans Light" pitchFamily="2" charset="0"/>
                <a:ea typeface="Open Sans Light" pitchFamily="2" charset="0"/>
                <a:cs typeface="Open Sans Light" pitchFamily="2" charset="0"/>
              </a:rPr>
              <a:t> </a:t>
            </a:r>
            <a:r>
              <a:rPr lang="en-GB" sz="3200" spc="-70" dirty="0">
                <a:latin typeface="Open Sans Light" pitchFamily="2" charset="0"/>
                <a:ea typeface="Open Sans Light" pitchFamily="2" charset="0"/>
                <a:cs typeface="Open Sans Light" pitchFamily="2" charset="0"/>
              </a:rPr>
              <a:t>same</a:t>
            </a:r>
            <a:r>
              <a:rPr lang="en-GB" sz="3200" spc="75" dirty="0">
                <a:latin typeface="Open Sans Light" pitchFamily="2" charset="0"/>
                <a:ea typeface="Open Sans Light" pitchFamily="2" charset="0"/>
                <a:cs typeface="Open Sans Light" pitchFamily="2" charset="0"/>
              </a:rPr>
              <a:t> </a:t>
            </a:r>
            <a:r>
              <a:rPr lang="en-GB" sz="3200" spc="-25" dirty="0">
                <a:latin typeface="Open Sans Light" pitchFamily="2" charset="0"/>
                <a:ea typeface="Open Sans Light" pitchFamily="2" charset="0"/>
                <a:cs typeface="Open Sans Light" pitchFamily="2" charset="0"/>
              </a:rPr>
              <a:t>relevant</a:t>
            </a:r>
            <a:r>
              <a:rPr lang="en-GB" sz="3200" spc="75" dirty="0">
                <a:latin typeface="Open Sans Light" pitchFamily="2" charset="0"/>
                <a:ea typeface="Open Sans Light" pitchFamily="2" charset="0"/>
                <a:cs typeface="Open Sans Light" pitchFamily="2" charset="0"/>
              </a:rPr>
              <a:t> </a:t>
            </a:r>
            <a:r>
              <a:rPr lang="en-GB" sz="3200" spc="-25" dirty="0">
                <a:latin typeface="Open Sans Light" pitchFamily="2" charset="0"/>
                <a:ea typeface="Open Sans Light" pitchFamily="2" charset="0"/>
                <a:cs typeface="Open Sans Light" pitchFamily="2" charset="0"/>
              </a:rPr>
              <a:t>characteristics</a:t>
            </a:r>
            <a:r>
              <a:rPr lang="en-GB" sz="3200" spc="75" dirty="0">
                <a:latin typeface="Open Sans Light" pitchFamily="2" charset="0"/>
                <a:ea typeface="Open Sans Light" pitchFamily="2" charset="0"/>
                <a:cs typeface="Open Sans Light" pitchFamily="2" charset="0"/>
              </a:rPr>
              <a:t> </a:t>
            </a:r>
            <a:r>
              <a:rPr lang="en-GB" sz="3200" spc="-80" dirty="0">
                <a:latin typeface="Open Sans Light" pitchFamily="2" charset="0"/>
                <a:ea typeface="Open Sans Light" pitchFamily="2" charset="0"/>
                <a:cs typeface="Open Sans Light" pitchFamily="2" charset="0"/>
              </a:rPr>
              <a:t>as</a:t>
            </a:r>
            <a:r>
              <a:rPr lang="en-GB" sz="3200" spc="70" dirty="0">
                <a:latin typeface="Open Sans Light" pitchFamily="2" charset="0"/>
                <a:ea typeface="Open Sans Light" pitchFamily="2" charset="0"/>
                <a:cs typeface="Open Sans Light" pitchFamily="2" charset="0"/>
              </a:rPr>
              <a:t> </a:t>
            </a:r>
            <a:r>
              <a:rPr lang="en-GB" sz="3200" spc="-15" dirty="0">
                <a:latin typeface="Open Sans Light" pitchFamily="2" charset="0"/>
                <a:ea typeface="Open Sans Light" pitchFamily="2" charset="0"/>
                <a:cs typeface="Open Sans Light" pitchFamily="2" charset="0"/>
              </a:rPr>
              <a:t>the </a:t>
            </a:r>
            <a:r>
              <a:rPr lang="en-GB" sz="3200" spc="-220" dirty="0">
                <a:latin typeface="Open Sans Light" pitchFamily="2" charset="0"/>
                <a:ea typeface="Open Sans Light" pitchFamily="2" charset="0"/>
                <a:cs typeface="Open Sans Light" pitchFamily="2" charset="0"/>
              </a:rPr>
              <a:t> </a:t>
            </a:r>
            <a:r>
              <a:rPr lang="en-GB" sz="3200" b="1" spc="-15" dirty="0">
                <a:latin typeface="Open Sans Light" pitchFamily="2" charset="0"/>
                <a:ea typeface="Open Sans Light" pitchFamily="2" charset="0"/>
                <a:cs typeface="Open Sans Light" pitchFamily="2" charset="0"/>
              </a:rPr>
              <a:t>population</a:t>
            </a:r>
            <a:r>
              <a:rPr lang="en-GB" sz="3200" spc="60" dirty="0">
                <a:latin typeface="Open Sans Light" pitchFamily="2" charset="0"/>
                <a:ea typeface="Open Sans Light" pitchFamily="2" charset="0"/>
                <a:cs typeface="Open Sans Light" pitchFamily="2" charset="0"/>
              </a:rPr>
              <a:t> </a:t>
            </a:r>
            <a:r>
              <a:rPr lang="en-GB" sz="3200" spc="45" dirty="0">
                <a:latin typeface="Open Sans Light" pitchFamily="2" charset="0"/>
                <a:ea typeface="Open Sans Light" pitchFamily="2" charset="0"/>
                <a:cs typeface="Open Sans Light" pitchFamily="2" charset="0"/>
              </a:rPr>
              <a:t>it</a:t>
            </a:r>
            <a:r>
              <a:rPr lang="en-GB" sz="3200" spc="65" dirty="0">
                <a:latin typeface="Open Sans Light" pitchFamily="2" charset="0"/>
                <a:ea typeface="Open Sans Light" pitchFamily="2" charset="0"/>
                <a:cs typeface="Open Sans Light" pitchFamily="2" charset="0"/>
              </a:rPr>
              <a:t> </a:t>
            </a:r>
            <a:r>
              <a:rPr lang="en-GB" sz="3200" spc="-45" dirty="0">
                <a:latin typeface="Open Sans Light" pitchFamily="2" charset="0"/>
                <a:ea typeface="Open Sans Light" pitchFamily="2" charset="0"/>
                <a:cs typeface="Open Sans Light" pitchFamily="2" charset="0"/>
              </a:rPr>
              <a:t>is</a:t>
            </a:r>
            <a:r>
              <a:rPr lang="en-GB" sz="3200" spc="65" dirty="0">
                <a:latin typeface="Open Sans Light" pitchFamily="2" charset="0"/>
                <a:ea typeface="Open Sans Light" pitchFamily="2" charset="0"/>
                <a:cs typeface="Open Sans Light" pitchFamily="2" charset="0"/>
              </a:rPr>
              <a:t> </a:t>
            </a:r>
            <a:r>
              <a:rPr lang="en-GB" sz="3200" spc="-30" dirty="0">
                <a:latin typeface="Open Sans Light" pitchFamily="2" charset="0"/>
                <a:ea typeface="Open Sans Light" pitchFamily="2" charset="0"/>
                <a:cs typeface="Open Sans Light" pitchFamily="2" charset="0"/>
              </a:rPr>
              <a:t>drawn</a:t>
            </a:r>
            <a:r>
              <a:rPr lang="en-GB" sz="3200" spc="65" dirty="0">
                <a:latin typeface="Open Sans Light" pitchFamily="2" charset="0"/>
                <a:ea typeface="Open Sans Light" pitchFamily="2" charset="0"/>
                <a:cs typeface="Open Sans Light" pitchFamily="2" charset="0"/>
              </a:rPr>
              <a:t> </a:t>
            </a:r>
            <a:r>
              <a:rPr lang="en-GB" sz="3200" spc="-5" dirty="0">
                <a:latin typeface="Open Sans Light" pitchFamily="2" charset="0"/>
                <a:ea typeface="Open Sans Light" pitchFamily="2" charset="0"/>
                <a:cs typeface="Open Sans Light" pitchFamily="2" charset="0"/>
              </a:rPr>
              <a:t>from.</a:t>
            </a:r>
            <a:endParaRPr lang="en-GB" sz="3200" dirty="0">
              <a:latin typeface="Open Sans Light" pitchFamily="2" charset="0"/>
              <a:ea typeface="Open Sans Light" pitchFamily="2" charset="0"/>
              <a:cs typeface="Open Sans Light" pitchFamily="2" charset="0"/>
            </a:endParaRPr>
          </a:p>
        </p:txBody>
      </p:sp>
      <p:pic>
        <p:nvPicPr>
          <p:cNvPr id="4" name="Graphic 3" descr="Tiger with solid fill">
            <a:extLst>
              <a:ext uri="{FF2B5EF4-FFF2-40B4-BE49-F238E27FC236}">
                <a16:creationId xmlns:a16="http://schemas.microsoft.com/office/drawing/2014/main" id="{61A46114-2B27-7224-995E-672ED2F265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27880" y="854581"/>
            <a:ext cx="978708" cy="978708"/>
          </a:xfrm>
          <a:prstGeom prst="rect">
            <a:avLst/>
          </a:prstGeom>
        </p:spPr>
      </p:pic>
      <p:pic>
        <p:nvPicPr>
          <p:cNvPr id="11" name="Graphic 10" descr="Cat with solid fill">
            <a:extLst>
              <a:ext uri="{FF2B5EF4-FFF2-40B4-BE49-F238E27FC236}">
                <a16:creationId xmlns:a16="http://schemas.microsoft.com/office/drawing/2014/main" id="{902799BC-4CD7-188D-6D99-8986541DC3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99913" y="2263508"/>
            <a:ext cx="631852" cy="631852"/>
          </a:xfrm>
          <a:prstGeom prst="rect">
            <a:avLst/>
          </a:prstGeom>
        </p:spPr>
      </p:pic>
      <p:pic>
        <p:nvPicPr>
          <p:cNvPr id="12" name="Graphic 11" descr="Kitten with solid fill">
            <a:extLst>
              <a:ext uri="{FF2B5EF4-FFF2-40B4-BE49-F238E27FC236}">
                <a16:creationId xmlns:a16="http://schemas.microsoft.com/office/drawing/2014/main" id="{4D49A3C6-E851-94E5-FCE5-85F27D1F7D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42713" y="1882509"/>
            <a:ext cx="631852" cy="631852"/>
          </a:xfrm>
          <a:prstGeom prst="rect">
            <a:avLst/>
          </a:prstGeom>
        </p:spPr>
      </p:pic>
      <p:pic>
        <p:nvPicPr>
          <p:cNvPr id="13" name="Graphic 12" descr="Kitten with solid fill">
            <a:extLst>
              <a:ext uri="{FF2B5EF4-FFF2-40B4-BE49-F238E27FC236}">
                <a16:creationId xmlns:a16="http://schemas.microsoft.com/office/drawing/2014/main" id="{6905639E-77E9-150D-6865-F159C15F48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88285" y="2536459"/>
            <a:ext cx="631852" cy="631852"/>
          </a:xfrm>
          <a:prstGeom prst="rect">
            <a:avLst/>
          </a:prstGeom>
        </p:spPr>
      </p:pic>
      <p:pic>
        <p:nvPicPr>
          <p:cNvPr id="14" name="Graphic 13" descr="Cat with solid fill">
            <a:extLst>
              <a:ext uri="{FF2B5EF4-FFF2-40B4-BE49-F238E27FC236}">
                <a16:creationId xmlns:a16="http://schemas.microsoft.com/office/drawing/2014/main" id="{07D018C6-162A-045A-77EF-B119026A63D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44614" y="1319519"/>
            <a:ext cx="631852" cy="631852"/>
          </a:xfrm>
          <a:prstGeom prst="rect">
            <a:avLst/>
          </a:prstGeom>
        </p:spPr>
      </p:pic>
      <p:pic>
        <p:nvPicPr>
          <p:cNvPr id="15" name="Graphic 14" descr="Cat with solid fill">
            <a:extLst>
              <a:ext uri="{FF2B5EF4-FFF2-40B4-BE49-F238E27FC236}">
                <a16:creationId xmlns:a16="http://schemas.microsoft.com/office/drawing/2014/main" id="{8A1F6203-06E2-1005-B864-2D65B8E8D36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04446" y="2207642"/>
            <a:ext cx="631852" cy="631852"/>
          </a:xfrm>
          <a:prstGeom prst="rect">
            <a:avLst/>
          </a:prstGeom>
        </p:spPr>
      </p:pic>
      <p:pic>
        <p:nvPicPr>
          <p:cNvPr id="16" name="Graphic 15" descr="Cat with solid fill">
            <a:extLst>
              <a:ext uri="{FF2B5EF4-FFF2-40B4-BE49-F238E27FC236}">
                <a16:creationId xmlns:a16="http://schemas.microsoft.com/office/drawing/2014/main" id="{91F73F09-D971-4D1B-497D-1A1B3B13C9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88054" y="2789570"/>
            <a:ext cx="631852" cy="631852"/>
          </a:xfrm>
          <a:prstGeom prst="rect">
            <a:avLst/>
          </a:prstGeom>
        </p:spPr>
      </p:pic>
      <p:pic>
        <p:nvPicPr>
          <p:cNvPr id="17" name="Graphic 16" descr="Kitten with solid fill">
            <a:extLst>
              <a:ext uri="{FF2B5EF4-FFF2-40B4-BE49-F238E27FC236}">
                <a16:creationId xmlns:a16="http://schemas.microsoft.com/office/drawing/2014/main" id="{17444196-E098-9ED5-6CCF-3C63316288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086763" y="1558076"/>
            <a:ext cx="631852" cy="631852"/>
          </a:xfrm>
          <a:prstGeom prst="rect">
            <a:avLst/>
          </a:prstGeom>
        </p:spPr>
      </p:pic>
      <p:pic>
        <p:nvPicPr>
          <p:cNvPr id="18" name="Graphic 17" descr="Kitten with solid fill">
            <a:extLst>
              <a:ext uri="{FF2B5EF4-FFF2-40B4-BE49-F238E27FC236}">
                <a16:creationId xmlns:a16="http://schemas.microsoft.com/office/drawing/2014/main" id="{AD401191-0E79-408F-1812-A49201A4E2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92668" y="1906149"/>
            <a:ext cx="631852" cy="631852"/>
          </a:xfrm>
          <a:prstGeom prst="rect">
            <a:avLst/>
          </a:prstGeom>
        </p:spPr>
      </p:pic>
      <p:pic>
        <p:nvPicPr>
          <p:cNvPr id="19" name="Graphic 18" descr="Cat with solid fill">
            <a:extLst>
              <a:ext uri="{FF2B5EF4-FFF2-40B4-BE49-F238E27FC236}">
                <a16:creationId xmlns:a16="http://schemas.microsoft.com/office/drawing/2014/main" id="{9C24BD9E-EB0F-4A9B-F56D-9B416ECF1A0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18008" y="2111063"/>
            <a:ext cx="631852" cy="631852"/>
          </a:xfrm>
          <a:prstGeom prst="rect">
            <a:avLst/>
          </a:prstGeom>
        </p:spPr>
      </p:pic>
      <p:pic>
        <p:nvPicPr>
          <p:cNvPr id="20" name="Graphic 19" descr="Cat with solid fill">
            <a:extLst>
              <a:ext uri="{FF2B5EF4-FFF2-40B4-BE49-F238E27FC236}">
                <a16:creationId xmlns:a16="http://schemas.microsoft.com/office/drawing/2014/main" id="{95CDC060-2C9C-BAA7-9013-92A5F1413B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0251" y="2629358"/>
            <a:ext cx="631852" cy="631852"/>
          </a:xfrm>
          <a:prstGeom prst="rect">
            <a:avLst/>
          </a:prstGeom>
        </p:spPr>
      </p:pic>
      <p:pic>
        <p:nvPicPr>
          <p:cNvPr id="21" name="Graphic 20" descr="Cat with solid fill">
            <a:extLst>
              <a:ext uri="{FF2B5EF4-FFF2-40B4-BE49-F238E27FC236}">
                <a16:creationId xmlns:a16="http://schemas.microsoft.com/office/drawing/2014/main" id="{9434DA7B-5667-4D2F-A900-E7B8B4FDF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28887" y="2313432"/>
            <a:ext cx="631852" cy="631852"/>
          </a:xfrm>
          <a:prstGeom prst="rect">
            <a:avLst/>
          </a:prstGeom>
        </p:spPr>
      </p:pic>
      <p:pic>
        <p:nvPicPr>
          <p:cNvPr id="22" name="Graphic 21" descr="Kitten with solid fill">
            <a:extLst>
              <a:ext uri="{FF2B5EF4-FFF2-40B4-BE49-F238E27FC236}">
                <a16:creationId xmlns:a16="http://schemas.microsoft.com/office/drawing/2014/main" id="{8905C806-9BDF-44D6-0F96-B273D3C68E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34910" y="2090512"/>
            <a:ext cx="631852" cy="631852"/>
          </a:xfrm>
          <a:prstGeom prst="rect">
            <a:avLst/>
          </a:prstGeom>
        </p:spPr>
      </p:pic>
      <p:pic>
        <p:nvPicPr>
          <p:cNvPr id="23" name="Graphic 22" descr="Kitten with solid fill">
            <a:extLst>
              <a:ext uri="{FF2B5EF4-FFF2-40B4-BE49-F238E27FC236}">
                <a16:creationId xmlns:a16="http://schemas.microsoft.com/office/drawing/2014/main" id="{520A80C7-DDED-90FB-B1B9-1F2907C0E19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96520" y="1535786"/>
            <a:ext cx="631852" cy="631852"/>
          </a:xfrm>
          <a:prstGeom prst="rect">
            <a:avLst/>
          </a:prstGeom>
        </p:spPr>
      </p:pic>
      <p:pic>
        <p:nvPicPr>
          <p:cNvPr id="24" name="Graphic 23" descr="Cat with solid fill">
            <a:extLst>
              <a:ext uri="{FF2B5EF4-FFF2-40B4-BE49-F238E27FC236}">
                <a16:creationId xmlns:a16="http://schemas.microsoft.com/office/drawing/2014/main" id="{D51D8E66-90FD-8407-4EF2-83794E9476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73588" y="1369443"/>
            <a:ext cx="631852" cy="631852"/>
          </a:xfrm>
          <a:prstGeom prst="rect">
            <a:avLst/>
          </a:prstGeom>
        </p:spPr>
      </p:pic>
      <p:pic>
        <p:nvPicPr>
          <p:cNvPr id="25" name="Graphic 24" descr="Cat with solid fill">
            <a:extLst>
              <a:ext uri="{FF2B5EF4-FFF2-40B4-BE49-F238E27FC236}">
                <a16:creationId xmlns:a16="http://schemas.microsoft.com/office/drawing/2014/main" id="{571FF6E2-3762-182A-978C-A075A64278B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533420" y="2257566"/>
            <a:ext cx="631852" cy="631852"/>
          </a:xfrm>
          <a:prstGeom prst="rect">
            <a:avLst/>
          </a:prstGeom>
        </p:spPr>
      </p:pic>
      <p:pic>
        <p:nvPicPr>
          <p:cNvPr id="26" name="Graphic 25" descr="Cat with solid fill">
            <a:extLst>
              <a:ext uri="{FF2B5EF4-FFF2-40B4-BE49-F238E27FC236}">
                <a16:creationId xmlns:a16="http://schemas.microsoft.com/office/drawing/2014/main" id="{BF9A8175-8600-1D04-2C4C-E04859A353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54911" y="2800221"/>
            <a:ext cx="631852" cy="631852"/>
          </a:xfrm>
          <a:prstGeom prst="rect">
            <a:avLst/>
          </a:prstGeom>
        </p:spPr>
      </p:pic>
      <p:pic>
        <p:nvPicPr>
          <p:cNvPr id="27" name="Graphic 26" descr="Kitten with solid fill">
            <a:extLst>
              <a:ext uri="{FF2B5EF4-FFF2-40B4-BE49-F238E27FC236}">
                <a16:creationId xmlns:a16="http://schemas.microsoft.com/office/drawing/2014/main" id="{814CE3B9-0DF9-FBB1-A384-39A6077C757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97711" y="2419222"/>
            <a:ext cx="631852" cy="631852"/>
          </a:xfrm>
          <a:prstGeom prst="rect">
            <a:avLst/>
          </a:prstGeom>
        </p:spPr>
      </p:pic>
      <p:pic>
        <p:nvPicPr>
          <p:cNvPr id="28" name="Graphic 27" descr="Kitten with solid fill">
            <a:extLst>
              <a:ext uri="{FF2B5EF4-FFF2-40B4-BE49-F238E27FC236}">
                <a16:creationId xmlns:a16="http://schemas.microsoft.com/office/drawing/2014/main" id="{1CC96293-63E2-C47C-3995-A5EC503EC45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95032" y="2313432"/>
            <a:ext cx="631852" cy="631852"/>
          </a:xfrm>
          <a:prstGeom prst="rect">
            <a:avLst/>
          </a:prstGeom>
        </p:spPr>
      </p:pic>
      <p:pic>
        <p:nvPicPr>
          <p:cNvPr id="29" name="Graphic 28" descr="Cat with solid fill">
            <a:extLst>
              <a:ext uri="{FF2B5EF4-FFF2-40B4-BE49-F238E27FC236}">
                <a16:creationId xmlns:a16="http://schemas.microsoft.com/office/drawing/2014/main" id="{21578ECC-F262-867C-BA76-0EC64A8302C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699612" y="1856232"/>
            <a:ext cx="631852" cy="631852"/>
          </a:xfrm>
          <a:prstGeom prst="rect">
            <a:avLst/>
          </a:prstGeom>
        </p:spPr>
      </p:pic>
      <p:pic>
        <p:nvPicPr>
          <p:cNvPr id="30" name="Graphic 29" descr="Cat with solid fill">
            <a:extLst>
              <a:ext uri="{FF2B5EF4-FFF2-40B4-BE49-F238E27FC236}">
                <a16:creationId xmlns:a16="http://schemas.microsoft.com/office/drawing/2014/main" id="{D94AC4B3-33B5-1E48-AF23-2C15DAF9E98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359444" y="2744355"/>
            <a:ext cx="631852" cy="631852"/>
          </a:xfrm>
          <a:prstGeom prst="rect">
            <a:avLst/>
          </a:prstGeom>
        </p:spPr>
      </p:pic>
      <p:pic>
        <p:nvPicPr>
          <p:cNvPr id="31" name="Graphic 30" descr="Tiger with solid fill">
            <a:extLst>
              <a:ext uri="{FF2B5EF4-FFF2-40B4-BE49-F238E27FC236}">
                <a16:creationId xmlns:a16="http://schemas.microsoft.com/office/drawing/2014/main" id="{A871AA8A-1740-C9E9-AB3A-A70AF54F40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66905" y="271721"/>
            <a:ext cx="978708" cy="978708"/>
          </a:xfrm>
          <a:prstGeom prst="rect">
            <a:avLst/>
          </a:prstGeom>
        </p:spPr>
      </p:pic>
      <p:pic>
        <p:nvPicPr>
          <p:cNvPr id="32" name="Graphic 31" descr="Tiger with solid fill">
            <a:extLst>
              <a:ext uri="{FF2B5EF4-FFF2-40B4-BE49-F238E27FC236}">
                <a16:creationId xmlns:a16="http://schemas.microsoft.com/office/drawing/2014/main" id="{2AD1A8F4-CEB9-416F-3FC8-B8324A3586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5414" y="662159"/>
            <a:ext cx="978708" cy="978708"/>
          </a:xfrm>
          <a:prstGeom prst="rect">
            <a:avLst/>
          </a:prstGeom>
        </p:spPr>
      </p:pic>
      <p:sp>
        <p:nvSpPr>
          <p:cNvPr id="33" name="TextBox 32">
            <a:extLst>
              <a:ext uri="{FF2B5EF4-FFF2-40B4-BE49-F238E27FC236}">
                <a16:creationId xmlns:a16="http://schemas.microsoft.com/office/drawing/2014/main" id="{CE4793F4-D396-4E93-FC6F-0F18187DDD1A}"/>
              </a:ext>
            </a:extLst>
          </p:cNvPr>
          <p:cNvSpPr txBox="1"/>
          <p:nvPr/>
        </p:nvSpPr>
        <p:spPr>
          <a:xfrm>
            <a:off x="6166905" y="-15232"/>
            <a:ext cx="1399742" cy="523220"/>
          </a:xfrm>
          <a:prstGeom prst="rect">
            <a:avLst/>
          </a:prstGeom>
          <a:noFill/>
        </p:spPr>
        <p:txBody>
          <a:bodyPr wrap="none" rtlCol="0">
            <a:spAutoFit/>
          </a:bodyPr>
          <a:lstStyle/>
          <a:p>
            <a:r>
              <a:rPr lang="en-GB" sz="2800" dirty="0">
                <a:latin typeface="Open Sans" pitchFamily="2" charset="0"/>
                <a:ea typeface="Open Sans" pitchFamily="2" charset="0"/>
                <a:cs typeface="Open Sans" pitchFamily="2" charset="0"/>
              </a:rPr>
              <a:t>sample</a:t>
            </a:r>
          </a:p>
        </p:txBody>
      </p:sp>
      <p:sp>
        <p:nvSpPr>
          <p:cNvPr id="34" name="TextBox 33">
            <a:extLst>
              <a:ext uri="{FF2B5EF4-FFF2-40B4-BE49-F238E27FC236}">
                <a16:creationId xmlns:a16="http://schemas.microsoft.com/office/drawing/2014/main" id="{24A0C058-3A7E-98D2-4F9A-2A50C86B3014}"/>
              </a:ext>
            </a:extLst>
          </p:cNvPr>
          <p:cNvSpPr txBox="1"/>
          <p:nvPr/>
        </p:nvSpPr>
        <p:spPr>
          <a:xfrm>
            <a:off x="9499763" y="3430657"/>
            <a:ext cx="2005677" cy="523220"/>
          </a:xfrm>
          <a:prstGeom prst="rect">
            <a:avLst/>
          </a:prstGeom>
          <a:noFill/>
        </p:spPr>
        <p:txBody>
          <a:bodyPr wrap="none" rtlCol="0">
            <a:spAutoFit/>
          </a:bodyPr>
          <a:lstStyle/>
          <a:p>
            <a:r>
              <a:rPr lang="en-GB" sz="2800" dirty="0">
                <a:latin typeface="Open Sans" pitchFamily="2" charset="0"/>
                <a:ea typeface="Open Sans" pitchFamily="2" charset="0"/>
                <a:cs typeface="Open Sans" pitchFamily="2" charset="0"/>
              </a:rPr>
              <a:t>population</a:t>
            </a:r>
          </a:p>
        </p:txBody>
      </p:sp>
      <p:sp>
        <p:nvSpPr>
          <p:cNvPr id="35" name="Arrow: Down 34">
            <a:extLst>
              <a:ext uri="{FF2B5EF4-FFF2-40B4-BE49-F238E27FC236}">
                <a16:creationId xmlns:a16="http://schemas.microsoft.com/office/drawing/2014/main" id="{E8203B9A-5174-8FA5-F9D8-AB08908D40B4}"/>
              </a:ext>
            </a:extLst>
          </p:cNvPr>
          <p:cNvSpPr/>
          <p:nvPr/>
        </p:nvSpPr>
        <p:spPr>
          <a:xfrm rot="17529736">
            <a:off x="7824768" y="1038809"/>
            <a:ext cx="423146" cy="166580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Graphic 36" descr="Tiger with solid fill">
            <a:extLst>
              <a:ext uri="{FF2B5EF4-FFF2-40B4-BE49-F238E27FC236}">
                <a16:creationId xmlns:a16="http://schemas.microsoft.com/office/drawing/2014/main" id="{A4CE292C-9EB5-2D89-4B83-6C5D45E022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01814" y="1373997"/>
            <a:ext cx="978708" cy="978708"/>
          </a:xfrm>
          <a:prstGeom prst="rect">
            <a:avLst/>
          </a:prstGeom>
        </p:spPr>
      </p:pic>
    </p:spTree>
    <p:extLst>
      <p:ext uri="{BB962C8B-B14F-4D97-AF65-F5344CB8AC3E}">
        <p14:creationId xmlns:p14="http://schemas.microsoft.com/office/powerpoint/2010/main" val="72580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 name="Picture 5">
            <a:extLst>
              <a:ext uri="{FF2B5EF4-FFF2-40B4-BE49-F238E27FC236}">
                <a16:creationId xmlns:a16="http://schemas.microsoft.com/office/drawing/2014/main" id="{3DCDC497-36DE-717C-44AE-941C7B349099}"/>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5" name="Title 1">
            <a:extLst>
              <a:ext uri="{FF2B5EF4-FFF2-40B4-BE49-F238E27FC236}">
                <a16:creationId xmlns:a16="http://schemas.microsoft.com/office/drawing/2014/main" id="{839138B1-C65C-1EB2-EF4E-21B34FF0BF86}"/>
              </a:ext>
            </a:extLst>
          </p:cNvPr>
          <p:cNvSpPr txBox="1">
            <a:spLocks/>
          </p:cNvSpPr>
          <p:nvPr/>
        </p:nvSpPr>
        <p:spPr>
          <a:xfrm>
            <a:off x="621030" y="-577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AN EXAMPLE SAMPLE</a:t>
            </a:r>
          </a:p>
        </p:txBody>
      </p:sp>
      <p:sp>
        <p:nvSpPr>
          <p:cNvPr id="15" name="TextBox 14">
            <a:extLst>
              <a:ext uri="{FF2B5EF4-FFF2-40B4-BE49-F238E27FC236}">
                <a16:creationId xmlns:a16="http://schemas.microsoft.com/office/drawing/2014/main" id="{B9F0C986-7202-300C-2691-904F248234AB}"/>
              </a:ext>
            </a:extLst>
          </p:cNvPr>
          <p:cNvSpPr txBox="1"/>
          <p:nvPr/>
        </p:nvSpPr>
        <p:spPr>
          <a:xfrm>
            <a:off x="0" y="1314864"/>
            <a:ext cx="12192000" cy="523220"/>
          </a:xfrm>
          <a:prstGeom prst="rect">
            <a:avLst/>
          </a:prstGeom>
          <a:noFill/>
        </p:spPr>
        <p:txBody>
          <a:bodyPr wrap="square">
            <a:spAutoFit/>
          </a:bodyPr>
          <a:lstStyle/>
          <a:p>
            <a:pPr marL="246379" marR="19685" indent="-234315" algn="ctr">
              <a:spcBef>
                <a:spcPts val="55"/>
              </a:spcBef>
            </a:pPr>
            <a:r>
              <a:rPr lang="en-GB" sz="2800" spc="-55" dirty="0">
                <a:latin typeface="Open Sans ExtraBold" pitchFamily="2" charset="0"/>
                <a:ea typeface="Open Sans ExtraBold" pitchFamily="2" charset="0"/>
                <a:cs typeface="Open Sans ExtraBold" pitchFamily="2" charset="0"/>
              </a:rPr>
              <a:t>RESEARCH QUESTION: </a:t>
            </a:r>
            <a:r>
              <a:rPr lang="en-GB" sz="2800" spc="-10" dirty="0">
                <a:latin typeface="Open Sans Light" pitchFamily="2" charset="0"/>
                <a:ea typeface="Open Sans Light" pitchFamily="2" charset="0"/>
                <a:cs typeface="Open Sans Light" pitchFamily="2" charset="0"/>
              </a:rPr>
              <a:t>What</a:t>
            </a:r>
            <a:r>
              <a:rPr lang="en-GB" sz="2800" spc="65" dirty="0">
                <a:latin typeface="Open Sans Light" pitchFamily="2" charset="0"/>
                <a:ea typeface="Open Sans Light" pitchFamily="2" charset="0"/>
                <a:cs typeface="Open Sans Light" pitchFamily="2" charset="0"/>
              </a:rPr>
              <a:t> </a:t>
            </a:r>
            <a:r>
              <a:rPr lang="en-GB" sz="2800" spc="-10" dirty="0">
                <a:latin typeface="Open Sans Light" pitchFamily="2" charset="0"/>
                <a:ea typeface="Open Sans Light" pitchFamily="2" charset="0"/>
                <a:cs typeface="Open Sans Light" pitchFamily="2" charset="0"/>
              </a:rPr>
              <a:t>proportion</a:t>
            </a:r>
            <a:r>
              <a:rPr lang="en-GB" sz="2800" spc="65" dirty="0">
                <a:latin typeface="Open Sans Light" pitchFamily="2" charset="0"/>
                <a:ea typeface="Open Sans Light" pitchFamily="2" charset="0"/>
                <a:cs typeface="Open Sans Light" pitchFamily="2" charset="0"/>
              </a:rPr>
              <a:t> </a:t>
            </a:r>
            <a:r>
              <a:rPr lang="en-GB" sz="2800" spc="-5" dirty="0">
                <a:latin typeface="Open Sans Light" pitchFamily="2" charset="0"/>
                <a:ea typeface="Open Sans Light" pitchFamily="2" charset="0"/>
                <a:cs typeface="Open Sans Light" pitchFamily="2" charset="0"/>
              </a:rPr>
              <a:t>of</a:t>
            </a:r>
            <a:r>
              <a:rPr lang="en-GB" sz="2800" spc="65" dirty="0">
                <a:latin typeface="Open Sans Light" pitchFamily="2" charset="0"/>
                <a:ea typeface="Open Sans Light" pitchFamily="2" charset="0"/>
                <a:cs typeface="Open Sans Light" pitchFamily="2" charset="0"/>
              </a:rPr>
              <a:t> </a:t>
            </a:r>
            <a:r>
              <a:rPr lang="en-GB" sz="2800" spc="-5" dirty="0">
                <a:latin typeface="Open Sans Light" pitchFamily="2" charset="0"/>
                <a:ea typeface="Open Sans Light" pitchFamily="2" charset="0"/>
                <a:cs typeface="Open Sans Light" pitchFamily="2" charset="0"/>
              </a:rPr>
              <a:t>adult</a:t>
            </a:r>
            <a:r>
              <a:rPr lang="en-GB" sz="2800" spc="65" dirty="0">
                <a:latin typeface="Open Sans Light" pitchFamily="2" charset="0"/>
                <a:ea typeface="Open Sans Light" pitchFamily="2" charset="0"/>
                <a:cs typeface="Open Sans Light" pitchFamily="2" charset="0"/>
              </a:rPr>
              <a:t> </a:t>
            </a:r>
            <a:r>
              <a:rPr lang="en-GB" sz="2800" spc="10" dirty="0">
                <a:latin typeface="Open Sans Light" pitchFamily="2" charset="0"/>
                <a:ea typeface="Open Sans Light" pitchFamily="2" charset="0"/>
                <a:cs typeface="Open Sans Light" pitchFamily="2" charset="0"/>
              </a:rPr>
              <a:t>UK</a:t>
            </a:r>
            <a:r>
              <a:rPr lang="en-GB" sz="2800" spc="65" dirty="0">
                <a:latin typeface="Open Sans Light" pitchFamily="2" charset="0"/>
                <a:ea typeface="Open Sans Light" pitchFamily="2" charset="0"/>
                <a:cs typeface="Open Sans Light" pitchFamily="2" charset="0"/>
              </a:rPr>
              <a:t> </a:t>
            </a:r>
            <a:r>
              <a:rPr lang="en-GB" sz="2800" spc="-25" dirty="0">
                <a:latin typeface="Open Sans Light" pitchFamily="2" charset="0"/>
                <a:ea typeface="Open Sans Light" pitchFamily="2" charset="0"/>
                <a:cs typeface="Open Sans Light" pitchFamily="2" charset="0"/>
              </a:rPr>
              <a:t>citizens</a:t>
            </a:r>
            <a:r>
              <a:rPr lang="en-GB" sz="2800" spc="65" dirty="0">
                <a:latin typeface="Open Sans Light" pitchFamily="2" charset="0"/>
                <a:ea typeface="Open Sans Light" pitchFamily="2" charset="0"/>
                <a:cs typeface="Open Sans Light" pitchFamily="2" charset="0"/>
              </a:rPr>
              <a:t> </a:t>
            </a:r>
            <a:r>
              <a:rPr lang="en-GB" sz="2800" spc="-55" dirty="0">
                <a:latin typeface="Open Sans Light" pitchFamily="2" charset="0"/>
                <a:ea typeface="Open Sans Light" pitchFamily="2" charset="0"/>
                <a:cs typeface="Open Sans Light" pitchFamily="2" charset="0"/>
              </a:rPr>
              <a:t>are</a:t>
            </a:r>
            <a:r>
              <a:rPr lang="en-GB" sz="2800" spc="60" dirty="0">
                <a:latin typeface="Open Sans Light" pitchFamily="2" charset="0"/>
                <a:ea typeface="Open Sans Light" pitchFamily="2" charset="0"/>
                <a:cs typeface="Open Sans Light" pitchFamily="2" charset="0"/>
              </a:rPr>
              <a:t> </a:t>
            </a:r>
            <a:r>
              <a:rPr lang="en-GB" sz="2800" spc="-45" dirty="0">
                <a:latin typeface="Open Sans Light" pitchFamily="2" charset="0"/>
                <a:ea typeface="Open Sans Light" pitchFamily="2" charset="0"/>
                <a:cs typeface="Open Sans Light" pitchFamily="2" charset="0"/>
              </a:rPr>
              <a:t>smokers?</a:t>
            </a:r>
            <a:r>
              <a:rPr lang="en-GB" sz="2800" spc="-220" dirty="0">
                <a:latin typeface="Open Sans Light" pitchFamily="2" charset="0"/>
                <a:ea typeface="Open Sans Light" pitchFamily="2" charset="0"/>
                <a:cs typeface="Open Sans Light" pitchFamily="2" charset="0"/>
              </a:rPr>
              <a:t> </a:t>
            </a:r>
            <a:endParaRPr lang="en-GB" sz="2800" spc="-15" dirty="0">
              <a:latin typeface="Open Sans Light" pitchFamily="2" charset="0"/>
              <a:ea typeface="Open Sans Light" pitchFamily="2" charset="0"/>
              <a:cs typeface="Open Sans Light" pitchFamily="2" charset="0"/>
            </a:endParaRPr>
          </a:p>
        </p:txBody>
      </p:sp>
      <p:sp>
        <p:nvSpPr>
          <p:cNvPr id="16" name="Rectangle 15">
            <a:extLst>
              <a:ext uri="{FF2B5EF4-FFF2-40B4-BE49-F238E27FC236}">
                <a16:creationId xmlns:a16="http://schemas.microsoft.com/office/drawing/2014/main" id="{03F0DCFE-9063-0E65-EC68-B3EBA0F740F0}"/>
              </a:ext>
            </a:extLst>
          </p:cNvPr>
          <p:cNvSpPr/>
          <p:nvPr/>
        </p:nvSpPr>
        <p:spPr>
          <a:xfrm>
            <a:off x="84221" y="5329989"/>
            <a:ext cx="6773779" cy="1407695"/>
          </a:xfrm>
          <a:prstGeom prst="rect">
            <a:avLst/>
          </a:prstGeom>
          <a:solidFill>
            <a:srgbClr val="0A753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6795375-DB2F-AF87-586A-EAA7F4D9CBA8}"/>
              </a:ext>
            </a:extLst>
          </p:cNvPr>
          <p:cNvSpPr txBox="1"/>
          <p:nvPr/>
        </p:nvSpPr>
        <p:spPr>
          <a:xfrm>
            <a:off x="84222" y="1596601"/>
            <a:ext cx="6773778" cy="5180905"/>
          </a:xfrm>
          <a:prstGeom prst="rect">
            <a:avLst/>
          </a:prstGeom>
          <a:noFill/>
        </p:spPr>
        <p:txBody>
          <a:bodyPr wrap="square">
            <a:spAutoFit/>
          </a:bodyPr>
          <a:lstStyle/>
          <a:p>
            <a:pPr marL="246379" marR="19685" indent="-234315">
              <a:spcBef>
                <a:spcPts val="55"/>
              </a:spcBef>
            </a:pPr>
            <a:endParaRPr lang="en-GB" sz="2400" b="1" spc="-15" dirty="0">
              <a:latin typeface="Open Sans Light" pitchFamily="2" charset="0"/>
              <a:ea typeface="Open Sans Light" pitchFamily="2" charset="0"/>
              <a:cs typeface="Open Sans Light" pitchFamily="2" charset="0"/>
            </a:endParaRPr>
          </a:p>
          <a:p>
            <a:pPr marL="246379" marR="19685" indent="-234315">
              <a:spcBef>
                <a:spcPts val="55"/>
              </a:spcBef>
            </a:pPr>
            <a:r>
              <a:rPr lang="en-GB" sz="2800" b="1" spc="-15" dirty="0">
                <a:latin typeface="Open Sans ExtraBold" pitchFamily="2" charset="0"/>
                <a:ea typeface="Open Sans ExtraBold" pitchFamily="2" charset="0"/>
                <a:cs typeface="Open Sans ExtraBold" pitchFamily="2" charset="0"/>
              </a:rPr>
              <a:t>DATA VALUES</a:t>
            </a:r>
            <a:endParaRPr lang="en-GB" sz="2800" b="1" spc="85" dirty="0">
              <a:latin typeface="Open Sans ExtraBold" pitchFamily="2" charset="0"/>
              <a:ea typeface="Open Sans ExtraBold" pitchFamily="2" charset="0"/>
              <a:cs typeface="Open Sans ExtraBold" pitchFamily="2" charset="0"/>
            </a:endParaRPr>
          </a:p>
          <a:p>
            <a:pPr marL="246379" marR="19685" indent="-234315">
              <a:spcBef>
                <a:spcPts val="55"/>
              </a:spcBef>
            </a:pPr>
            <a:r>
              <a:rPr lang="en-GB" sz="2800" spc="85" dirty="0">
                <a:latin typeface="Open Sans Light" pitchFamily="2" charset="0"/>
                <a:ea typeface="Open Sans Light" pitchFamily="2" charset="0"/>
                <a:cs typeface="Open Sans Light" pitchFamily="2" charset="0"/>
              </a:rPr>
              <a:t>Categorical. </a:t>
            </a:r>
            <a:r>
              <a:rPr lang="en-GB" sz="2800" spc="-45" dirty="0">
                <a:latin typeface="Open Sans Light" pitchFamily="2" charset="0"/>
                <a:ea typeface="Open Sans Light" pitchFamily="2" charset="0"/>
                <a:cs typeface="Open Sans Light" pitchFamily="2" charset="0"/>
              </a:rPr>
              <a:t>Each</a:t>
            </a:r>
            <a:r>
              <a:rPr lang="en-GB" sz="2800" spc="70" dirty="0">
                <a:latin typeface="Open Sans Light" pitchFamily="2" charset="0"/>
                <a:ea typeface="Open Sans Light" pitchFamily="2" charset="0"/>
                <a:cs typeface="Open Sans Light" pitchFamily="2" charset="0"/>
              </a:rPr>
              <a:t> </a:t>
            </a:r>
            <a:r>
              <a:rPr lang="en-GB" sz="2800" spc="-15" dirty="0">
                <a:latin typeface="Open Sans Light" pitchFamily="2" charset="0"/>
                <a:ea typeface="Open Sans Light" pitchFamily="2" charset="0"/>
                <a:cs typeface="Open Sans Light" pitchFamily="2" charset="0"/>
              </a:rPr>
              <a:t>data</a:t>
            </a:r>
            <a:r>
              <a:rPr lang="en-GB" sz="2800" spc="70" dirty="0">
                <a:latin typeface="Open Sans Light" pitchFamily="2" charset="0"/>
                <a:ea typeface="Open Sans Light" pitchFamily="2" charset="0"/>
                <a:cs typeface="Open Sans Light" pitchFamily="2" charset="0"/>
              </a:rPr>
              <a:t> </a:t>
            </a:r>
            <a:r>
              <a:rPr lang="en-GB" sz="2800" spc="-40" dirty="0">
                <a:latin typeface="Open Sans Light" pitchFamily="2" charset="0"/>
                <a:ea typeface="Open Sans Light" pitchFamily="2" charset="0"/>
                <a:cs typeface="Open Sans Light" pitchFamily="2" charset="0"/>
              </a:rPr>
              <a:t>value</a:t>
            </a:r>
            <a:r>
              <a:rPr lang="en-GB" sz="2800" spc="70" dirty="0">
                <a:latin typeface="Open Sans Light" pitchFamily="2" charset="0"/>
                <a:ea typeface="Open Sans Light" pitchFamily="2" charset="0"/>
                <a:cs typeface="Open Sans Light" pitchFamily="2" charset="0"/>
              </a:rPr>
              <a:t> </a:t>
            </a:r>
            <a:r>
              <a:rPr lang="en-GB" sz="2800" spc="-45" dirty="0">
                <a:latin typeface="Open Sans Light" pitchFamily="2" charset="0"/>
                <a:ea typeface="Open Sans Light" pitchFamily="2" charset="0"/>
                <a:cs typeface="Open Sans Light" pitchFamily="2" charset="0"/>
              </a:rPr>
              <a:t>is</a:t>
            </a:r>
            <a:r>
              <a:rPr lang="en-GB" sz="2800" spc="70" dirty="0">
                <a:latin typeface="Open Sans Light" pitchFamily="2" charset="0"/>
                <a:ea typeface="Open Sans Light" pitchFamily="2" charset="0"/>
                <a:cs typeface="Open Sans Light" pitchFamily="2" charset="0"/>
              </a:rPr>
              <a:t> </a:t>
            </a:r>
            <a:r>
              <a:rPr lang="en-GB" sz="2800" spc="-20" dirty="0">
                <a:latin typeface="Open Sans Light" pitchFamily="2" charset="0"/>
                <a:ea typeface="Open Sans Light" pitchFamily="2" charset="0"/>
                <a:cs typeface="Open Sans Light" pitchFamily="2" charset="0"/>
              </a:rPr>
              <a:t>either</a:t>
            </a:r>
            <a:r>
              <a:rPr lang="en-GB" sz="2800" spc="70" dirty="0">
                <a:latin typeface="Open Sans Light" pitchFamily="2" charset="0"/>
                <a:ea typeface="Open Sans Light" pitchFamily="2" charset="0"/>
                <a:cs typeface="Open Sans Light" pitchFamily="2" charset="0"/>
              </a:rPr>
              <a:t> </a:t>
            </a:r>
            <a:r>
              <a:rPr lang="en-GB" sz="2800" spc="-45" dirty="0">
                <a:latin typeface="Open Sans Light" pitchFamily="2" charset="0"/>
                <a:ea typeface="Open Sans Light" pitchFamily="2" charset="0"/>
                <a:cs typeface="Open Sans Light" pitchFamily="2" charset="0"/>
              </a:rPr>
              <a:t>Smoker</a:t>
            </a:r>
            <a:r>
              <a:rPr lang="en-GB" sz="2800" spc="70" dirty="0">
                <a:latin typeface="Open Sans Light" pitchFamily="2" charset="0"/>
                <a:ea typeface="Open Sans Light" pitchFamily="2" charset="0"/>
                <a:cs typeface="Open Sans Light" pitchFamily="2" charset="0"/>
              </a:rPr>
              <a:t> </a:t>
            </a:r>
            <a:r>
              <a:rPr lang="en-GB" sz="2800" spc="-30" dirty="0">
                <a:latin typeface="Open Sans Light" pitchFamily="2" charset="0"/>
                <a:ea typeface="Open Sans Light" pitchFamily="2" charset="0"/>
                <a:cs typeface="Open Sans Light" pitchFamily="2" charset="0"/>
              </a:rPr>
              <a:t>or</a:t>
            </a:r>
            <a:r>
              <a:rPr lang="en-GB" sz="2800" spc="70" dirty="0">
                <a:latin typeface="Open Sans Light" pitchFamily="2" charset="0"/>
                <a:ea typeface="Open Sans Light" pitchFamily="2" charset="0"/>
                <a:cs typeface="Open Sans Light" pitchFamily="2" charset="0"/>
              </a:rPr>
              <a:t> </a:t>
            </a:r>
            <a:r>
              <a:rPr lang="en-GB" sz="2800" spc="-30" dirty="0">
                <a:latin typeface="Open Sans Light" pitchFamily="2" charset="0"/>
                <a:ea typeface="Open Sans Light" pitchFamily="2" charset="0"/>
                <a:cs typeface="Open Sans Light" pitchFamily="2" charset="0"/>
              </a:rPr>
              <a:t>Non-Smoker.</a:t>
            </a:r>
            <a:endParaRPr lang="en-GB" sz="2800" dirty="0">
              <a:latin typeface="Open Sans Light" pitchFamily="2" charset="0"/>
              <a:ea typeface="Open Sans Light" pitchFamily="2" charset="0"/>
              <a:cs typeface="Open Sans Light" pitchFamily="2" charset="0"/>
            </a:endParaRPr>
          </a:p>
          <a:p>
            <a:pPr marL="246379" marR="19685" indent="-234315">
              <a:spcBef>
                <a:spcPts val="55"/>
              </a:spcBef>
            </a:pPr>
            <a:endParaRPr lang="en-GB" sz="2400" b="1" spc="-30" dirty="0">
              <a:latin typeface="Open Sans Light" pitchFamily="2" charset="0"/>
              <a:ea typeface="Open Sans Light" pitchFamily="2" charset="0"/>
              <a:cs typeface="Open Sans Light" pitchFamily="2" charset="0"/>
            </a:endParaRPr>
          </a:p>
          <a:p>
            <a:pPr marL="246379" marR="19685" indent="-234315">
              <a:spcBef>
                <a:spcPts val="55"/>
              </a:spcBef>
            </a:pPr>
            <a:r>
              <a:rPr lang="en-GB" sz="2800" b="1" spc="-30" dirty="0">
                <a:latin typeface="Open Sans ExtraBold" pitchFamily="2" charset="0"/>
                <a:ea typeface="Open Sans ExtraBold" pitchFamily="2" charset="0"/>
                <a:cs typeface="Open Sans ExtraBold" pitchFamily="2" charset="0"/>
              </a:rPr>
              <a:t>POPULATION</a:t>
            </a:r>
            <a:endParaRPr lang="en-GB" sz="2800" b="1" spc="60" dirty="0">
              <a:latin typeface="Open Sans ExtraBold" pitchFamily="2" charset="0"/>
              <a:ea typeface="Open Sans ExtraBold" pitchFamily="2" charset="0"/>
              <a:cs typeface="Open Sans ExtraBold" pitchFamily="2" charset="0"/>
            </a:endParaRPr>
          </a:p>
          <a:p>
            <a:pPr marL="246379" marR="19685" indent="-234315">
              <a:spcBef>
                <a:spcPts val="55"/>
              </a:spcBef>
            </a:pPr>
            <a:r>
              <a:rPr lang="en-GB" sz="2800" spc="-25" dirty="0">
                <a:latin typeface="Open Sans Light" pitchFamily="2" charset="0"/>
                <a:ea typeface="Open Sans Light" pitchFamily="2" charset="0"/>
                <a:cs typeface="Open Sans Light" pitchFamily="2" charset="0"/>
              </a:rPr>
              <a:t>Smoker/Non-Smoker</a:t>
            </a:r>
            <a:r>
              <a:rPr lang="en-GB" sz="2800" spc="75" dirty="0">
                <a:latin typeface="Open Sans Light" pitchFamily="2" charset="0"/>
                <a:ea typeface="Open Sans Light" pitchFamily="2" charset="0"/>
                <a:cs typeface="Open Sans Light" pitchFamily="2" charset="0"/>
              </a:rPr>
              <a:t> </a:t>
            </a:r>
            <a:r>
              <a:rPr lang="en-GB" sz="2800" spc="-25" dirty="0">
                <a:latin typeface="Open Sans Light" pitchFamily="2" charset="0"/>
                <a:ea typeface="Open Sans Light" pitchFamily="2" charset="0"/>
                <a:cs typeface="Open Sans Light" pitchFamily="2" charset="0"/>
              </a:rPr>
              <a:t>categorisation</a:t>
            </a:r>
            <a:r>
              <a:rPr lang="en-GB" sz="2800" spc="70" dirty="0">
                <a:latin typeface="Open Sans Light" pitchFamily="2" charset="0"/>
                <a:ea typeface="Open Sans Light" pitchFamily="2" charset="0"/>
                <a:cs typeface="Open Sans Light" pitchFamily="2" charset="0"/>
              </a:rPr>
              <a:t> </a:t>
            </a:r>
            <a:r>
              <a:rPr lang="en-GB" sz="2800" spc="-5" dirty="0">
                <a:latin typeface="Open Sans Light" pitchFamily="2" charset="0"/>
                <a:ea typeface="Open Sans Light" pitchFamily="2" charset="0"/>
                <a:cs typeface="Open Sans Light" pitchFamily="2" charset="0"/>
              </a:rPr>
              <a:t>of</a:t>
            </a:r>
            <a:r>
              <a:rPr lang="en-GB" sz="2800" spc="70" dirty="0">
                <a:latin typeface="Open Sans Light" pitchFamily="2" charset="0"/>
                <a:ea typeface="Open Sans Light" pitchFamily="2" charset="0"/>
                <a:cs typeface="Open Sans Light" pitchFamily="2" charset="0"/>
              </a:rPr>
              <a:t> </a:t>
            </a:r>
            <a:r>
              <a:rPr lang="en-GB" sz="2800" spc="-45" dirty="0">
                <a:latin typeface="Open Sans Light" pitchFamily="2" charset="0"/>
                <a:ea typeface="Open Sans Light" pitchFamily="2" charset="0"/>
                <a:cs typeface="Open Sans Light" pitchFamily="2" charset="0"/>
              </a:rPr>
              <a:t>every</a:t>
            </a:r>
            <a:r>
              <a:rPr lang="en-GB" sz="2800" spc="70" dirty="0">
                <a:latin typeface="Open Sans Light" pitchFamily="2" charset="0"/>
                <a:ea typeface="Open Sans Light" pitchFamily="2" charset="0"/>
                <a:cs typeface="Open Sans Light" pitchFamily="2" charset="0"/>
              </a:rPr>
              <a:t> </a:t>
            </a:r>
            <a:r>
              <a:rPr lang="en-GB" sz="2800" spc="-5" dirty="0">
                <a:latin typeface="Open Sans Light" pitchFamily="2" charset="0"/>
                <a:ea typeface="Open Sans Light" pitchFamily="2" charset="0"/>
                <a:cs typeface="Open Sans Light" pitchFamily="2" charset="0"/>
              </a:rPr>
              <a:t>adult</a:t>
            </a:r>
            <a:r>
              <a:rPr lang="en-GB" sz="2800" spc="70" dirty="0">
                <a:latin typeface="Open Sans Light" pitchFamily="2" charset="0"/>
                <a:ea typeface="Open Sans Light" pitchFamily="2" charset="0"/>
                <a:cs typeface="Open Sans Light" pitchFamily="2" charset="0"/>
              </a:rPr>
              <a:t> </a:t>
            </a:r>
            <a:r>
              <a:rPr lang="en-GB" sz="2800" spc="10" dirty="0">
                <a:latin typeface="Open Sans Light" pitchFamily="2" charset="0"/>
                <a:ea typeface="Open Sans Light" pitchFamily="2" charset="0"/>
                <a:cs typeface="Open Sans Light" pitchFamily="2" charset="0"/>
              </a:rPr>
              <a:t>UK </a:t>
            </a:r>
            <a:r>
              <a:rPr lang="en-GB" sz="2800" spc="-220" dirty="0">
                <a:latin typeface="Open Sans Light" pitchFamily="2" charset="0"/>
                <a:ea typeface="Open Sans Light" pitchFamily="2" charset="0"/>
                <a:cs typeface="Open Sans Light" pitchFamily="2" charset="0"/>
              </a:rPr>
              <a:t> </a:t>
            </a:r>
            <a:r>
              <a:rPr lang="en-GB" sz="2800" spc="-15" dirty="0">
                <a:latin typeface="Open Sans Light" pitchFamily="2" charset="0"/>
                <a:ea typeface="Open Sans Light" pitchFamily="2" charset="0"/>
                <a:cs typeface="Open Sans Light" pitchFamily="2" charset="0"/>
              </a:rPr>
              <a:t>citizen.</a:t>
            </a:r>
            <a:endParaRPr lang="en-GB" sz="2800" dirty="0">
              <a:latin typeface="Open Sans Light" pitchFamily="2" charset="0"/>
              <a:ea typeface="Open Sans Light" pitchFamily="2" charset="0"/>
              <a:cs typeface="Open Sans Light" pitchFamily="2" charset="0"/>
            </a:endParaRPr>
          </a:p>
          <a:p>
            <a:pPr marL="246379" marR="19685" indent="-234315">
              <a:spcBef>
                <a:spcPts val="55"/>
              </a:spcBef>
            </a:pPr>
            <a:endParaRPr lang="en-GB" sz="2400" b="1" spc="-50" dirty="0">
              <a:latin typeface="Open Sans Light" pitchFamily="2" charset="0"/>
              <a:ea typeface="Open Sans Light" pitchFamily="2" charset="0"/>
              <a:cs typeface="Open Sans Light" pitchFamily="2" charset="0"/>
            </a:endParaRPr>
          </a:p>
          <a:p>
            <a:pPr marL="246379" marR="19685" indent="-234315">
              <a:spcBef>
                <a:spcPts val="55"/>
              </a:spcBef>
            </a:pPr>
            <a:r>
              <a:rPr lang="en-GB" sz="2800" b="1" spc="-50" dirty="0">
                <a:latin typeface="Open Sans ExtraBold" pitchFamily="2" charset="0"/>
                <a:ea typeface="Open Sans ExtraBold" pitchFamily="2" charset="0"/>
                <a:cs typeface="Open Sans ExtraBold" pitchFamily="2" charset="0"/>
              </a:rPr>
              <a:t>SAMPLE</a:t>
            </a:r>
            <a:endParaRPr lang="en-GB" sz="2800" b="1" spc="-45" dirty="0">
              <a:latin typeface="Open Sans ExtraBold" pitchFamily="2" charset="0"/>
              <a:ea typeface="Open Sans ExtraBold" pitchFamily="2" charset="0"/>
              <a:cs typeface="Open Sans ExtraBold" pitchFamily="2" charset="0"/>
            </a:endParaRPr>
          </a:p>
          <a:p>
            <a:pPr marL="246379" marR="19685" indent="-234315">
              <a:spcBef>
                <a:spcPts val="55"/>
              </a:spcBef>
            </a:pPr>
            <a:r>
              <a:rPr lang="en-GB" sz="2800" b="1" spc="-45" dirty="0">
                <a:latin typeface="Open Sans Light" pitchFamily="2" charset="0"/>
                <a:ea typeface="Open Sans Light" pitchFamily="2" charset="0"/>
                <a:cs typeface="Open Sans Light" pitchFamily="2" charset="0"/>
              </a:rPr>
              <a:t>A</a:t>
            </a:r>
            <a:r>
              <a:rPr lang="en-GB" sz="2800" spc="-60" dirty="0">
                <a:latin typeface="Open Sans Light" pitchFamily="2" charset="0"/>
                <a:ea typeface="Open Sans Light" pitchFamily="2" charset="0"/>
                <a:cs typeface="Open Sans Light" pitchFamily="2" charset="0"/>
              </a:rPr>
              <a:t>nswers</a:t>
            </a:r>
            <a:r>
              <a:rPr lang="en-GB" sz="2800" spc="-55" dirty="0">
                <a:latin typeface="Open Sans Light" pitchFamily="2" charset="0"/>
                <a:ea typeface="Open Sans Light" pitchFamily="2" charset="0"/>
                <a:cs typeface="Open Sans Light" pitchFamily="2" charset="0"/>
              </a:rPr>
              <a:t> </a:t>
            </a:r>
            <a:r>
              <a:rPr lang="en-GB" sz="2800" spc="20" dirty="0">
                <a:latin typeface="Open Sans Light" pitchFamily="2" charset="0"/>
                <a:ea typeface="Open Sans Light" pitchFamily="2" charset="0"/>
                <a:cs typeface="Open Sans Light" pitchFamily="2" charset="0"/>
              </a:rPr>
              <a:t>to “Are </a:t>
            </a:r>
            <a:r>
              <a:rPr lang="en-GB" sz="2800" spc="-45" dirty="0">
                <a:latin typeface="Open Sans Light" pitchFamily="2" charset="0"/>
                <a:ea typeface="Open Sans Light" pitchFamily="2" charset="0"/>
                <a:cs typeface="Open Sans Light" pitchFamily="2" charset="0"/>
              </a:rPr>
              <a:t>you</a:t>
            </a:r>
            <a:r>
              <a:rPr lang="en-GB" sz="2800" spc="-40" dirty="0">
                <a:latin typeface="Open Sans Light" pitchFamily="2" charset="0"/>
                <a:ea typeface="Open Sans Light" pitchFamily="2" charset="0"/>
                <a:cs typeface="Open Sans Light" pitchFamily="2" charset="0"/>
              </a:rPr>
              <a:t> </a:t>
            </a:r>
            <a:r>
              <a:rPr lang="en-GB" sz="2800" spc="-60" dirty="0">
                <a:latin typeface="Open Sans Light" pitchFamily="2" charset="0"/>
                <a:ea typeface="Open Sans Light" pitchFamily="2" charset="0"/>
                <a:cs typeface="Open Sans Light" pitchFamily="2" charset="0"/>
              </a:rPr>
              <a:t>a</a:t>
            </a:r>
            <a:r>
              <a:rPr lang="en-GB" sz="2800" spc="-55" dirty="0">
                <a:latin typeface="Open Sans Light" pitchFamily="2" charset="0"/>
                <a:ea typeface="Open Sans Light" pitchFamily="2" charset="0"/>
                <a:cs typeface="Open Sans Light" pitchFamily="2" charset="0"/>
              </a:rPr>
              <a:t> </a:t>
            </a:r>
            <a:r>
              <a:rPr lang="en-GB" sz="2800" spc="-25" dirty="0">
                <a:latin typeface="Open Sans Light" pitchFamily="2" charset="0"/>
                <a:ea typeface="Open Sans Light" pitchFamily="2" charset="0"/>
                <a:cs typeface="Open Sans Light" pitchFamily="2" charset="0"/>
              </a:rPr>
              <a:t>smoker?”</a:t>
            </a:r>
            <a:r>
              <a:rPr lang="en-GB" sz="2800" spc="-20" dirty="0">
                <a:latin typeface="Open Sans Light" pitchFamily="2" charset="0"/>
                <a:ea typeface="Open Sans Light" pitchFamily="2" charset="0"/>
                <a:cs typeface="Open Sans Light" pitchFamily="2" charset="0"/>
              </a:rPr>
              <a:t> </a:t>
            </a:r>
            <a:r>
              <a:rPr lang="en-GB" sz="2800" spc="-5" dirty="0">
                <a:latin typeface="Open Sans Light" pitchFamily="2" charset="0"/>
                <a:ea typeface="Open Sans Light" pitchFamily="2" charset="0"/>
                <a:cs typeface="Open Sans Light" pitchFamily="2" charset="0"/>
              </a:rPr>
              <a:t>from </a:t>
            </a:r>
            <a:r>
              <a:rPr lang="en-GB" sz="2800" spc="-45" dirty="0">
                <a:latin typeface="Open Sans Light" pitchFamily="2" charset="0"/>
                <a:ea typeface="Open Sans Light" pitchFamily="2" charset="0"/>
                <a:cs typeface="Open Sans Light" pitchFamily="2" charset="0"/>
              </a:rPr>
              <a:t>100</a:t>
            </a:r>
            <a:r>
              <a:rPr lang="en-GB" sz="2800" spc="-40" dirty="0">
                <a:latin typeface="Open Sans Light" pitchFamily="2" charset="0"/>
                <a:ea typeface="Open Sans Light" pitchFamily="2" charset="0"/>
                <a:cs typeface="Open Sans Light" pitchFamily="2" charset="0"/>
              </a:rPr>
              <a:t> </a:t>
            </a:r>
            <a:r>
              <a:rPr lang="en-GB" sz="2800" spc="-25" dirty="0">
                <a:latin typeface="Open Sans Light" pitchFamily="2" charset="0"/>
                <a:ea typeface="Open Sans Light" pitchFamily="2" charset="0"/>
                <a:cs typeface="Open Sans Light" pitchFamily="2" charset="0"/>
              </a:rPr>
              <a:t>randomly </a:t>
            </a:r>
            <a:r>
              <a:rPr lang="en-GB" sz="2800" spc="-225" dirty="0">
                <a:latin typeface="Open Sans Light" pitchFamily="2" charset="0"/>
                <a:ea typeface="Open Sans Light" pitchFamily="2" charset="0"/>
                <a:cs typeface="Open Sans Light" pitchFamily="2" charset="0"/>
              </a:rPr>
              <a:t> </a:t>
            </a:r>
            <a:r>
              <a:rPr lang="en-GB" sz="2800" spc="-45" dirty="0">
                <a:latin typeface="Open Sans Light" pitchFamily="2" charset="0"/>
                <a:ea typeface="Open Sans Light" pitchFamily="2" charset="0"/>
                <a:cs typeface="Open Sans Light" pitchFamily="2" charset="0"/>
              </a:rPr>
              <a:t>selected</a:t>
            </a:r>
            <a:r>
              <a:rPr lang="en-GB" sz="2800" spc="60" dirty="0">
                <a:latin typeface="Open Sans Light" pitchFamily="2" charset="0"/>
                <a:ea typeface="Open Sans Light" pitchFamily="2" charset="0"/>
                <a:cs typeface="Open Sans Light" pitchFamily="2" charset="0"/>
              </a:rPr>
              <a:t> </a:t>
            </a:r>
            <a:r>
              <a:rPr lang="en-GB" sz="2800" spc="10" dirty="0">
                <a:latin typeface="Open Sans Light" pitchFamily="2" charset="0"/>
                <a:ea typeface="Open Sans Light" pitchFamily="2" charset="0"/>
                <a:cs typeface="Open Sans Light" pitchFamily="2" charset="0"/>
              </a:rPr>
              <a:t>UK</a:t>
            </a:r>
            <a:r>
              <a:rPr lang="en-GB" sz="2800" spc="65" dirty="0">
                <a:latin typeface="Open Sans Light" pitchFamily="2" charset="0"/>
                <a:ea typeface="Open Sans Light" pitchFamily="2" charset="0"/>
                <a:cs typeface="Open Sans Light" pitchFamily="2" charset="0"/>
              </a:rPr>
              <a:t> </a:t>
            </a:r>
            <a:r>
              <a:rPr lang="en-GB" sz="2800" spc="-15" dirty="0">
                <a:latin typeface="Open Sans Light" pitchFamily="2" charset="0"/>
                <a:ea typeface="Open Sans Light" pitchFamily="2" charset="0"/>
                <a:cs typeface="Open Sans Light" pitchFamily="2" charset="0"/>
              </a:rPr>
              <a:t>adults.</a:t>
            </a:r>
            <a:endParaRPr lang="en-GB" sz="2800" dirty="0">
              <a:latin typeface="Open Sans Light" pitchFamily="2" charset="0"/>
              <a:ea typeface="Open Sans Light" pitchFamily="2" charset="0"/>
              <a:cs typeface="Open Sans Light" pitchFamily="2" charset="0"/>
            </a:endParaRPr>
          </a:p>
        </p:txBody>
      </p:sp>
      <p:cxnSp>
        <p:nvCxnSpPr>
          <p:cNvPr id="18" name="Straight Arrow Connector 17">
            <a:extLst>
              <a:ext uri="{FF2B5EF4-FFF2-40B4-BE49-F238E27FC236}">
                <a16:creationId xmlns:a16="http://schemas.microsoft.com/office/drawing/2014/main" id="{6E7A1651-9875-FF83-6C92-9AC9F95D31D0}"/>
              </a:ext>
            </a:extLst>
          </p:cNvPr>
          <p:cNvCxnSpPr>
            <a:cxnSpLocks/>
            <a:stCxn id="24" idx="1"/>
          </p:cNvCxnSpPr>
          <p:nvPr/>
        </p:nvCxnSpPr>
        <p:spPr>
          <a:xfrm flipH="1">
            <a:off x="6096000" y="3783517"/>
            <a:ext cx="1100639" cy="1546472"/>
          </a:xfrm>
          <a:prstGeom prst="straightConnector1">
            <a:avLst/>
          </a:prstGeom>
          <a:ln w="76200">
            <a:solidFill>
              <a:srgbClr val="0A7536"/>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372C159-261C-4950-3F82-0B3FDCE967DF}"/>
              </a:ext>
            </a:extLst>
          </p:cNvPr>
          <p:cNvSpPr/>
          <p:nvPr/>
        </p:nvSpPr>
        <p:spPr>
          <a:xfrm>
            <a:off x="7196639" y="2593350"/>
            <a:ext cx="4846219" cy="2380334"/>
          </a:xfrm>
          <a:prstGeom prst="roundRect">
            <a:avLst/>
          </a:prstGeom>
          <a:solidFill>
            <a:srgbClr val="0A75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800" dirty="0">
                <a:latin typeface="Open Sans ExtraBold" pitchFamily="2" charset="0"/>
                <a:ea typeface="Open Sans ExtraBold" pitchFamily="2" charset="0"/>
                <a:cs typeface="Open Sans ExtraBold" pitchFamily="2" charset="0"/>
              </a:rPr>
              <a:t>REPRESENTATIVE?</a:t>
            </a:r>
          </a:p>
          <a:p>
            <a:r>
              <a:rPr lang="en-GB" sz="2400" dirty="0">
                <a:latin typeface="Open Sans Light" pitchFamily="2" charset="0"/>
                <a:ea typeface="Open Sans Light" pitchFamily="2" charset="0"/>
                <a:cs typeface="Open Sans Light" pitchFamily="2" charset="0"/>
              </a:rPr>
              <a:t>We don’t </a:t>
            </a:r>
            <a:r>
              <a:rPr lang="en-GB" sz="2400" i="1" dirty="0">
                <a:latin typeface="Open Sans Light" pitchFamily="2" charset="0"/>
                <a:ea typeface="Open Sans Light" pitchFamily="2" charset="0"/>
                <a:cs typeface="Open Sans Light" pitchFamily="2" charset="0"/>
              </a:rPr>
              <a:t>know  </a:t>
            </a:r>
            <a:r>
              <a:rPr lang="en-GB" sz="2400" dirty="0">
                <a:latin typeface="Open Sans Light" pitchFamily="2" charset="0"/>
                <a:ea typeface="Open Sans Light" pitchFamily="2" charset="0"/>
                <a:cs typeface="Open Sans Light" pitchFamily="2" charset="0"/>
              </a:rPr>
              <a:t>this</a:t>
            </a:r>
          </a:p>
          <a:p>
            <a:r>
              <a:rPr lang="en-GB" sz="2400" dirty="0">
                <a:latin typeface="Open Sans Light" pitchFamily="2" charset="0"/>
                <a:ea typeface="Open Sans Light" pitchFamily="2" charset="0"/>
                <a:cs typeface="Open Sans Light" pitchFamily="2" charset="0"/>
              </a:rPr>
              <a:t>But we can </a:t>
            </a:r>
            <a:r>
              <a:rPr lang="en-GB" sz="2400" i="1" dirty="0">
                <a:latin typeface="Open Sans Light" pitchFamily="2" charset="0"/>
                <a:ea typeface="Open Sans Light" pitchFamily="2" charset="0"/>
                <a:cs typeface="Open Sans Light" pitchFamily="2" charset="0"/>
              </a:rPr>
              <a:t>assume </a:t>
            </a:r>
            <a:r>
              <a:rPr lang="en-GB" sz="2400" dirty="0">
                <a:latin typeface="Open Sans Light" pitchFamily="2" charset="0"/>
                <a:ea typeface="Open Sans Light" pitchFamily="2" charset="0"/>
                <a:cs typeface="Open Sans Light" pitchFamily="2" charset="0"/>
              </a:rPr>
              <a:t>so</a:t>
            </a:r>
          </a:p>
          <a:p>
            <a:r>
              <a:rPr lang="en-GB" sz="2400" dirty="0">
                <a:latin typeface="Open Sans Light" pitchFamily="2" charset="0"/>
                <a:ea typeface="Open Sans Light" pitchFamily="2" charset="0"/>
                <a:cs typeface="Open Sans Light" pitchFamily="2" charset="0"/>
              </a:rPr>
              <a:t>A random sample is usually good enough</a:t>
            </a:r>
          </a:p>
          <a:p>
            <a:pPr algn="ctr"/>
            <a:endParaRPr lang="en-GB" dirty="0"/>
          </a:p>
        </p:txBody>
      </p:sp>
    </p:spTree>
    <p:extLst>
      <p:ext uri="{BB962C8B-B14F-4D97-AF65-F5344CB8AC3E}">
        <p14:creationId xmlns:p14="http://schemas.microsoft.com/office/powerpoint/2010/main" val="74109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 name="Picture 5">
            <a:extLst>
              <a:ext uri="{FF2B5EF4-FFF2-40B4-BE49-F238E27FC236}">
                <a16:creationId xmlns:a16="http://schemas.microsoft.com/office/drawing/2014/main" id="{3DCDC497-36DE-717C-44AE-941C7B349099}"/>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5" name="Title 1">
            <a:extLst>
              <a:ext uri="{FF2B5EF4-FFF2-40B4-BE49-F238E27FC236}">
                <a16:creationId xmlns:a16="http://schemas.microsoft.com/office/drawing/2014/main" id="{839138B1-C65C-1EB2-EF4E-21B34FF0BF86}"/>
              </a:ext>
            </a:extLst>
          </p:cNvPr>
          <p:cNvSpPr txBox="1">
            <a:spLocks/>
          </p:cNvSpPr>
          <p:nvPr/>
        </p:nvSpPr>
        <p:spPr>
          <a:xfrm>
            <a:off x="621030" y="-577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ANOTHER EXAMPLE SAMPLE</a:t>
            </a:r>
          </a:p>
        </p:txBody>
      </p:sp>
      <p:sp>
        <p:nvSpPr>
          <p:cNvPr id="15" name="TextBox 14">
            <a:extLst>
              <a:ext uri="{FF2B5EF4-FFF2-40B4-BE49-F238E27FC236}">
                <a16:creationId xmlns:a16="http://schemas.microsoft.com/office/drawing/2014/main" id="{B9F0C986-7202-300C-2691-904F248234AB}"/>
              </a:ext>
            </a:extLst>
          </p:cNvPr>
          <p:cNvSpPr txBox="1"/>
          <p:nvPr/>
        </p:nvSpPr>
        <p:spPr>
          <a:xfrm>
            <a:off x="0" y="1314864"/>
            <a:ext cx="12192000" cy="523220"/>
          </a:xfrm>
          <a:prstGeom prst="rect">
            <a:avLst/>
          </a:prstGeom>
          <a:noFill/>
        </p:spPr>
        <p:txBody>
          <a:bodyPr wrap="square">
            <a:spAutoFit/>
          </a:bodyPr>
          <a:lstStyle/>
          <a:p>
            <a:pPr marL="246379" marR="19685" indent="-234315" algn="ctr">
              <a:spcBef>
                <a:spcPts val="55"/>
              </a:spcBef>
            </a:pPr>
            <a:r>
              <a:rPr lang="en-GB" sz="2800" spc="-55" dirty="0">
                <a:latin typeface="Open Sans ExtraBold" pitchFamily="2" charset="0"/>
                <a:ea typeface="Open Sans ExtraBold" pitchFamily="2" charset="0"/>
                <a:cs typeface="Open Sans ExtraBold" pitchFamily="2" charset="0"/>
              </a:rPr>
              <a:t>RESEARCH QUESTION: </a:t>
            </a:r>
            <a:r>
              <a:rPr lang="en-GB" sz="2800" spc="-10" dirty="0">
                <a:latin typeface="Open Sans Light" pitchFamily="2" charset="0"/>
                <a:ea typeface="Open Sans Light" pitchFamily="2" charset="0"/>
                <a:cs typeface="Open Sans Light" pitchFamily="2" charset="0"/>
              </a:rPr>
              <a:t>What</a:t>
            </a:r>
            <a:r>
              <a:rPr lang="en-GB" sz="2800" spc="65" dirty="0">
                <a:latin typeface="Open Sans Light" pitchFamily="2" charset="0"/>
                <a:ea typeface="Open Sans Light" pitchFamily="2" charset="0"/>
                <a:cs typeface="Open Sans Light" pitchFamily="2" charset="0"/>
              </a:rPr>
              <a:t> </a:t>
            </a:r>
            <a:r>
              <a:rPr lang="en-GB" sz="2800" spc="-10" dirty="0">
                <a:latin typeface="Open Sans Light" pitchFamily="2" charset="0"/>
                <a:ea typeface="Open Sans Light" pitchFamily="2" charset="0"/>
                <a:cs typeface="Open Sans Light" pitchFamily="2" charset="0"/>
              </a:rPr>
              <a:t>is the US population’s favourite meat</a:t>
            </a:r>
            <a:r>
              <a:rPr lang="en-GB" sz="2800" spc="-45" dirty="0">
                <a:latin typeface="Open Sans Light" pitchFamily="2" charset="0"/>
                <a:ea typeface="Open Sans Light" pitchFamily="2" charset="0"/>
                <a:cs typeface="Open Sans Light" pitchFamily="2" charset="0"/>
              </a:rPr>
              <a:t>?</a:t>
            </a:r>
            <a:r>
              <a:rPr lang="en-GB" sz="2800" spc="-220" dirty="0">
                <a:latin typeface="Open Sans Light" pitchFamily="2" charset="0"/>
                <a:ea typeface="Open Sans Light" pitchFamily="2" charset="0"/>
                <a:cs typeface="Open Sans Light" pitchFamily="2" charset="0"/>
              </a:rPr>
              <a:t> </a:t>
            </a:r>
            <a:endParaRPr lang="en-GB" sz="2800" spc="-15" dirty="0">
              <a:latin typeface="Open Sans Light" pitchFamily="2" charset="0"/>
              <a:ea typeface="Open Sans Light" pitchFamily="2" charset="0"/>
              <a:cs typeface="Open Sans Light" pitchFamily="2" charset="0"/>
            </a:endParaRPr>
          </a:p>
        </p:txBody>
      </p:sp>
      <p:cxnSp>
        <p:nvCxnSpPr>
          <p:cNvPr id="18" name="Straight Arrow Connector 17">
            <a:extLst>
              <a:ext uri="{FF2B5EF4-FFF2-40B4-BE49-F238E27FC236}">
                <a16:creationId xmlns:a16="http://schemas.microsoft.com/office/drawing/2014/main" id="{6E7A1651-9875-FF83-6C92-9AC9F95D31D0}"/>
              </a:ext>
            </a:extLst>
          </p:cNvPr>
          <p:cNvCxnSpPr>
            <a:cxnSpLocks/>
          </p:cNvCxnSpPr>
          <p:nvPr/>
        </p:nvCxnSpPr>
        <p:spPr>
          <a:xfrm flipH="1">
            <a:off x="6096000" y="3686867"/>
            <a:ext cx="951498" cy="1354644"/>
          </a:xfrm>
          <a:prstGeom prst="straightConnector1">
            <a:avLst/>
          </a:prstGeom>
          <a:ln w="76200">
            <a:solidFill>
              <a:srgbClr val="5E040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D372C159-261C-4950-3F82-0B3FDCE967DF}"/>
              </a:ext>
            </a:extLst>
          </p:cNvPr>
          <p:cNvSpPr/>
          <p:nvPr/>
        </p:nvSpPr>
        <p:spPr>
          <a:xfrm>
            <a:off x="7047498" y="2368187"/>
            <a:ext cx="4846219" cy="2673323"/>
          </a:xfrm>
          <a:prstGeom prst="roundRect">
            <a:avLst/>
          </a:prstGeom>
          <a:solidFill>
            <a:srgbClr val="5E04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800" dirty="0">
                <a:latin typeface="Open Sans ExtraBold" pitchFamily="2" charset="0"/>
                <a:ea typeface="Open Sans ExtraBold" pitchFamily="2" charset="0"/>
                <a:cs typeface="Open Sans ExtraBold" pitchFamily="2" charset="0"/>
              </a:rPr>
              <a:t>REPRESENTATIVE?</a:t>
            </a:r>
          </a:p>
          <a:p>
            <a:r>
              <a:rPr lang="en-GB" sz="2400" dirty="0">
                <a:latin typeface="Open Sans Light" pitchFamily="2" charset="0"/>
                <a:ea typeface="Open Sans Light" pitchFamily="2" charset="0"/>
                <a:cs typeface="Open Sans Light" pitchFamily="2" charset="0"/>
              </a:rPr>
              <a:t>No! A </a:t>
            </a:r>
            <a:r>
              <a:rPr lang="en-GB" sz="2400" b="1" dirty="0">
                <a:latin typeface="Open Sans Light" pitchFamily="2" charset="0"/>
                <a:ea typeface="Open Sans Light" pitchFamily="2" charset="0"/>
                <a:cs typeface="Open Sans Light" pitchFamily="2" charset="0"/>
              </a:rPr>
              <a:t>voluntary response sample </a:t>
            </a:r>
            <a:r>
              <a:rPr lang="en-GB" sz="2400" dirty="0">
                <a:latin typeface="Open Sans Light" pitchFamily="2" charset="0"/>
                <a:ea typeface="Open Sans Light" pitchFamily="2" charset="0"/>
                <a:cs typeface="Open Sans Light" pitchFamily="2" charset="0"/>
              </a:rPr>
              <a:t>is likely to have a special interest in the topic.</a:t>
            </a:r>
          </a:p>
          <a:p>
            <a:r>
              <a:rPr lang="en-GB" sz="2400" dirty="0">
                <a:latin typeface="Open Sans Light" pitchFamily="2" charset="0"/>
                <a:ea typeface="Open Sans Light" pitchFamily="2" charset="0"/>
                <a:cs typeface="Open Sans Light" pitchFamily="2" charset="0"/>
              </a:rPr>
              <a:t>Strong potential for bias.</a:t>
            </a:r>
          </a:p>
          <a:p>
            <a:r>
              <a:rPr lang="en-GB" sz="2400" dirty="0">
                <a:latin typeface="Open Sans Light" pitchFamily="2" charset="0"/>
                <a:ea typeface="Open Sans Light" pitchFamily="2" charset="0"/>
                <a:cs typeface="Open Sans Light" pitchFamily="2" charset="0"/>
              </a:rPr>
              <a:t>Lack of coverage.</a:t>
            </a:r>
          </a:p>
          <a:p>
            <a:pPr algn="ctr"/>
            <a:endParaRPr lang="en-GB" dirty="0"/>
          </a:p>
        </p:txBody>
      </p:sp>
      <p:sp>
        <p:nvSpPr>
          <p:cNvPr id="16" name="Rectangle 15">
            <a:extLst>
              <a:ext uri="{FF2B5EF4-FFF2-40B4-BE49-F238E27FC236}">
                <a16:creationId xmlns:a16="http://schemas.microsoft.com/office/drawing/2014/main" id="{03F0DCFE-9063-0E65-EC68-B3EBA0F740F0}"/>
              </a:ext>
            </a:extLst>
          </p:cNvPr>
          <p:cNvSpPr/>
          <p:nvPr/>
        </p:nvSpPr>
        <p:spPr>
          <a:xfrm>
            <a:off x="84222" y="4981075"/>
            <a:ext cx="6876416" cy="1756610"/>
          </a:xfrm>
          <a:prstGeom prst="rect">
            <a:avLst/>
          </a:prstGeom>
          <a:solidFill>
            <a:srgbClr val="5E0402"/>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6795375-DB2F-AF87-586A-EAA7F4D9CBA8}"/>
              </a:ext>
            </a:extLst>
          </p:cNvPr>
          <p:cNvSpPr txBox="1"/>
          <p:nvPr/>
        </p:nvSpPr>
        <p:spPr>
          <a:xfrm>
            <a:off x="84222" y="1592687"/>
            <a:ext cx="6011778" cy="3801041"/>
          </a:xfrm>
          <a:prstGeom prst="rect">
            <a:avLst/>
          </a:prstGeom>
          <a:noFill/>
        </p:spPr>
        <p:txBody>
          <a:bodyPr wrap="square">
            <a:spAutoFit/>
          </a:bodyPr>
          <a:lstStyle/>
          <a:p>
            <a:pPr marL="246379" marR="19685" indent="-234315">
              <a:spcBef>
                <a:spcPts val="55"/>
              </a:spcBef>
            </a:pPr>
            <a:endParaRPr lang="en-GB" sz="2400" b="1" spc="-15" dirty="0">
              <a:latin typeface="Open Sans Light" pitchFamily="2" charset="0"/>
              <a:ea typeface="Open Sans Light" pitchFamily="2" charset="0"/>
              <a:cs typeface="Open Sans Light" pitchFamily="2" charset="0"/>
            </a:endParaRPr>
          </a:p>
          <a:p>
            <a:pPr marL="246379" marR="19685" indent="-234315">
              <a:spcBef>
                <a:spcPts val="55"/>
              </a:spcBef>
            </a:pPr>
            <a:r>
              <a:rPr lang="en-GB" sz="2800" b="1" spc="-15" dirty="0">
                <a:latin typeface="Open Sans ExtraBold" pitchFamily="2" charset="0"/>
                <a:ea typeface="Open Sans ExtraBold" pitchFamily="2" charset="0"/>
                <a:cs typeface="Open Sans ExtraBold" pitchFamily="2" charset="0"/>
              </a:rPr>
              <a:t>DATA VALUES</a:t>
            </a:r>
            <a:endParaRPr lang="en-GB" sz="2800" b="1" spc="85" dirty="0">
              <a:latin typeface="Open Sans ExtraBold" pitchFamily="2" charset="0"/>
              <a:ea typeface="Open Sans ExtraBold" pitchFamily="2" charset="0"/>
              <a:cs typeface="Open Sans ExtraBold" pitchFamily="2" charset="0"/>
            </a:endParaRPr>
          </a:p>
          <a:p>
            <a:pPr marL="246379" marR="19685" indent="-234315">
              <a:spcBef>
                <a:spcPts val="55"/>
              </a:spcBef>
            </a:pPr>
            <a:r>
              <a:rPr lang="en-GB" sz="2800" spc="85" dirty="0">
                <a:latin typeface="Open Sans Light" pitchFamily="2" charset="0"/>
                <a:ea typeface="Open Sans Light" pitchFamily="2" charset="0"/>
                <a:cs typeface="Open Sans Light" pitchFamily="2" charset="0"/>
              </a:rPr>
              <a:t>Categorical</a:t>
            </a:r>
            <a:r>
              <a:rPr lang="en-GB" sz="2800" spc="-30" dirty="0">
                <a:latin typeface="Open Sans Light" pitchFamily="2" charset="0"/>
                <a:ea typeface="Open Sans Light" pitchFamily="2" charset="0"/>
                <a:cs typeface="Open Sans Light" pitchFamily="2" charset="0"/>
              </a:rPr>
              <a:t> (Chicken/ Beef / Pork / Turkey / Lamb / Other)</a:t>
            </a:r>
            <a:endParaRPr lang="en-GB" sz="2800" dirty="0">
              <a:latin typeface="Open Sans Light" pitchFamily="2" charset="0"/>
              <a:ea typeface="Open Sans Light" pitchFamily="2" charset="0"/>
              <a:cs typeface="Open Sans Light" pitchFamily="2" charset="0"/>
            </a:endParaRPr>
          </a:p>
          <a:p>
            <a:pPr marL="246379" marR="19685" indent="-234315">
              <a:spcBef>
                <a:spcPts val="55"/>
              </a:spcBef>
            </a:pPr>
            <a:endParaRPr lang="en-GB" sz="2400" b="1" spc="-30" dirty="0">
              <a:latin typeface="Open Sans Light" pitchFamily="2" charset="0"/>
              <a:ea typeface="Open Sans Light" pitchFamily="2" charset="0"/>
              <a:cs typeface="Open Sans Light" pitchFamily="2" charset="0"/>
            </a:endParaRPr>
          </a:p>
          <a:p>
            <a:pPr marL="246379" marR="19685" indent="-234315">
              <a:spcBef>
                <a:spcPts val="55"/>
              </a:spcBef>
            </a:pPr>
            <a:r>
              <a:rPr lang="en-GB" sz="2800" b="1" spc="-30" dirty="0">
                <a:latin typeface="Open Sans ExtraBold" pitchFamily="2" charset="0"/>
                <a:ea typeface="Open Sans ExtraBold" pitchFamily="2" charset="0"/>
                <a:cs typeface="Open Sans ExtraBold" pitchFamily="2" charset="0"/>
              </a:rPr>
              <a:t>POPULATION</a:t>
            </a:r>
            <a:endParaRPr lang="en-GB" sz="2800" b="1" spc="60" dirty="0">
              <a:latin typeface="Open Sans ExtraBold" pitchFamily="2" charset="0"/>
              <a:ea typeface="Open Sans ExtraBold" pitchFamily="2" charset="0"/>
              <a:cs typeface="Open Sans ExtraBold" pitchFamily="2" charset="0"/>
            </a:endParaRPr>
          </a:p>
          <a:p>
            <a:pPr marR="19685" indent="-234315">
              <a:spcBef>
                <a:spcPts val="55"/>
              </a:spcBef>
            </a:pPr>
            <a:r>
              <a:rPr lang="en-GB" sz="2800" spc="-25" dirty="0">
                <a:latin typeface="Open Sans Light" pitchFamily="2" charset="0"/>
                <a:ea typeface="Open Sans Light" pitchFamily="2" charset="0"/>
                <a:cs typeface="Open Sans Light" pitchFamily="2" charset="0"/>
              </a:rPr>
              <a:t>Meat categorisation</a:t>
            </a:r>
            <a:r>
              <a:rPr lang="en-GB" sz="2800" spc="70" dirty="0">
                <a:latin typeface="Open Sans Light" pitchFamily="2" charset="0"/>
                <a:ea typeface="Open Sans Light" pitchFamily="2" charset="0"/>
                <a:cs typeface="Open Sans Light" pitchFamily="2" charset="0"/>
              </a:rPr>
              <a:t> </a:t>
            </a:r>
            <a:r>
              <a:rPr lang="en-GB" sz="2800" spc="-5" dirty="0">
                <a:latin typeface="Open Sans Light" pitchFamily="2" charset="0"/>
                <a:ea typeface="Open Sans Light" pitchFamily="2" charset="0"/>
                <a:cs typeface="Open Sans Light" pitchFamily="2" charset="0"/>
              </a:rPr>
              <a:t>of</a:t>
            </a:r>
            <a:r>
              <a:rPr lang="en-GB" sz="2800" spc="70" dirty="0">
                <a:latin typeface="Open Sans Light" pitchFamily="2" charset="0"/>
                <a:ea typeface="Open Sans Light" pitchFamily="2" charset="0"/>
                <a:cs typeface="Open Sans Light" pitchFamily="2" charset="0"/>
              </a:rPr>
              <a:t> </a:t>
            </a:r>
            <a:r>
              <a:rPr lang="en-GB" sz="2800" spc="-45" dirty="0">
                <a:latin typeface="Open Sans Light" pitchFamily="2" charset="0"/>
                <a:ea typeface="Open Sans Light" pitchFamily="2" charset="0"/>
                <a:cs typeface="Open Sans Light" pitchFamily="2" charset="0"/>
              </a:rPr>
              <a:t>all US citizens</a:t>
            </a:r>
            <a:r>
              <a:rPr lang="en-GB" sz="2800" spc="-15" dirty="0">
                <a:latin typeface="Open Sans Light" pitchFamily="2" charset="0"/>
                <a:ea typeface="Open Sans Light" pitchFamily="2" charset="0"/>
                <a:cs typeface="Open Sans Light" pitchFamily="2" charset="0"/>
              </a:rPr>
              <a:t>.</a:t>
            </a:r>
            <a:endParaRPr lang="en-GB" sz="2800" dirty="0">
              <a:latin typeface="Open Sans Light" pitchFamily="2" charset="0"/>
              <a:ea typeface="Open Sans Light" pitchFamily="2" charset="0"/>
              <a:cs typeface="Open Sans Light" pitchFamily="2" charset="0"/>
            </a:endParaRPr>
          </a:p>
          <a:p>
            <a:pPr marL="246379" marR="19685" indent="-234315">
              <a:spcBef>
                <a:spcPts val="55"/>
              </a:spcBef>
            </a:pPr>
            <a:endParaRPr lang="en-GB" sz="2400" b="1" spc="-50" dirty="0">
              <a:latin typeface="Open Sans Light" pitchFamily="2" charset="0"/>
              <a:ea typeface="Open Sans Light" pitchFamily="2" charset="0"/>
              <a:cs typeface="Open Sans Light" pitchFamily="2" charset="0"/>
            </a:endParaRPr>
          </a:p>
          <a:p>
            <a:pPr>
              <a:lnSpc>
                <a:spcPct val="100000"/>
              </a:lnSpc>
              <a:spcBef>
                <a:spcPts val="30"/>
              </a:spcBef>
            </a:pPr>
            <a:endParaRPr lang="en-GB" sz="2400" dirty="0">
              <a:latin typeface="Microsoft Sans Serif"/>
              <a:cs typeface="Microsoft Sans Serif"/>
            </a:endParaRPr>
          </a:p>
        </p:txBody>
      </p:sp>
      <p:sp>
        <p:nvSpPr>
          <p:cNvPr id="3" name="TextBox 2">
            <a:extLst>
              <a:ext uri="{FF2B5EF4-FFF2-40B4-BE49-F238E27FC236}">
                <a16:creationId xmlns:a16="http://schemas.microsoft.com/office/drawing/2014/main" id="{17072066-CC68-C484-445D-43D0136C1936}"/>
              </a:ext>
            </a:extLst>
          </p:cNvPr>
          <p:cNvSpPr txBox="1"/>
          <p:nvPr/>
        </p:nvSpPr>
        <p:spPr>
          <a:xfrm>
            <a:off x="84221" y="5014442"/>
            <a:ext cx="6876417" cy="1644040"/>
          </a:xfrm>
          <a:prstGeom prst="rect">
            <a:avLst/>
          </a:prstGeom>
          <a:noFill/>
        </p:spPr>
        <p:txBody>
          <a:bodyPr wrap="square">
            <a:spAutoFit/>
          </a:bodyPr>
          <a:lstStyle/>
          <a:p>
            <a:pPr marL="246379" marR="19685" indent="-234315">
              <a:spcBef>
                <a:spcPts val="55"/>
              </a:spcBef>
            </a:pPr>
            <a:r>
              <a:rPr lang="en-GB" sz="2800" b="1" spc="-50" dirty="0">
                <a:latin typeface="Open Sans ExtraBold" pitchFamily="2" charset="0"/>
                <a:ea typeface="Open Sans ExtraBold" pitchFamily="2" charset="0"/>
                <a:cs typeface="Open Sans ExtraBold" pitchFamily="2" charset="0"/>
              </a:rPr>
              <a:t>SAMPLE</a:t>
            </a:r>
            <a:endParaRPr lang="en-GB" sz="2800" b="1" spc="-45" dirty="0">
              <a:latin typeface="Open Sans ExtraBold" pitchFamily="2" charset="0"/>
              <a:ea typeface="Open Sans ExtraBold" pitchFamily="2" charset="0"/>
              <a:cs typeface="Open Sans ExtraBold" pitchFamily="2" charset="0"/>
            </a:endParaRPr>
          </a:p>
          <a:p>
            <a:pPr marR="19685" indent="-234315">
              <a:spcBef>
                <a:spcPts val="55"/>
              </a:spcBef>
            </a:pPr>
            <a:r>
              <a:rPr lang="en-GB" sz="2400" spc="-50" dirty="0">
                <a:latin typeface="Open Sans Light" pitchFamily="2" charset="0"/>
                <a:ea typeface="Open Sans Light" pitchFamily="2" charset="0"/>
                <a:cs typeface="Open Sans Light" pitchFamily="2" charset="0"/>
              </a:rPr>
              <a:t>Answers</a:t>
            </a:r>
            <a:r>
              <a:rPr lang="en-GB" sz="2400" spc="70" dirty="0">
                <a:latin typeface="Open Sans Light" pitchFamily="2" charset="0"/>
                <a:ea typeface="Open Sans Light" pitchFamily="2" charset="0"/>
                <a:cs typeface="Open Sans Light" pitchFamily="2" charset="0"/>
              </a:rPr>
              <a:t> </a:t>
            </a:r>
            <a:r>
              <a:rPr lang="en-GB" sz="2400" spc="-25" dirty="0">
                <a:latin typeface="Open Sans Light" pitchFamily="2" charset="0"/>
                <a:ea typeface="Open Sans Light" pitchFamily="2" charset="0"/>
                <a:cs typeface="Open Sans Light" pitchFamily="2" charset="0"/>
              </a:rPr>
              <a:t>collected</a:t>
            </a:r>
            <a:r>
              <a:rPr lang="en-GB" sz="2400" spc="65" dirty="0">
                <a:latin typeface="Open Sans Light" pitchFamily="2" charset="0"/>
                <a:ea typeface="Open Sans Light" pitchFamily="2" charset="0"/>
                <a:cs typeface="Open Sans Light" pitchFamily="2" charset="0"/>
              </a:rPr>
              <a:t> </a:t>
            </a:r>
            <a:r>
              <a:rPr lang="en-GB" sz="2400" spc="-5" dirty="0">
                <a:latin typeface="Open Sans Light" pitchFamily="2" charset="0"/>
                <a:ea typeface="Open Sans Light" pitchFamily="2" charset="0"/>
                <a:cs typeface="Open Sans Light" pitchFamily="2" charset="0"/>
              </a:rPr>
              <a:t>from</a:t>
            </a:r>
            <a:r>
              <a:rPr lang="en-GB" sz="2400" spc="70" dirty="0">
                <a:latin typeface="Open Sans Light" pitchFamily="2" charset="0"/>
                <a:ea typeface="Open Sans Light" pitchFamily="2" charset="0"/>
                <a:cs typeface="Open Sans Light" pitchFamily="2" charset="0"/>
              </a:rPr>
              <a:t> </a:t>
            </a:r>
            <a:r>
              <a:rPr lang="en-GB" sz="2400" spc="-60" dirty="0">
                <a:latin typeface="Open Sans Light" pitchFamily="2" charset="0"/>
                <a:ea typeface="Open Sans Light" pitchFamily="2" charset="0"/>
                <a:cs typeface="Open Sans Light" pitchFamily="2" charset="0"/>
              </a:rPr>
              <a:t>a</a:t>
            </a:r>
            <a:r>
              <a:rPr lang="en-GB" sz="2400" spc="65" dirty="0">
                <a:latin typeface="Open Sans Light" pitchFamily="2" charset="0"/>
                <a:ea typeface="Open Sans Light" pitchFamily="2" charset="0"/>
                <a:cs typeface="Open Sans Light" pitchFamily="2" charset="0"/>
              </a:rPr>
              <a:t> </a:t>
            </a:r>
            <a:r>
              <a:rPr lang="en-GB" sz="2400" spc="-15" dirty="0">
                <a:latin typeface="Open Sans Light" pitchFamily="2" charset="0"/>
                <a:ea typeface="Open Sans Light" pitchFamily="2" charset="0"/>
                <a:cs typeface="Open Sans Light" pitchFamily="2" charset="0"/>
              </a:rPr>
              <a:t>voluntary</a:t>
            </a:r>
            <a:r>
              <a:rPr lang="en-GB" sz="2400" spc="70" dirty="0">
                <a:latin typeface="Open Sans Light" pitchFamily="2" charset="0"/>
                <a:ea typeface="Open Sans Light" pitchFamily="2" charset="0"/>
                <a:cs typeface="Open Sans Light" pitchFamily="2" charset="0"/>
              </a:rPr>
              <a:t> </a:t>
            </a:r>
            <a:r>
              <a:rPr lang="en-GB" sz="2400" spc="-30" dirty="0">
                <a:latin typeface="Open Sans Light" pitchFamily="2" charset="0"/>
                <a:ea typeface="Open Sans Light" pitchFamily="2" charset="0"/>
                <a:cs typeface="Open Sans Light" pitchFamily="2" charset="0"/>
              </a:rPr>
              <a:t>online</a:t>
            </a:r>
            <a:r>
              <a:rPr lang="en-GB" sz="2400" spc="65" dirty="0">
                <a:latin typeface="Open Sans Light" pitchFamily="2" charset="0"/>
                <a:ea typeface="Open Sans Light" pitchFamily="2" charset="0"/>
                <a:cs typeface="Open Sans Light" pitchFamily="2" charset="0"/>
              </a:rPr>
              <a:t> </a:t>
            </a:r>
            <a:r>
              <a:rPr lang="en-GB" sz="2400" spc="-45" dirty="0">
                <a:latin typeface="Open Sans Light" pitchFamily="2" charset="0"/>
                <a:ea typeface="Open Sans Light" pitchFamily="2" charset="0"/>
                <a:cs typeface="Open Sans Light" pitchFamily="2" charset="0"/>
              </a:rPr>
              <a:t>survey</a:t>
            </a:r>
            <a:r>
              <a:rPr lang="en-GB" sz="2400" spc="70" dirty="0">
                <a:latin typeface="Open Sans Light" pitchFamily="2" charset="0"/>
                <a:ea typeface="Open Sans Light" pitchFamily="2" charset="0"/>
                <a:cs typeface="Open Sans Light" pitchFamily="2" charset="0"/>
              </a:rPr>
              <a:t> </a:t>
            </a:r>
            <a:r>
              <a:rPr lang="en-GB" sz="2400" spc="-35" dirty="0">
                <a:latin typeface="Open Sans Light" pitchFamily="2" charset="0"/>
                <a:ea typeface="Open Sans Light" pitchFamily="2" charset="0"/>
                <a:cs typeface="Open Sans Light" pitchFamily="2" charset="0"/>
              </a:rPr>
              <a:t>on</a:t>
            </a:r>
            <a:r>
              <a:rPr lang="en-GB" sz="2400" spc="65" dirty="0">
                <a:latin typeface="Open Sans Light" pitchFamily="2" charset="0"/>
                <a:ea typeface="Open Sans Light" pitchFamily="2" charset="0"/>
                <a:cs typeface="Open Sans Light" pitchFamily="2" charset="0"/>
              </a:rPr>
              <a:t> </a:t>
            </a:r>
            <a:r>
              <a:rPr lang="en-GB" sz="2400" spc="-60" dirty="0">
                <a:latin typeface="Open Sans Light" pitchFamily="2" charset="0"/>
                <a:ea typeface="Open Sans Light" pitchFamily="2" charset="0"/>
                <a:cs typeface="Open Sans Light" pitchFamily="2" charset="0"/>
              </a:rPr>
              <a:t>the KFC</a:t>
            </a:r>
            <a:r>
              <a:rPr lang="en-GB" sz="2400" spc="65" dirty="0">
                <a:latin typeface="Open Sans Light" pitchFamily="2" charset="0"/>
                <a:ea typeface="Open Sans Light" pitchFamily="2" charset="0"/>
                <a:cs typeface="Open Sans Light" pitchFamily="2" charset="0"/>
              </a:rPr>
              <a:t> </a:t>
            </a:r>
            <a:r>
              <a:rPr lang="en-GB" sz="2400" spc="-40" dirty="0">
                <a:latin typeface="Open Sans Light" pitchFamily="2" charset="0"/>
                <a:ea typeface="Open Sans Light" pitchFamily="2" charset="0"/>
                <a:cs typeface="Open Sans Light" pitchFamily="2" charset="0"/>
              </a:rPr>
              <a:t>website </a:t>
            </a:r>
            <a:r>
              <a:rPr lang="en-GB" sz="2400" spc="-220" dirty="0">
                <a:latin typeface="Open Sans Light" pitchFamily="2" charset="0"/>
                <a:ea typeface="Open Sans Light" pitchFamily="2" charset="0"/>
                <a:cs typeface="Open Sans Light" pitchFamily="2" charset="0"/>
              </a:rPr>
              <a:t> </a:t>
            </a:r>
            <a:r>
              <a:rPr lang="en-GB" sz="2400" spc="20" dirty="0">
                <a:latin typeface="Open Sans Light" pitchFamily="2" charset="0"/>
                <a:ea typeface="Open Sans Light" pitchFamily="2" charset="0"/>
                <a:cs typeface="Open Sans Light" pitchFamily="2" charset="0"/>
              </a:rPr>
              <a:t>that</a:t>
            </a:r>
            <a:r>
              <a:rPr lang="en-GB" sz="2400" spc="65" dirty="0">
                <a:latin typeface="Open Sans Light" pitchFamily="2" charset="0"/>
                <a:ea typeface="Open Sans Light" pitchFamily="2" charset="0"/>
                <a:cs typeface="Open Sans Light" pitchFamily="2" charset="0"/>
              </a:rPr>
              <a:t> </a:t>
            </a:r>
            <a:r>
              <a:rPr lang="en-GB" sz="2400" spc="-65" dirty="0">
                <a:latin typeface="Open Sans Light" pitchFamily="2" charset="0"/>
                <a:ea typeface="Open Sans Light" pitchFamily="2" charset="0"/>
                <a:cs typeface="Open Sans Light" pitchFamily="2" charset="0"/>
              </a:rPr>
              <a:t>asks</a:t>
            </a:r>
            <a:r>
              <a:rPr lang="en-GB" sz="2400" spc="65" dirty="0">
                <a:latin typeface="Open Sans Light" pitchFamily="2" charset="0"/>
                <a:ea typeface="Open Sans Light" pitchFamily="2" charset="0"/>
                <a:cs typeface="Open Sans Light" pitchFamily="2" charset="0"/>
              </a:rPr>
              <a:t> </a:t>
            </a:r>
            <a:r>
              <a:rPr lang="en-GB" sz="2400" spc="-15" dirty="0">
                <a:latin typeface="Open Sans Light" pitchFamily="2" charset="0"/>
                <a:ea typeface="Open Sans Light" pitchFamily="2" charset="0"/>
                <a:cs typeface="Open Sans Light" pitchFamily="2" charset="0"/>
              </a:rPr>
              <a:t>the</a:t>
            </a:r>
            <a:r>
              <a:rPr lang="en-GB" sz="2400" spc="65" dirty="0">
                <a:latin typeface="Open Sans Light" pitchFamily="2" charset="0"/>
                <a:ea typeface="Open Sans Light" pitchFamily="2" charset="0"/>
                <a:cs typeface="Open Sans Light" pitchFamily="2" charset="0"/>
              </a:rPr>
              <a:t> </a:t>
            </a:r>
            <a:r>
              <a:rPr lang="en-GB" sz="2400" spc="-30" dirty="0">
                <a:latin typeface="Open Sans Light" pitchFamily="2" charset="0"/>
                <a:ea typeface="Open Sans Light" pitchFamily="2" charset="0"/>
                <a:cs typeface="Open Sans Light" pitchFamily="2" charset="0"/>
              </a:rPr>
              <a:t>question</a:t>
            </a:r>
            <a:r>
              <a:rPr lang="en-GB" sz="2400" spc="70" dirty="0">
                <a:latin typeface="Open Sans Light" pitchFamily="2" charset="0"/>
                <a:ea typeface="Open Sans Light" pitchFamily="2" charset="0"/>
                <a:cs typeface="Open Sans Light" pitchFamily="2" charset="0"/>
              </a:rPr>
              <a:t> </a:t>
            </a:r>
            <a:r>
              <a:rPr lang="en-GB" sz="2400" spc="-5" dirty="0">
                <a:latin typeface="Open Sans Light" pitchFamily="2" charset="0"/>
                <a:ea typeface="Open Sans Light" pitchFamily="2" charset="0"/>
                <a:cs typeface="Open Sans Light" pitchFamily="2" charset="0"/>
              </a:rPr>
              <a:t>“What is your favourite meat?”</a:t>
            </a:r>
            <a:endParaRPr lang="en-GB" sz="2400"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148150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9" name="Picture 8">
            <a:extLst>
              <a:ext uri="{FF2B5EF4-FFF2-40B4-BE49-F238E27FC236}">
                <a16:creationId xmlns:a16="http://schemas.microsoft.com/office/drawing/2014/main" id="{86144B7E-9E9C-CC12-B3B0-803C84A0E6CB}"/>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3" name="TextBox 2">
            <a:extLst>
              <a:ext uri="{FF2B5EF4-FFF2-40B4-BE49-F238E27FC236}">
                <a16:creationId xmlns:a16="http://schemas.microsoft.com/office/drawing/2014/main" id="{34AAE1EC-A262-E4C9-B0E5-EF03F0B2E796}"/>
              </a:ext>
            </a:extLst>
          </p:cNvPr>
          <p:cNvSpPr txBox="1"/>
          <p:nvPr/>
        </p:nvSpPr>
        <p:spPr>
          <a:xfrm>
            <a:off x="492291" y="1490451"/>
            <a:ext cx="6993238" cy="4678204"/>
          </a:xfrm>
          <a:prstGeom prst="rect">
            <a:avLst/>
          </a:prstGeom>
          <a:noFill/>
        </p:spPr>
        <p:txBody>
          <a:bodyPr wrap="square">
            <a:spAutoFit/>
          </a:bodyPr>
          <a:lstStyle/>
          <a:p>
            <a:pPr marL="12700">
              <a:lnSpc>
                <a:spcPct val="100000"/>
              </a:lnSpc>
              <a:spcBef>
                <a:spcPts val="409"/>
              </a:spcBef>
            </a:pPr>
            <a:r>
              <a:rPr lang="en-GB" sz="3600" b="1" spc="-15" dirty="0">
                <a:latin typeface="Open Sans ExtraBold" pitchFamily="2" charset="0"/>
                <a:ea typeface="Open Sans ExtraBold" pitchFamily="2" charset="0"/>
                <a:cs typeface="Open Sans ExtraBold" pitchFamily="2" charset="0"/>
              </a:rPr>
              <a:t>GRAPH AND EXPLORE</a:t>
            </a:r>
            <a:endParaRPr lang="en-GB" sz="3600" b="1" spc="-15"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3600" spc="-15" dirty="0">
                <a:latin typeface="Open Sans Light" pitchFamily="2" charset="0"/>
                <a:ea typeface="Open Sans Light" pitchFamily="2" charset="0"/>
                <a:cs typeface="Open Sans Light" pitchFamily="2" charset="0"/>
              </a:rPr>
              <a:t>Visualise the data in some way to allow exploration</a:t>
            </a:r>
          </a:p>
          <a:p>
            <a:pPr marL="12700">
              <a:lnSpc>
                <a:spcPct val="100000"/>
              </a:lnSpc>
              <a:spcBef>
                <a:spcPts val="409"/>
              </a:spcBef>
            </a:pPr>
            <a:endParaRPr lang="en-GB" sz="3600" spc="-15"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3600" b="1" spc="-15" dirty="0">
                <a:latin typeface="Open Sans ExtraBold" pitchFamily="2" charset="0"/>
                <a:ea typeface="Open Sans ExtraBold" pitchFamily="2" charset="0"/>
                <a:cs typeface="Open Sans ExtraBold" pitchFamily="2" charset="0"/>
              </a:rPr>
              <a:t>APPLY STATISTICAL METHODS</a:t>
            </a:r>
            <a:r>
              <a:rPr lang="en-GB" sz="3600" b="1" spc="-15" dirty="0">
                <a:latin typeface="Open Sans Light" pitchFamily="2" charset="0"/>
                <a:ea typeface="Open Sans Light" pitchFamily="2" charset="0"/>
                <a:cs typeface="Open Sans Light" pitchFamily="2" charset="0"/>
              </a:rPr>
              <a:t> </a:t>
            </a:r>
            <a:r>
              <a:rPr lang="en-GB" sz="3600" spc="-15" dirty="0">
                <a:latin typeface="Open Sans Light" pitchFamily="2" charset="0"/>
                <a:ea typeface="Open Sans Light" pitchFamily="2" charset="0"/>
                <a:cs typeface="Open Sans Light" pitchFamily="2" charset="0"/>
              </a:rPr>
              <a:t>Numbers will confirm (or deny!) our explorative thoughts</a:t>
            </a:r>
            <a:endParaRPr lang="en-GB" sz="3200" b="1" dirty="0">
              <a:latin typeface="Open Sans Light" pitchFamily="2" charset="0"/>
              <a:ea typeface="Open Sans Light" pitchFamily="2" charset="0"/>
              <a:cs typeface="Open Sans Light" pitchFamily="2" charset="0"/>
            </a:endParaRPr>
          </a:p>
        </p:txBody>
      </p:sp>
      <p:sp>
        <p:nvSpPr>
          <p:cNvPr id="6" name="Title 1">
            <a:extLst>
              <a:ext uri="{FF2B5EF4-FFF2-40B4-BE49-F238E27FC236}">
                <a16:creationId xmlns:a16="http://schemas.microsoft.com/office/drawing/2014/main" id="{F5CD1E15-A66A-5FBB-0C1E-D2591ADBEC92}"/>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ANALYSE</a:t>
            </a:r>
          </a:p>
        </p:txBody>
      </p:sp>
      <p:pic>
        <p:nvPicPr>
          <p:cNvPr id="4" name="Picture 3" descr="A blue circle with a white letter r&#10;&#10;Description automatically generated">
            <a:extLst>
              <a:ext uri="{FF2B5EF4-FFF2-40B4-BE49-F238E27FC236}">
                <a16:creationId xmlns:a16="http://schemas.microsoft.com/office/drawing/2014/main" id="{18988E85-52A0-D72B-682A-6667A4157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063" y="3661147"/>
            <a:ext cx="2683899" cy="2683899"/>
          </a:xfrm>
          <a:prstGeom prst="rect">
            <a:avLst/>
          </a:prstGeom>
        </p:spPr>
      </p:pic>
      <p:pic>
        <p:nvPicPr>
          <p:cNvPr id="7" name="Picture 6" descr="A graph of a graph&#10;&#10;Description automatically generated">
            <a:extLst>
              <a:ext uri="{FF2B5EF4-FFF2-40B4-BE49-F238E27FC236}">
                <a16:creationId xmlns:a16="http://schemas.microsoft.com/office/drawing/2014/main" id="{A3AB5192-2AFB-D5A5-0808-F1119B81F6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529" y="552851"/>
            <a:ext cx="4662342" cy="2876120"/>
          </a:xfrm>
          <a:prstGeom prst="rect">
            <a:avLst/>
          </a:prstGeom>
          <a:ln>
            <a:noFill/>
          </a:ln>
          <a:effectLst>
            <a:softEdge rad="112500"/>
          </a:effectLst>
        </p:spPr>
      </p:pic>
    </p:spTree>
    <p:extLst>
      <p:ext uri="{BB962C8B-B14F-4D97-AF65-F5344CB8AC3E}">
        <p14:creationId xmlns:p14="http://schemas.microsoft.com/office/powerpoint/2010/main" val="193646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 name="Picture 5">
            <a:extLst>
              <a:ext uri="{FF2B5EF4-FFF2-40B4-BE49-F238E27FC236}">
                <a16:creationId xmlns:a16="http://schemas.microsoft.com/office/drawing/2014/main" id="{DCD5A79F-FAD5-32AA-BCB4-F3AB13509DDE}"/>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3" name="TextBox 2">
            <a:extLst>
              <a:ext uri="{FF2B5EF4-FFF2-40B4-BE49-F238E27FC236}">
                <a16:creationId xmlns:a16="http://schemas.microsoft.com/office/drawing/2014/main" id="{34AAE1EC-A262-E4C9-B0E5-EF03F0B2E796}"/>
              </a:ext>
            </a:extLst>
          </p:cNvPr>
          <p:cNvSpPr txBox="1"/>
          <p:nvPr/>
        </p:nvSpPr>
        <p:spPr>
          <a:xfrm>
            <a:off x="516354" y="1502483"/>
            <a:ext cx="6582277" cy="4678204"/>
          </a:xfrm>
          <a:prstGeom prst="rect">
            <a:avLst/>
          </a:prstGeom>
          <a:noFill/>
        </p:spPr>
        <p:txBody>
          <a:bodyPr wrap="square">
            <a:spAutoFit/>
          </a:bodyPr>
          <a:lstStyle/>
          <a:p>
            <a:pPr marL="12700">
              <a:lnSpc>
                <a:spcPct val="100000"/>
              </a:lnSpc>
              <a:spcBef>
                <a:spcPts val="409"/>
              </a:spcBef>
            </a:pPr>
            <a:r>
              <a:rPr lang="en-GB" sz="3600" b="1" spc="-15" dirty="0">
                <a:latin typeface="Open Sans ExtraBold" pitchFamily="2" charset="0"/>
                <a:ea typeface="Open Sans ExtraBold" pitchFamily="2" charset="0"/>
                <a:cs typeface="Open Sans ExtraBold" pitchFamily="2" charset="0"/>
              </a:rPr>
              <a:t>STATISTICAL SIGNIFICANCE </a:t>
            </a:r>
            <a:r>
              <a:rPr lang="en-GB" sz="3600" spc="-15" dirty="0">
                <a:latin typeface="Open Sans Light" pitchFamily="2" charset="0"/>
                <a:ea typeface="Open Sans Light" pitchFamily="2" charset="0"/>
                <a:cs typeface="Open Sans Light" pitchFamily="2" charset="0"/>
              </a:rPr>
              <a:t>Are our results likely to have occurred by chance?</a:t>
            </a:r>
          </a:p>
          <a:p>
            <a:pPr marL="12700">
              <a:lnSpc>
                <a:spcPct val="100000"/>
              </a:lnSpc>
              <a:spcBef>
                <a:spcPts val="409"/>
              </a:spcBef>
            </a:pPr>
            <a:endParaRPr lang="en-GB" sz="3600" b="1" spc="-15"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3600" b="1" spc="-15" dirty="0">
                <a:latin typeface="Open Sans ExtraBold" pitchFamily="2" charset="0"/>
                <a:ea typeface="Open Sans ExtraBold" pitchFamily="2" charset="0"/>
                <a:cs typeface="Open Sans ExtraBold" pitchFamily="2" charset="0"/>
              </a:rPr>
              <a:t>PRACTICAL SIGNIFICANCE</a:t>
            </a:r>
          </a:p>
          <a:p>
            <a:pPr marL="12700">
              <a:lnSpc>
                <a:spcPct val="100000"/>
              </a:lnSpc>
              <a:spcBef>
                <a:spcPts val="409"/>
              </a:spcBef>
            </a:pPr>
            <a:r>
              <a:rPr lang="en-GB" sz="3600" spc="-15" dirty="0">
                <a:latin typeface="Open Sans Light" pitchFamily="2" charset="0"/>
                <a:ea typeface="Open Sans Light" pitchFamily="2" charset="0"/>
                <a:cs typeface="Open Sans Light" pitchFamily="2" charset="0"/>
              </a:rPr>
              <a:t>Who cares? Are the effects large enough to be used in any meaningful way?</a:t>
            </a:r>
            <a:endParaRPr lang="en-GB" sz="3200" b="1" dirty="0">
              <a:latin typeface="Open Sans Light" pitchFamily="2" charset="0"/>
              <a:ea typeface="Open Sans Light" pitchFamily="2" charset="0"/>
              <a:cs typeface="Open Sans Light" pitchFamily="2" charset="0"/>
            </a:endParaRPr>
          </a:p>
        </p:txBody>
      </p:sp>
      <p:sp>
        <p:nvSpPr>
          <p:cNvPr id="5" name="Title 1">
            <a:extLst>
              <a:ext uri="{FF2B5EF4-FFF2-40B4-BE49-F238E27FC236}">
                <a16:creationId xmlns:a16="http://schemas.microsoft.com/office/drawing/2014/main" id="{26221954-FBDD-299F-C3DB-17506358325A}"/>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CONCLUDE</a:t>
            </a:r>
          </a:p>
        </p:txBody>
      </p:sp>
    </p:spTree>
    <p:extLst>
      <p:ext uri="{BB962C8B-B14F-4D97-AF65-F5344CB8AC3E}">
        <p14:creationId xmlns:p14="http://schemas.microsoft.com/office/powerpoint/2010/main" val="1434216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9" name="Picture 8">
            <a:extLst>
              <a:ext uri="{FF2B5EF4-FFF2-40B4-BE49-F238E27FC236}">
                <a16:creationId xmlns:a16="http://schemas.microsoft.com/office/drawing/2014/main" id="{1BC68077-C176-4F7C-70BD-9CB8329B2C87}"/>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3" name="TextBox 2">
            <a:extLst>
              <a:ext uri="{FF2B5EF4-FFF2-40B4-BE49-F238E27FC236}">
                <a16:creationId xmlns:a16="http://schemas.microsoft.com/office/drawing/2014/main" id="{34AAE1EC-A262-E4C9-B0E5-EF03F0B2E796}"/>
              </a:ext>
            </a:extLst>
          </p:cNvPr>
          <p:cNvSpPr txBox="1"/>
          <p:nvPr/>
        </p:nvSpPr>
        <p:spPr>
          <a:xfrm>
            <a:off x="492291" y="1490451"/>
            <a:ext cx="9963151" cy="3426579"/>
          </a:xfrm>
          <a:prstGeom prst="rect">
            <a:avLst/>
          </a:prstGeom>
          <a:noFill/>
        </p:spPr>
        <p:txBody>
          <a:bodyPr wrap="square">
            <a:spAutoFit/>
          </a:bodyPr>
          <a:lstStyle/>
          <a:p>
            <a:pPr marL="12700">
              <a:lnSpc>
                <a:spcPct val="100000"/>
              </a:lnSpc>
              <a:spcBef>
                <a:spcPts val="409"/>
              </a:spcBef>
            </a:pPr>
            <a:r>
              <a:rPr lang="en-GB" sz="3600" spc="-15" dirty="0">
                <a:latin typeface="Open Sans Light" pitchFamily="2" charset="0"/>
                <a:ea typeface="Open Sans Light" pitchFamily="2" charset="0"/>
                <a:cs typeface="Open Sans Light" pitchFamily="2" charset="0"/>
              </a:rPr>
              <a:t>Seeing the big picture</a:t>
            </a:r>
            <a:r>
              <a:rPr lang="en-GB" sz="3200" spc="-15" dirty="0">
                <a:latin typeface="Open Sans Light" pitchFamily="2" charset="0"/>
                <a:ea typeface="Open Sans Light" pitchFamily="2" charset="0"/>
                <a:cs typeface="Open Sans Light" pitchFamily="2" charset="0"/>
              </a:rPr>
              <a:t>:</a:t>
            </a:r>
          </a:p>
          <a:p>
            <a:pPr marL="12700">
              <a:lnSpc>
                <a:spcPct val="100000"/>
              </a:lnSpc>
              <a:spcBef>
                <a:spcPts val="409"/>
              </a:spcBef>
            </a:pPr>
            <a:r>
              <a:rPr lang="en-GB" sz="3200" spc="-15" dirty="0">
                <a:latin typeface="Open Sans Light" pitchFamily="2" charset="0"/>
                <a:ea typeface="Open Sans Light" pitchFamily="2" charset="0"/>
                <a:cs typeface="Open Sans Light" pitchFamily="2" charset="0"/>
              </a:rPr>
              <a:t>- Why was the data collected?</a:t>
            </a:r>
          </a:p>
          <a:p>
            <a:pPr marL="12700">
              <a:lnSpc>
                <a:spcPct val="100000"/>
              </a:lnSpc>
              <a:spcBef>
                <a:spcPts val="409"/>
              </a:spcBef>
            </a:pPr>
            <a:r>
              <a:rPr lang="en-GB" sz="3200" spc="-15" dirty="0">
                <a:latin typeface="Open Sans Light" pitchFamily="2" charset="0"/>
                <a:ea typeface="Open Sans Light" pitchFamily="2" charset="0"/>
                <a:cs typeface="Open Sans Light" pitchFamily="2" charset="0"/>
              </a:rPr>
              <a:t>- Who collected it?</a:t>
            </a:r>
          </a:p>
          <a:p>
            <a:pPr marL="12700">
              <a:lnSpc>
                <a:spcPct val="100000"/>
              </a:lnSpc>
              <a:spcBef>
                <a:spcPts val="409"/>
              </a:spcBef>
            </a:pPr>
            <a:r>
              <a:rPr lang="en-GB" sz="3200" spc="-15" dirty="0">
                <a:latin typeface="Open Sans Light" pitchFamily="2" charset="0"/>
                <a:ea typeface="Open Sans Light" pitchFamily="2" charset="0"/>
                <a:cs typeface="Open Sans Light" pitchFamily="2" charset="0"/>
              </a:rPr>
              <a:t>- How was it collected?</a:t>
            </a:r>
          </a:p>
          <a:p>
            <a:pPr marL="12700">
              <a:lnSpc>
                <a:spcPct val="100000"/>
              </a:lnSpc>
              <a:spcBef>
                <a:spcPts val="409"/>
              </a:spcBef>
            </a:pPr>
            <a:r>
              <a:rPr lang="en-GB" sz="3200" spc="-15" dirty="0">
                <a:latin typeface="Open Sans Light" pitchFamily="2" charset="0"/>
                <a:ea typeface="Open Sans Light" pitchFamily="2" charset="0"/>
                <a:cs typeface="Open Sans Light" pitchFamily="2" charset="0"/>
              </a:rPr>
              <a:t>- What does it look like?</a:t>
            </a:r>
          </a:p>
          <a:p>
            <a:pPr marL="12700">
              <a:lnSpc>
                <a:spcPct val="100000"/>
              </a:lnSpc>
              <a:spcBef>
                <a:spcPts val="409"/>
              </a:spcBef>
            </a:pPr>
            <a:r>
              <a:rPr lang="en-GB" sz="3200" spc="-15" dirty="0">
                <a:latin typeface="Open Sans Light" pitchFamily="2" charset="0"/>
                <a:ea typeface="Open Sans Light" pitchFamily="2" charset="0"/>
                <a:cs typeface="Open Sans Light" pitchFamily="2" charset="0"/>
              </a:rPr>
              <a:t>- Can we conclude anything significant?</a:t>
            </a:r>
            <a:endParaRPr lang="en-GB" sz="3600" spc="-15" dirty="0">
              <a:latin typeface="Open Sans Light" pitchFamily="2" charset="0"/>
              <a:ea typeface="Open Sans Light" pitchFamily="2" charset="0"/>
              <a:cs typeface="Open Sans Light" pitchFamily="2" charset="0"/>
            </a:endParaRPr>
          </a:p>
        </p:txBody>
      </p:sp>
      <p:sp>
        <p:nvSpPr>
          <p:cNvPr id="4" name="TextBox 3">
            <a:extLst>
              <a:ext uri="{FF2B5EF4-FFF2-40B4-BE49-F238E27FC236}">
                <a16:creationId xmlns:a16="http://schemas.microsoft.com/office/drawing/2014/main" id="{F6B3831B-FC4B-E08B-8DC9-396301F9F1D4}"/>
              </a:ext>
            </a:extLst>
          </p:cNvPr>
          <p:cNvSpPr txBox="1"/>
          <p:nvPr/>
        </p:nvSpPr>
        <p:spPr>
          <a:xfrm>
            <a:off x="318636" y="5044383"/>
            <a:ext cx="9963151" cy="646331"/>
          </a:xfrm>
          <a:prstGeom prst="rect">
            <a:avLst/>
          </a:prstGeom>
          <a:noFill/>
        </p:spPr>
        <p:txBody>
          <a:bodyPr wrap="square">
            <a:spAutoFit/>
          </a:bodyPr>
          <a:lstStyle/>
          <a:p>
            <a:pPr marL="12700">
              <a:lnSpc>
                <a:spcPct val="100000"/>
              </a:lnSpc>
              <a:spcBef>
                <a:spcPts val="409"/>
              </a:spcBef>
            </a:pPr>
            <a:r>
              <a:rPr lang="en-GB" sz="3600" spc="-15" dirty="0">
                <a:latin typeface="Open Sans Light" pitchFamily="2" charset="0"/>
                <a:ea typeface="Open Sans Light" pitchFamily="2" charset="0"/>
                <a:cs typeface="Open Sans Light" pitchFamily="2" charset="0"/>
              </a:rPr>
              <a:t>Less about calculating/programming</a:t>
            </a:r>
          </a:p>
        </p:txBody>
      </p:sp>
      <p:sp>
        <p:nvSpPr>
          <p:cNvPr id="5" name="TextBox 4">
            <a:extLst>
              <a:ext uri="{FF2B5EF4-FFF2-40B4-BE49-F238E27FC236}">
                <a16:creationId xmlns:a16="http://schemas.microsoft.com/office/drawing/2014/main" id="{8DADA489-AA2F-64F3-70B7-CCDD3810B21C}"/>
              </a:ext>
            </a:extLst>
          </p:cNvPr>
          <p:cNvSpPr txBox="1"/>
          <p:nvPr/>
        </p:nvSpPr>
        <p:spPr>
          <a:xfrm>
            <a:off x="318636" y="5690714"/>
            <a:ext cx="9963151" cy="646331"/>
          </a:xfrm>
          <a:prstGeom prst="rect">
            <a:avLst/>
          </a:prstGeom>
          <a:noFill/>
        </p:spPr>
        <p:txBody>
          <a:bodyPr wrap="square">
            <a:spAutoFit/>
          </a:bodyPr>
          <a:lstStyle/>
          <a:p>
            <a:pPr marL="12700">
              <a:lnSpc>
                <a:spcPct val="100000"/>
              </a:lnSpc>
              <a:spcBef>
                <a:spcPts val="409"/>
              </a:spcBef>
            </a:pPr>
            <a:r>
              <a:rPr lang="en-GB" sz="3600" spc="-15" dirty="0">
                <a:latin typeface="Open Sans Light" pitchFamily="2" charset="0"/>
                <a:ea typeface="Open Sans Light" pitchFamily="2" charset="0"/>
                <a:cs typeface="Open Sans Light" pitchFamily="2" charset="0"/>
              </a:rPr>
              <a:t>More about </a:t>
            </a:r>
            <a:r>
              <a:rPr lang="en-GB" sz="3600" b="1" spc="-15" dirty="0">
                <a:latin typeface="Open Sans Light" pitchFamily="2" charset="0"/>
                <a:ea typeface="Open Sans Light" pitchFamily="2" charset="0"/>
                <a:cs typeface="Open Sans Light" pitchFamily="2" charset="0"/>
              </a:rPr>
              <a:t>common sense</a:t>
            </a:r>
            <a:endParaRPr lang="en-GB" sz="3600" spc="-15" dirty="0">
              <a:latin typeface="Open Sans Light" pitchFamily="2" charset="0"/>
              <a:ea typeface="Open Sans Light" pitchFamily="2" charset="0"/>
              <a:cs typeface="Open Sans Light" pitchFamily="2" charset="0"/>
            </a:endParaRPr>
          </a:p>
        </p:txBody>
      </p:sp>
      <p:sp>
        <p:nvSpPr>
          <p:cNvPr id="8" name="Title 1">
            <a:extLst>
              <a:ext uri="{FF2B5EF4-FFF2-40B4-BE49-F238E27FC236}">
                <a16:creationId xmlns:a16="http://schemas.microsoft.com/office/drawing/2014/main" id="{6087D252-06C9-96F9-3BA2-CB6CB009AEC8}"/>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STATISTICAL THINKING</a:t>
            </a:r>
          </a:p>
        </p:txBody>
      </p:sp>
    </p:spTree>
    <p:extLst>
      <p:ext uri="{BB962C8B-B14F-4D97-AF65-F5344CB8AC3E}">
        <p14:creationId xmlns:p14="http://schemas.microsoft.com/office/powerpoint/2010/main" val="76420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14" name="Picture 13">
            <a:extLst>
              <a:ext uri="{FF2B5EF4-FFF2-40B4-BE49-F238E27FC236}">
                <a16:creationId xmlns:a16="http://schemas.microsoft.com/office/drawing/2014/main" id="{9D57648A-C476-DCF8-BFCB-C752426E2A84}"/>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15" name="Rectangle 14">
            <a:extLst>
              <a:ext uri="{FF2B5EF4-FFF2-40B4-BE49-F238E27FC236}">
                <a16:creationId xmlns:a16="http://schemas.microsoft.com/office/drawing/2014/main" id="{D125D838-ED3E-DBC1-5A3C-2BA594FCE8DF}"/>
              </a:ext>
            </a:extLst>
          </p:cNvPr>
          <p:cNvSpPr/>
          <p:nvPr/>
        </p:nvSpPr>
        <p:spPr>
          <a:xfrm>
            <a:off x="1191126" y="3429000"/>
            <a:ext cx="8325853" cy="24664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3" name="Title 1">
            <a:extLst>
              <a:ext uri="{FF2B5EF4-FFF2-40B4-BE49-F238E27FC236}">
                <a16:creationId xmlns:a16="http://schemas.microsoft.com/office/drawing/2014/main" id="{19DA0240-70D2-7D8A-F9D8-5AD85947EE00}"/>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WHAT </a:t>
            </a:r>
            <a:r>
              <a:rPr kumimoji="0" lang="en-US" sz="4400" b="1" i="1"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IS</a:t>
            </a: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  STATISTICS?</a:t>
            </a:r>
          </a:p>
        </p:txBody>
      </p:sp>
      <p:sp>
        <p:nvSpPr>
          <p:cNvPr id="10" name="TextBox 9">
            <a:extLst>
              <a:ext uri="{FF2B5EF4-FFF2-40B4-BE49-F238E27FC236}">
                <a16:creationId xmlns:a16="http://schemas.microsoft.com/office/drawing/2014/main" id="{93109A07-EBC6-A991-EAB4-49D13BADC3DD}"/>
              </a:ext>
            </a:extLst>
          </p:cNvPr>
          <p:cNvSpPr txBox="1"/>
          <p:nvPr/>
        </p:nvSpPr>
        <p:spPr>
          <a:xfrm>
            <a:off x="392430" y="1490550"/>
            <a:ext cx="9385634" cy="4404924"/>
          </a:xfrm>
          <a:prstGeom prst="rect">
            <a:avLst/>
          </a:prstGeom>
          <a:noFill/>
        </p:spPr>
        <p:txBody>
          <a:bodyPr wrap="square">
            <a:spAutoFit/>
          </a:bodyPr>
          <a:lstStyle/>
          <a:p>
            <a:pPr marL="12700">
              <a:lnSpc>
                <a:spcPct val="100000"/>
              </a:lnSpc>
              <a:spcBef>
                <a:spcPts val="409"/>
              </a:spcBef>
            </a:pPr>
            <a:r>
              <a:rPr lang="en-GB" sz="3600" spc="-15" dirty="0">
                <a:latin typeface="Open Sans Light" pitchFamily="2" charset="0"/>
                <a:ea typeface="Open Sans Light" pitchFamily="2" charset="0"/>
                <a:cs typeface="Open Sans Light" pitchFamily="2" charset="0"/>
              </a:rPr>
              <a:t>the</a:t>
            </a:r>
            <a:r>
              <a:rPr lang="en-GB" sz="3600" spc="50" dirty="0">
                <a:latin typeface="Open Sans Light" pitchFamily="2" charset="0"/>
                <a:ea typeface="Open Sans Light" pitchFamily="2" charset="0"/>
                <a:cs typeface="Open Sans Light" pitchFamily="2" charset="0"/>
              </a:rPr>
              <a:t> </a:t>
            </a:r>
            <a:r>
              <a:rPr lang="en-GB" sz="3600" spc="-55" dirty="0">
                <a:latin typeface="Open Sans Light" pitchFamily="2" charset="0"/>
                <a:ea typeface="Open Sans Light" pitchFamily="2" charset="0"/>
                <a:cs typeface="Open Sans Light" pitchFamily="2" charset="0"/>
              </a:rPr>
              <a:t>science</a:t>
            </a:r>
            <a:r>
              <a:rPr lang="en-GB" sz="3600" spc="55" dirty="0">
                <a:latin typeface="Open Sans Light" pitchFamily="2" charset="0"/>
                <a:ea typeface="Open Sans Light" pitchFamily="2" charset="0"/>
                <a:cs typeface="Open Sans Light" pitchFamily="2" charset="0"/>
              </a:rPr>
              <a:t> </a:t>
            </a:r>
            <a:r>
              <a:rPr lang="en-GB" sz="3600" spc="-5" dirty="0">
                <a:latin typeface="Open Sans Light" pitchFamily="2" charset="0"/>
                <a:ea typeface="Open Sans Light" pitchFamily="2" charset="0"/>
                <a:cs typeface="Open Sans Light" pitchFamily="2" charset="0"/>
              </a:rPr>
              <a:t>of…</a:t>
            </a:r>
            <a:endParaRPr lang="en-GB" sz="3600" dirty="0">
              <a:latin typeface="Open Sans Light" pitchFamily="2" charset="0"/>
              <a:ea typeface="Open Sans Light" pitchFamily="2" charset="0"/>
              <a:cs typeface="Open Sans Light" pitchFamily="2" charset="0"/>
            </a:endParaRPr>
          </a:p>
          <a:p>
            <a:pPr marL="817879" marR="1965960" indent="-571500">
              <a:lnSpc>
                <a:spcPct val="128699"/>
              </a:lnSpc>
              <a:buFont typeface="Arial" panose="020B0604020202020204" pitchFamily="34" charset="0"/>
              <a:buChar char="•"/>
            </a:pPr>
            <a:r>
              <a:rPr lang="en-GB" sz="3200" spc="-20" dirty="0">
                <a:latin typeface="Open Sans Light" pitchFamily="2" charset="0"/>
                <a:ea typeface="Open Sans Light" pitchFamily="2" charset="0"/>
                <a:cs typeface="Open Sans Light" pitchFamily="2" charset="0"/>
              </a:rPr>
              <a:t>Planning</a:t>
            </a:r>
            <a:r>
              <a:rPr lang="en-GB" sz="3200" spc="35" dirty="0">
                <a:latin typeface="Open Sans Light" pitchFamily="2" charset="0"/>
                <a:ea typeface="Open Sans Light" pitchFamily="2" charset="0"/>
                <a:cs typeface="Open Sans Light" pitchFamily="2" charset="0"/>
              </a:rPr>
              <a:t> </a:t>
            </a:r>
            <a:r>
              <a:rPr lang="en-GB" sz="3200" spc="-35" dirty="0">
                <a:latin typeface="Open Sans Light" pitchFamily="2" charset="0"/>
                <a:ea typeface="Open Sans Light" pitchFamily="2" charset="0"/>
                <a:cs typeface="Open Sans Light" pitchFamily="2" charset="0"/>
              </a:rPr>
              <a:t>studies</a:t>
            </a:r>
            <a:r>
              <a:rPr lang="en-GB" sz="3200" spc="40" dirty="0">
                <a:latin typeface="Open Sans Light" pitchFamily="2" charset="0"/>
                <a:ea typeface="Open Sans Light" pitchFamily="2" charset="0"/>
                <a:cs typeface="Open Sans Light" pitchFamily="2" charset="0"/>
              </a:rPr>
              <a:t> </a:t>
            </a:r>
            <a:r>
              <a:rPr lang="en-GB" sz="3200" spc="-40" dirty="0">
                <a:latin typeface="Open Sans Light" pitchFamily="2" charset="0"/>
                <a:ea typeface="Open Sans Light" pitchFamily="2" charset="0"/>
                <a:cs typeface="Open Sans Light" pitchFamily="2" charset="0"/>
              </a:rPr>
              <a:t>and</a:t>
            </a:r>
            <a:r>
              <a:rPr lang="en-GB" sz="3200" spc="40" dirty="0">
                <a:latin typeface="Open Sans Light" pitchFamily="2" charset="0"/>
                <a:ea typeface="Open Sans Light" pitchFamily="2" charset="0"/>
                <a:cs typeface="Open Sans Light" pitchFamily="2" charset="0"/>
              </a:rPr>
              <a:t> </a:t>
            </a:r>
            <a:r>
              <a:rPr lang="en-GB" sz="3200" spc="-30" dirty="0">
                <a:latin typeface="Open Sans Light" pitchFamily="2" charset="0"/>
                <a:ea typeface="Open Sans Light" pitchFamily="2" charset="0"/>
                <a:cs typeface="Open Sans Light" pitchFamily="2" charset="0"/>
              </a:rPr>
              <a:t>experiments</a:t>
            </a:r>
          </a:p>
          <a:p>
            <a:pPr marL="817879" marR="1965960" indent="-571500">
              <a:lnSpc>
                <a:spcPct val="128699"/>
              </a:lnSpc>
              <a:buFont typeface="Arial" panose="020B0604020202020204" pitchFamily="34" charset="0"/>
              <a:buChar char="•"/>
            </a:pPr>
            <a:r>
              <a:rPr lang="en-GB" sz="3200" spc="-10" dirty="0">
                <a:latin typeface="Open Sans Light" pitchFamily="2" charset="0"/>
                <a:ea typeface="Open Sans Light" pitchFamily="2" charset="0"/>
                <a:cs typeface="Open Sans Light" pitchFamily="2" charset="0"/>
              </a:rPr>
              <a:t>Obtaining</a:t>
            </a:r>
            <a:r>
              <a:rPr lang="en-GB" sz="3200" spc="60" dirty="0">
                <a:latin typeface="Open Sans Light" pitchFamily="2" charset="0"/>
                <a:ea typeface="Open Sans Light" pitchFamily="2" charset="0"/>
                <a:cs typeface="Open Sans Light" pitchFamily="2" charset="0"/>
              </a:rPr>
              <a:t> </a:t>
            </a:r>
            <a:r>
              <a:rPr lang="en-GB" sz="3200" spc="-15" dirty="0">
                <a:latin typeface="Open Sans Light" pitchFamily="2" charset="0"/>
                <a:ea typeface="Open Sans Light" pitchFamily="2" charset="0"/>
                <a:cs typeface="Open Sans Light" pitchFamily="2" charset="0"/>
              </a:rPr>
              <a:t>data</a:t>
            </a:r>
            <a:endParaRPr lang="en-GB" sz="3200" dirty="0">
              <a:latin typeface="Open Sans Light" pitchFamily="2" charset="0"/>
              <a:ea typeface="Open Sans Light" pitchFamily="2" charset="0"/>
              <a:cs typeface="Open Sans Light" pitchFamily="2" charset="0"/>
            </a:endParaRPr>
          </a:p>
          <a:p>
            <a:pPr marL="817879" marR="36830" indent="-571500">
              <a:lnSpc>
                <a:spcPct val="128699"/>
              </a:lnSpc>
              <a:buFont typeface="Arial" panose="020B0604020202020204" pitchFamily="34" charset="0"/>
              <a:buChar char="•"/>
            </a:pPr>
            <a:r>
              <a:rPr lang="en-GB" sz="3200" b="1" spc="-25" dirty="0">
                <a:latin typeface="Open Sans Light" pitchFamily="2" charset="0"/>
                <a:ea typeface="Open Sans Light" pitchFamily="2" charset="0"/>
                <a:cs typeface="Open Sans Light" pitchFamily="2" charset="0"/>
              </a:rPr>
              <a:t>Organising,</a:t>
            </a:r>
            <a:r>
              <a:rPr lang="en-GB" sz="3200" b="1" spc="60" dirty="0">
                <a:latin typeface="Open Sans Light" pitchFamily="2" charset="0"/>
                <a:ea typeface="Open Sans Light" pitchFamily="2" charset="0"/>
                <a:cs typeface="Open Sans Light" pitchFamily="2" charset="0"/>
              </a:rPr>
              <a:t> </a:t>
            </a:r>
            <a:r>
              <a:rPr lang="en-GB" sz="3200" b="1" spc="-30" dirty="0">
                <a:latin typeface="Open Sans Light" pitchFamily="2" charset="0"/>
                <a:ea typeface="Open Sans Light" pitchFamily="2" charset="0"/>
                <a:cs typeface="Open Sans Light" pitchFamily="2" charset="0"/>
              </a:rPr>
              <a:t>summarising,</a:t>
            </a:r>
            <a:r>
              <a:rPr lang="en-GB" sz="3200" b="1" spc="65" dirty="0">
                <a:latin typeface="Open Sans Light" pitchFamily="2" charset="0"/>
                <a:ea typeface="Open Sans Light" pitchFamily="2" charset="0"/>
                <a:cs typeface="Open Sans Light" pitchFamily="2" charset="0"/>
              </a:rPr>
              <a:t> </a:t>
            </a:r>
            <a:r>
              <a:rPr lang="en-GB" sz="3200" b="1" spc="-30" dirty="0">
                <a:latin typeface="Open Sans Light" pitchFamily="2" charset="0"/>
                <a:ea typeface="Open Sans Light" pitchFamily="2" charset="0"/>
                <a:cs typeface="Open Sans Light" pitchFamily="2" charset="0"/>
              </a:rPr>
              <a:t>presenting,</a:t>
            </a:r>
            <a:r>
              <a:rPr lang="en-GB" sz="3200" b="1" spc="65" dirty="0">
                <a:latin typeface="Open Sans Light" pitchFamily="2" charset="0"/>
                <a:ea typeface="Open Sans Light" pitchFamily="2" charset="0"/>
                <a:cs typeface="Open Sans Light" pitchFamily="2" charset="0"/>
              </a:rPr>
              <a:t> </a:t>
            </a:r>
            <a:r>
              <a:rPr lang="en-GB" sz="3200" b="1" spc="-35" dirty="0">
                <a:latin typeface="Open Sans Light" pitchFamily="2" charset="0"/>
                <a:ea typeface="Open Sans Light" pitchFamily="2" charset="0"/>
                <a:cs typeface="Open Sans Light" pitchFamily="2" charset="0"/>
              </a:rPr>
              <a:t>analysing</a:t>
            </a:r>
            <a:r>
              <a:rPr lang="en-GB" sz="3200" b="1" spc="65" dirty="0">
                <a:latin typeface="Open Sans Light" pitchFamily="2" charset="0"/>
                <a:ea typeface="Open Sans Light" pitchFamily="2" charset="0"/>
                <a:cs typeface="Open Sans Light" pitchFamily="2" charset="0"/>
              </a:rPr>
              <a:t> </a:t>
            </a:r>
            <a:r>
              <a:rPr lang="en-GB" sz="3200" b="1" spc="-40" dirty="0">
                <a:latin typeface="Open Sans Light" pitchFamily="2" charset="0"/>
                <a:ea typeface="Open Sans Light" pitchFamily="2" charset="0"/>
                <a:cs typeface="Open Sans Light" pitchFamily="2" charset="0"/>
              </a:rPr>
              <a:t>and</a:t>
            </a:r>
            <a:r>
              <a:rPr lang="en-GB" sz="3200" b="1" spc="60" dirty="0">
                <a:latin typeface="Open Sans Light" pitchFamily="2" charset="0"/>
                <a:ea typeface="Open Sans Light" pitchFamily="2" charset="0"/>
                <a:cs typeface="Open Sans Light" pitchFamily="2" charset="0"/>
              </a:rPr>
              <a:t> </a:t>
            </a:r>
            <a:r>
              <a:rPr lang="en-GB" sz="3200" b="1" spc="-10" dirty="0">
                <a:latin typeface="Open Sans Light" pitchFamily="2" charset="0"/>
                <a:ea typeface="Open Sans Light" pitchFamily="2" charset="0"/>
                <a:cs typeface="Open Sans Light" pitchFamily="2" charset="0"/>
              </a:rPr>
              <a:t>interpreting</a:t>
            </a:r>
            <a:r>
              <a:rPr lang="en-GB" sz="3200" b="1" spc="65" dirty="0">
                <a:latin typeface="Open Sans Light" pitchFamily="2" charset="0"/>
                <a:ea typeface="Open Sans Light" pitchFamily="2" charset="0"/>
                <a:cs typeface="Open Sans Light" pitchFamily="2" charset="0"/>
              </a:rPr>
              <a:t> </a:t>
            </a:r>
            <a:r>
              <a:rPr lang="en-GB" sz="3200" b="1" spc="-10" dirty="0">
                <a:latin typeface="Open Sans Light" pitchFamily="2" charset="0"/>
                <a:ea typeface="Open Sans Light" pitchFamily="2" charset="0"/>
                <a:cs typeface="Open Sans Light" pitchFamily="2" charset="0"/>
              </a:rPr>
              <a:t>this</a:t>
            </a:r>
            <a:r>
              <a:rPr lang="en-GB" sz="3200" b="1" spc="65" dirty="0">
                <a:latin typeface="Open Sans Light" pitchFamily="2" charset="0"/>
                <a:ea typeface="Open Sans Light" pitchFamily="2" charset="0"/>
                <a:cs typeface="Open Sans Light" pitchFamily="2" charset="0"/>
              </a:rPr>
              <a:t> </a:t>
            </a:r>
            <a:r>
              <a:rPr lang="en-GB" sz="3200" b="1" spc="-15" dirty="0">
                <a:latin typeface="Open Sans Light" pitchFamily="2" charset="0"/>
                <a:ea typeface="Open Sans Light" pitchFamily="2" charset="0"/>
                <a:cs typeface="Open Sans Light" pitchFamily="2" charset="0"/>
              </a:rPr>
              <a:t>data </a:t>
            </a:r>
            <a:r>
              <a:rPr lang="en-GB" sz="3200" b="1" spc="-225" dirty="0">
                <a:latin typeface="Open Sans Light" pitchFamily="2" charset="0"/>
                <a:ea typeface="Open Sans Light" pitchFamily="2" charset="0"/>
                <a:cs typeface="Open Sans Light" pitchFamily="2" charset="0"/>
              </a:rPr>
              <a:t> </a:t>
            </a:r>
          </a:p>
          <a:p>
            <a:pPr marL="817879" marR="36830" indent="-571500">
              <a:lnSpc>
                <a:spcPct val="128699"/>
              </a:lnSpc>
              <a:buFont typeface="Arial" panose="020B0604020202020204" pitchFamily="34" charset="0"/>
              <a:buChar char="•"/>
            </a:pPr>
            <a:r>
              <a:rPr lang="en-GB" sz="3200" b="1" spc="-20" dirty="0">
                <a:latin typeface="Open Sans Light" pitchFamily="2" charset="0"/>
                <a:ea typeface="Open Sans Light" pitchFamily="2" charset="0"/>
                <a:cs typeface="Open Sans Light" pitchFamily="2" charset="0"/>
              </a:rPr>
              <a:t>Drawing</a:t>
            </a:r>
            <a:r>
              <a:rPr lang="en-GB" sz="3200" b="1" spc="60" dirty="0">
                <a:latin typeface="Open Sans Light" pitchFamily="2" charset="0"/>
                <a:ea typeface="Open Sans Light" pitchFamily="2" charset="0"/>
                <a:cs typeface="Open Sans Light" pitchFamily="2" charset="0"/>
              </a:rPr>
              <a:t> </a:t>
            </a:r>
            <a:r>
              <a:rPr lang="en-GB" sz="3200" b="1" spc="-40" dirty="0">
                <a:latin typeface="Open Sans Light" pitchFamily="2" charset="0"/>
                <a:ea typeface="Open Sans Light" pitchFamily="2" charset="0"/>
                <a:cs typeface="Open Sans Light" pitchFamily="2" charset="0"/>
              </a:rPr>
              <a:t>conclusions</a:t>
            </a:r>
            <a:r>
              <a:rPr lang="en-GB" sz="3200" b="1" spc="65" dirty="0">
                <a:latin typeface="Open Sans Light" pitchFamily="2" charset="0"/>
                <a:ea typeface="Open Sans Light" pitchFamily="2" charset="0"/>
                <a:cs typeface="Open Sans Light" pitchFamily="2" charset="0"/>
              </a:rPr>
              <a:t> about the data </a:t>
            </a:r>
            <a:r>
              <a:rPr lang="en-GB" sz="3200" b="1" spc="-60" dirty="0">
                <a:latin typeface="Open Sans Light" pitchFamily="2" charset="0"/>
                <a:ea typeface="Open Sans Light" pitchFamily="2" charset="0"/>
                <a:cs typeface="Open Sans Light" pitchFamily="2" charset="0"/>
              </a:rPr>
              <a:t>based</a:t>
            </a:r>
            <a:r>
              <a:rPr lang="en-GB" sz="3200" b="1" spc="65" dirty="0">
                <a:latin typeface="Open Sans Light" pitchFamily="2" charset="0"/>
                <a:ea typeface="Open Sans Light" pitchFamily="2" charset="0"/>
                <a:cs typeface="Open Sans Light" pitchFamily="2" charset="0"/>
              </a:rPr>
              <a:t> </a:t>
            </a:r>
            <a:r>
              <a:rPr lang="en-GB" sz="3200" b="1" spc="-35" dirty="0">
                <a:latin typeface="Open Sans Light" pitchFamily="2" charset="0"/>
                <a:ea typeface="Open Sans Light" pitchFamily="2" charset="0"/>
                <a:cs typeface="Open Sans Light" pitchFamily="2" charset="0"/>
              </a:rPr>
              <a:t>on</a:t>
            </a:r>
            <a:r>
              <a:rPr lang="en-GB" sz="3200" b="1" spc="65" dirty="0">
                <a:latin typeface="Open Sans Light" pitchFamily="2" charset="0"/>
                <a:ea typeface="Open Sans Light" pitchFamily="2" charset="0"/>
                <a:cs typeface="Open Sans Light" pitchFamily="2" charset="0"/>
              </a:rPr>
              <a:t> </a:t>
            </a:r>
            <a:r>
              <a:rPr lang="en-GB" sz="3200" b="1" spc="-15" dirty="0">
                <a:latin typeface="Open Sans Light" pitchFamily="2" charset="0"/>
                <a:ea typeface="Open Sans Light" pitchFamily="2" charset="0"/>
                <a:cs typeface="Open Sans Light" pitchFamily="2" charset="0"/>
              </a:rPr>
              <a:t>the</a:t>
            </a:r>
            <a:r>
              <a:rPr lang="en-GB" sz="3200" b="1" spc="65" dirty="0">
                <a:latin typeface="Open Sans Light" pitchFamily="2" charset="0"/>
                <a:ea typeface="Open Sans Light" pitchFamily="2" charset="0"/>
                <a:cs typeface="Open Sans Light" pitchFamily="2" charset="0"/>
              </a:rPr>
              <a:t> </a:t>
            </a:r>
            <a:r>
              <a:rPr lang="en-GB" sz="3200" b="1" spc="-45" dirty="0">
                <a:latin typeface="Open Sans Light" pitchFamily="2" charset="0"/>
                <a:ea typeface="Open Sans Light" pitchFamily="2" charset="0"/>
                <a:cs typeface="Open Sans Light" pitchFamily="2" charset="0"/>
              </a:rPr>
              <a:t>above</a:t>
            </a:r>
            <a:endParaRPr lang="en-GB" sz="3200" b="1" dirty="0">
              <a:latin typeface="Open Sans Light" pitchFamily="2" charset="0"/>
              <a:ea typeface="Open Sans Light" pitchFamily="2" charset="0"/>
              <a:cs typeface="Open Sans Light"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14" name="Picture 13">
            <a:extLst>
              <a:ext uri="{FF2B5EF4-FFF2-40B4-BE49-F238E27FC236}">
                <a16:creationId xmlns:a16="http://schemas.microsoft.com/office/drawing/2014/main" id="{9D57648A-C476-DCF8-BFCB-C752426E2A84}"/>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10" name="TextBox 9">
            <a:extLst>
              <a:ext uri="{FF2B5EF4-FFF2-40B4-BE49-F238E27FC236}">
                <a16:creationId xmlns:a16="http://schemas.microsoft.com/office/drawing/2014/main" id="{93109A07-EBC6-A991-EAB4-49D13BADC3DD}"/>
              </a:ext>
            </a:extLst>
          </p:cNvPr>
          <p:cNvSpPr txBox="1"/>
          <p:nvPr/>
        </p:nvSpPr>
        <p:spPr>
          <a:xfrm>
            <a:off x="508058" y="5435233"/>
            <a:ext cx="8362950" cy="943848"/>
          </a:xfrm>
          <a:prstGeom prst="rect">
            <a:avLst/>
          </a:prstGeom>
          <a:noFill/>
        </p:spPr>
        <p:txBody>
          <a:bodyPr wrap="square">
            <a:spAutoFit/>
          </a:bodyPr>
          <a:lstStyle/>
          <a:p>
            <a:pPr marL="12700">
              <a:lnSpc>
                <a:spcPct val="100000"/>
              </a:lnSpc>
              <a:spcBef>
                <a:spcPts val="409"/>
              </a:spcBef>
            </a:pPr>
            <a:r>
              <a:rPr lang="en-GB" sz="2800" dirty="0">
                <a:latin typeface="Open Sans Light" pitchFamily="2" charset="0"/>
                <a:ea typeface="Open Sans Light" pitchFamily="2" charset="0"/>
                <a:cs typeface="Open Sans Light" pitchFamily="2" charset="0"/>
              </a:rPr>
              <a:t>“basically everything”</a:t>
            </a:r>
          </a:p>
          <a:p>
            <a:pPr marL="12700">
              <a:lnSpc>
                <a:spcPct val="100000"/>
              </a:lnSpc>
              <a:spcBef>
                <a:spcPts val="409"/>
              </a:spcBef>
            </a:pPr>
            <a:r>
              <a:rPr lang="en-GB" sz="2400" dirty="0">
                <a:latin typeface="Open Sans" pitchFamily="2" charset="0"/>
                <a:ea typeface="Open Sans" pitchFamily="2" charset="0"/>
                <a:cs typeface="Open Sans" pitchFamily="2" charset="0"/>
              </a:rPr>
              <a:t>- Daniel</a:t>
            </a:r>
          </a:p>
        </p:txBody>
      </p:sp>
      <p:sp>
        <p:nvSpPr>
          <p:cNvPr id="13" name="Title 1">
            <a:extLst>
              <a:ext uri="{FF2B5EF4-FFF2-40B4-BE49-F238E27FC236}">
                <a16:creationId xmlns:a16="http://schemas.microsoft.com/office/drawing/2014/main" id="{19DA0240-70D2-7D8A-F9D8-5AD85947EE00}"/>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WHAT </a:t>
            </a:r>
            <a:r>
              <a:rPr kumimoji="0" lang="en-US" sz="4400" b="1" i="1"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IS</a:t>
            </a: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  DATA?</a:t>
            </a:r>
          </a:p>
        </p:txBody>
      </p:sp>
      <p:sp>
        <p:nvSpPr>
          <p:cNvPr id="3" name="TextBox 2">
            <a:extLst>
              <a:ext uri="{FF2B5EF4-FFF2-40B4-BE49-F238E27FC236}">
                <a16:creationId xmlns:a16="http://schemas.microsoft.com/office/drawing/2014/main" id="{FA071005-74FF-8B29-C795-EE1BF84E88F8}"/>
              </a:ext>
            </a:extLst>
          </p:cNvPr>
          <p:cNvSpPr txBox="1"/>
          <p:nvPr/>
        </p:nvSpPr>
        <p:spPr>
          <a:xfrm>
            <a:off x="508058" y="1422767"/>
            <a:ext cx="6389356" cy="1805623"/>
          </a:xfrm>
          <a:prstGeom prst="rect">
            <a:avLst/>
          </a:prstGeom>
          <a:noFill/>
        </p:spPr>
        <p:txBody>
          <a:bodyPr wrap="square">
            <a:spAutoFit/>
          </a:bodyPr>
          <a:lstStyle/>
          <a:p>
            <a:pPr marL="12700">
              <a:lnSpc>
                <a:spcPct val="100000"/>
              </a:lnSpc>
              <a:spcBef>
                <a:spcPts val="409"/>
              </a:spcBef>
            </a:pPr>
            <a:r>
              <a:rPr lang="en-GB" sz="2800" dirty="0">
                <a:latin typeface="Open Sans Light" pitchFamily="2" charset="0"/>
                <a:ea typeface="Open Sans Light" pitchFamily="2" charset="0"/>
                <a:cs typeface="Open Sans Light" pitchFamily="2" charset="0"/>
              </a:rPr>
              <a:t>“Collections of observations, such as measurements, genders, or survey responses”</a:t>
            </a:r>
          </a:p>
          <a:p>
            <a:pPr marL="12700">
              <a:lnSpc>
                <a:spcPct val="100000"/>
              </a:lnSpc>
              <a:spcBef>
                <a:spcPts val="409"/>
              </a:spcBef>
            </a:pPr>
            <a:r>
              <a:rPr lang="en-GB" sz="2400" dirty="0">
                <a:latin typeface="Open Sans" pitchFamily="2" charset="0"/>
                <a:ea typeface="Open Sans" pitchFamily="2" charset="0"/>
                <a:cs typeface="Open Sans" pitchFamily="2" charset="0"/>
              </a:rPr>
              <a:t>- </a:t>
            </a:r>
            <a:r>
              <a:rPr lang="en-GB" sz="2400" dirty="0" err="1">
                <a:latin typeface="Open Sans" pitchFamily="2" charset="0"/>
                <a:ea typeface="Open Sans" pitchFamily="2" charset="0"/>
                <a:cs typeface="Open Sans" pitchFamily="2" charset="0"/>
              </a:rPr>
              <a:t>Triola</a:t>
            </a:r>
            <a:r>
              <a:rPr lang="en-GB" sz="2400" dirty="0">
                <a:latin typeface="Open Sans" pitchFamily="2" charset="0"/>
                <a:ea typeface="Open Sans" pitchFamily="2" charset="0"/>
                <a:cs typeface="Open Sans" pitchFamily="2" charset="0"/>
              </a:rPr>
              <a:t> (Elementary Statistics)</a:t>
            </a:r>
          </a:p>
        </p:txBody>
      </p:sp>
      <p:sp>
        <p:nvSpPr>
          <p:cNvPr id="5" name="TextBox 4">
            <a:extLst>
              <a:ext uri="{FF2B5EF4-FFF2-40B4-BE49-F238E27FC236}">
                <a16:creationId xmlns:a16="http://schemas.microsoft.com/office/drawing/2014/main" id="{1918D338-5EC9-8B4B-D16F-4DE7D670C7E5}"/>
              </a:ext>
            </a:extLst>
          </p:cNvPr>
          <p:cNvSpPr txBox="1"/>
          <p:nvPr/>
        </p:nvSpPr>
        <p:spPr>
          <a:xfrm>
            <a:off x="508058" y="3388578"/>
            <a:ext cx="7374701" cy="1867178"/>
          </a:xfrm>
          <a:prstGeom prst="rect">
            <a:avLst/>
          </a:prstGeom>
          <a:noFill/>
        </p:spPr>
        <p:txBody>
          <a:bodyPr wrap="square">
            <a:spAutoFit/>
          </a:bodyPr>
          <a:lstStyle/>
          <a:p>
            <a:pPr marL="12700">
              <a:lnSpc>
                <a:spcPct val="100000"/>
              </a:lnSpc>
              <a:spcBef>
                <a:spcPts val="409"/>
              </a:spcBef>
            </a:pPr>
            <a:r>
              <a:rPr lang="en-GB" sz="2800" dirty="0">
                <a:latin typeface="Open Sans Light" pitchFamily="2" charset="0"/>
                <a:ea typeface="Open Sans Light" pitchFamily="2" charset="0"/>
                <a:cs typeface="Open Sans Light" pitchFamily="2" charset="0"/>
              </a:rPr>
              <a:t>“a collection of discrete values that convey information, describing quantity, quality, fact, statistics, other basic units of meaning”</a:t>
            </a:r>
          </a:p>
          <a:p>
            <a:pPr marL="12700">
              <a:lnSpc>
                <a:spcPct val="100000"/>
              </a:lnSpc>
              <a:spcBef>
                <a:spcPts val="409"/>
              </a:spcBef>
            </a:pPr>
            <a:r>
              <a:rPr lang="en-GB" sz="2400" dirty="0">
                <a:latin typeface="Open Sans" pitchFamily="2" charset="0"/>
                <a:ea typeface="Open Sans" pitchFamily="2" charset="0"/>
                <a:cs typeface="Open Sans" pitchFamily="2" charset="0"/>
              </a:rPr>
              <a:t>- Wikipedia</a:t>
            </a:r>
          </a:p>
        </p:txBody>
      </p:sp>
      <p:pic>
        <p:nvPicPr>
          <p:cNvPr id="7" name="Picture 6" descr="A person holding a piece of paper with graphics">
            <a:extLst>
              <a:ext uri="{FF2B5EF4-FFF2-40B4-BE49-F238E27FC236}">
                <a16:creationId xmlns:a16="http://schemas.microsoft.com/office/drawing/2014/main" id="{9FF3514B-7FFB-DA94-A2FC-5D18ECB4C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8098812" y="292732"/>
            <a:ext cx="3156782" cy="3156782"/>
          </a:xfrm>
          <a:prstGeom prst="rect">
            <a:avLst/>
          </a:prstGeom>
          <a:ln>
            <a:noFill/>
          </a:ln>
          <a:effectLst>
            <a:softEdge rad="112500"/>
          </a:effectLst>
        </p:spPr>
      </p:pic>
      <p:pic>
        <p:nvPicPr>
          <p:cNvPr id="9" name="Picture 8" descr="A tunnel of binary code&#10;&#10;Description automatically generated">
            <a:extLst>
              <a:ext uri="{FF2B5EF4-FFF2-40B4-BE49-F238E27FC236}">
                <a16:creationId xmlns:a16="http://schemas.microsoft.com/office/drawing/2014/main" id="{88B6390F-3504-678E-CA5A-18855280EB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3092" y="3963537"/>
            <a:ext cx="3768221" cy="2510422"/>
          </a:xfrm>
          <a:prstGeom prst="rect">
            <a:avLst/>
          </a:prstGeom>
          <a:ln>
            <a:noFill/>
          </a:ln>
          <a:effectLst>
            <a:softEdge rad="112500"/>
          </a:effectLst>
        </p:spPr>
      </p:pic>
    </p:spTree>
    <p:extLst>
      <p:ext uri="{BB962C8B-B14F-4D97-AF65-F5344CB8AC3E}">
        <p14:creationId xmlns:p14="http://schemas.microsoft.com/office/powerpoint/2010/main" val="297419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14" name="Picture 13">
            <a:extLst>
              <a:ext uri="{FF2B5EF4-FFF2-40B4-BE49-F238E27FC236}">
                <a16:creationId xmlns:a16="http://schemas.microsoft.com/office/drawing/2014/main" id="{9D57648A-C476-DCF8-BFCB-C752426E2A84}"/>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4" name="Title 1">
            <a:extLst>
              <a:ext uri="{FF2B5EF4-FFF2-40B4-BE49-F238E27FC236}">
                <a16:creationId xmlns:a16="http://schemas.microsoft.com/office/drawing/2014/main" id="{11CF3B4F-DCF8-951F-4C66-A9AA5C790987}"/>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ysClr val="window" lastClr="FFFFFF"/>
                </a:solidFill>
                <a:effectLst/>
                <a:uLnTx/>
                <a:uFillTx/>
                <a:latin typeface="Open Sans ExtraBold" pitchFamily="2" charset="0"/>
                <a:ea typeface="Open Sans ExtraBold" pitchFamily="2" charset="0"/>
                <a:cs typeface="Open Sans ExtraBold" pitchFamily="2" charset="0"/>
              </a:rPr>
              <a:t>NOMINAL DATA</a:t>
            </a:r>
            <a:endPar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endParaRPr>
          </a:p>
        </p:txBody>
      </p:sp>
      <p:sp>
        <p:nvSpPr>
          <p:cNvPr id="6" name="TextBox 5">
            <a:extLst>
              <a:ext uri="{FF2B5EF4-FFF2-40B4-BE49-F238E27FC236}">
                <a16:creationId xmlns:a16="http://schemas.microsoft.com/office/drawing/2014/main" id="{A6729F84-BB9F-6131-6DA4-4CEEA83538C0}"/>
              </a:ext>
            </a:extLst>
          </p:cNvPr>
          <p:cNvSpPr txBox="1"/>
          <p:nvPr/>
        </p:nvSpPr>
        <p:spPr>
          <a:xfrm>
            <a:off x="392430" y="1565989"/>
            <a:ext cx="6312494" cy="4401205"/>
          </a:xfrm>
          <a:prstGeom prst="rect">
            <a:avLst/>
          </a:prstGeom>
          <a:noFill/>
        </p:spPr>
        <p:txBody>
          <a:bodyPr wrap="square" rtlCol="0">
            <a:spAutoFit/>
          </a:bodyPr>
          <a:lstStyle/>
          <a:p>
            <a:pPr defTabSz="457200"/>
            <a:r>
              <a:rPr lang="en-US" sz="2800" dirty="0">
                <a:solidFill>
                  <a:prstClr val="white"/>
                </a:solidFill>
                <a:latin typeface="Open Sans Light" pitchFamily="2" charset="0"/>
                <a:ea typeface="Open Sans Light" pitchFamily="2" charset="0"/>
                <a:cs typeface="Open Sans Light" pitchFamily="2" charset="0"/>
              </a:rPr>
              <a:t>Mutually exclusive categories</a:t>
            </a:r>
          </a:p>
          <a:p>
            <a:pPr marL="457200" indent="-457200" defTabSz="457200">
              <a:buFont typeface="Arial" panose="020B0604020202020204" pitchFamily="34" charset="0"/>
              <a:buChar char="•"/>
            </a:pPr>
            <a:endParaRPr lang="en-US" sz="2800" dirty="0">
              <a:solidFill>
                <a:prstClr val="white"/>
              </a:solidFill>
              <a:latin typeface="Open Sans Light" pitchFamily="2" charset="0"/>
              <a:ea typeface="Open Sans Light" pitchFamily="2" charset="0"/>
              <a:cs typeface="Open Sans Light" pitchFamily="2" charset="0"/>
            </a:endParaRPr>
          </a:p>
          <a:p>
            <a:pPr defTabSz="457200"/>
            <a:r>
              <a:rPr lang="en-US" sz="2800" dirty="0">
                <a:solidFill>
                  <a:prstClr val="white"/>
                </a:solidFill>
                <a:latin typeface="Open Sans Light" pitchFamily="2" charset="0"/>
                <a:ea typeface="Open Sans Light" pitchFamily="2" charset="0"/>
                <a:cs typeface="Open Sans Light" pitchFamily="2" charset="0"/>
              </a:rPr>
              <a:t>Also called ‘categorical data’</a:t>
            </a:r>
          </a:p>
          <a:p>
            <a:pPr marL="457200" indent="-457200" defTabSz="457200">
              <a:buFont typeface="Arial" panose="020B0604020202020204" pitchFamily="34" charset="0"/>
              <a:buChar char="•"/>
            </a:pPr>
            <a:endParaRPr lang="en-US" sz="2800" dirty="0">
              <a:solidFill>
                <a:prstClr val="white"/>
              </a:solidFill>
              <a:latin typeface="Open Sans Light" pitchFamily="2" charset="0"/>
              <a:ea typeface="Open Sans Light" pitchFamily="2" charset="0"/>
              <a:cs typeface="Open Sans Light" pitchFamily="2" charset="0"/>
            </a:endParaRPr>
          </a:p>
          <a:p>
            <a:pPr defTabSz="457200"/>
            <a:r>
              <a:rPr lang="en-US" sz="2800" dirty="0">
                <a:solidFill>
                  <a:prstClr val="white"/>
                </a:solidFill>
                <a:latin typeface="Open Sans Light" pitchFamily="2" charset="0"/>
                <a:ea typeface="Open Sans Light" pitchFamily="2" charset="0"/>
                <a:cs typeface="Open Sans Light" pitchFamily="2" charset="0"/>
              </a:rPr>
              <a:t>Equivalence relationship, but no other meaningful comparisons</a:t>
            </a:r>
            <a:br>
              <a:rPr lang="en-US" sz="2800" dirty="0">
                <a:solidFill>
                  <a:prstClr val="white"/>
                </a:solidFill>
                <a:latin typeface="Open Sans Light" pitchFamily="2" charset="0"/>
                <a:ea typeface="Open Sans Light" pitchFamily="2" charset="0"/>
                <a:cs typeface="Open Sans Light" pitchFamily="2" charset="0"/>
              </a:rPr>
            </a:br>
            <a:endParaRPr lang="en-US" sz="2800" dirty="0">
              <a:solidFill>
                <a:prstClr val="white"/>
              </a:solidFill>
              <a:latin typeface="Open Sans Light" pitchFamily="2" charset="0"/>
              <a:ea typeface="Open Sans Light" pitchFamily="2" charset="0"/>
              <a:cs typeface="Open Sans Light" pitchFamily="2" charset="0"/>
            </a:endParaRPr>
          </a:p>
          <a:p>
            <a:pPr defTabSz="457200"/>
            <a:r>
              <a:rPr lang="en-US" sz="2800" dirty="0">
                <a:solidFill>
                  <a:prstClr val="white"/>
                </a:solidFill>
                <a:latin typeface="Open Sans Light" pitchFamily="2" charset="0"/>
                <a:ea typeface="Open Sans Light" pitchFamily="2" charset="0"/>
                <a:cs typeface="Open Sans Light" pitchFamily="2" charset="0"/>
              </a:rPr>
              <a:t>Used for frequencies and percentages (40% Scottish, 60% Irish)</a:t>
            </a:r>
          </a:p>
          <a:p>
            <a:pPr marL="457200" indent="-457200" defTabSz="457200">
              <a:buFont typeface="Arial" panose="020B0604020202020204" pitchFamily="34" charset="0"/>
              <a:buChar char="•"/>
            </a:pPr>
            <a:endParaRPr lang="en-US" sz="2800" dirty="0">
              <a:solidFill>
                <a:prstClr val="white"/>
              </a:solidFill>
              <a:latin typeface="Open Sans Light" pitchFamily="2" charset="0"/>
              <a:ea typeface="Open Sans Light" pitchFamily="2" charset="0"/>
              <a:cs typeface="Open Sans Light" pitchFamily="2" charset="0"/>
            </a:endParaRPr>
          </a:p>
        </p:txBody>
      </p:sp>
      <p:pic>
        <p:nvPicPr>
          <p:cNvPr id="8" name="Google Shape;187;p28" descr="Map showing the various DD postcodes in and around Dundee">
            <a:extLst>
              <a:ext uri="{FF2B5EF4-FFF2-40B4-BE49-F238E27FC236}">
                <a16:creationId xmlns:a16="http://schemas.microsoft.com/office/drawing/2014/main" id="{05F92BF4-F4D7-A4F9-4E9E-70D7E72D953B}"/>
              </a:ext>
            </a:extLst>
          </p:cNvPr>
          <p:cNvPicPr preferRelativeResize="0"/>
          <p:nvPr/>
        </p:nvPicPr>
        <p:blipFill>
          <a:blip r:embed="rId5">
            <a:alphaModFix/>
          </a:blip>
          <a:stretch>
            <a:fillRect/>
          </a:stretch>
        </p:blipFill>
        <p:spPr>
          <a:xfrm>
            <a:off x="6289404" y="280375"/>
            <a:ext cx="3328729" cy="2850204"/>
          </a:xfrm>
          <a:prstGeom prst="rect">
            <a:avLst/>
          </a:prstGeom>
          <a:ln>
            <a:noFill/>
          </a:ln>
          <a:effectLst>
            <a:softEdge rad="112500"/>
          </a:effectLst>
        </p:spPr>
      </p:pic>
      <p:pic>
        <p:nvPicPr>
          <p:cNvPr id="11" name="Picture 10" descr="The male/female sex symbols">
            <a:extLst>
              <a:ext uri="{FF2B5EF4-FFF2-40B4-BE49-F238E27FC236}">
                <a16:creationId xmlns:a16="http://schemas.microsoft.com/office/drawing/2014/main" id="{4C7519A4-AA42-7F88-1E73-572E237C2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4924" y="2108679"/>
            <a:ext cx="2850204" cy="2850204"/>
          </a:xfrm>
          <a:prstGeom prst="rect">
            <a:avLst/>
          </a:prstGeom>
        </p:spPr>
      </p:pic>
      <p:pic>
        <p:nvPicPr>
          <p:cNvPr id="12" name="Content Placeholder 6" descr="The England, Scotland, Wales, and Northern Ireland flags">
            <a:extLst>
              <a:ext uri="{FF2B5EF4-FFF2-40B4-BE49-F238E27FC236}">
                <a16:creationId xmlns:a16="http://schemas.microsoft.com/office/drawing/2014/main" id="{049A58B6-DC60-094F-766D-7BCC19D1DC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4400" y="3421653"/>
            <a:ext cx="3657600" cy="2184400"/>
          </a:xfrm>
          <a:prstGeom prst="rect">
            <a:avLst/>
          </a:prstGeom>
          <a:ln>
            <a:noFill/>
          </a:ln>
          <a:effectLst>
            <a:softEdge rad="112500"/>
          </a:effectLst>
        </p:spPr>
      </p:pic>
    </p:spTree>
    <p:extLst>
      <p:ext uri="{BB962C8B-B14F-4D97-AF65-F5344CB8AC3E}">
        <p14:creationId xmlns:p14="http://schemas.microsoft.com/office/powerpoint/2010/main" val="332051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16" name="Picture 15">
            <a:extLst>
              <a:ext uri="{FF2B5EF4-FFF2-40B4-BE49-F238E27FC236}">
                <a16:creationId xmlns:a16="http://schemas.microsoft.com/office/drawing/2014/main" id="{4A7655F9-76A8-548E-CDBC-F51C0184274F}"/>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9" name="Title 1">
            <a:extLst>
              <a:ext uri="{FF2B5EF4-FFF2-40B4-BE49-F238E27FC236}">
                <a16:creationId xmlns:a16="http://schemas.microsoft.com/office/drawing/2014/main" id="{88238CEC-1E51-B4D8-61D4-95E127D86BD4}"/>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a:ln>
                  <a:noFill/>
                </a:ln>
                <a:solidFill>
                  <a:sysClr val="window" lastClr="FFFFFF"/>
                </a:solidFill>
                <a:effectLst/>
                <a:uLnTx/>
                <a:uFillTx/>
                <a:latin typeface="Open Sans ExtraBold" pitchFamily="2" charset="0"/>
                <a:ea typeface="Open Sans ExtraBold" pitchFamily="2" charset="0"/>
                <a:cs typeface="Open Sans ExtraBold" pitchFamily="2" charset="0"/>
              </a:rPr>
              <a:t>ORDINAL DATA</a:t>
            </a:r>
            <a:endPar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endParaRPr>
          </a:p>
        </p:txBody>
      </p:sp>
      <p:sp>
        <p:nvSpPr>
          <p:cNvPr id="10" name="Google Shape;70;p15">
            <a:extLst>
              <a:ext uri="{FF2B5EF4-FFF2-40B4-BE49-F238E27FC236}">
                <a16:creationId xmlns:a16="http://schemas.microsoft.com/office/drawing/2014/main" id="{0498BFFC-DD29-449E-10B3-1C350003CB55}"/>
              </a:ext>
            </a:extLst>
          </p:cNvPr>
          <p:cNvSpPr txBox="1">
            <a:spLocks/>
          </p:cNvSpPr>
          <p:nvPr/>
        </p:nvSpPr>
        <p:spPr>
          <a:xfrm>
            <a:off x="423104" y="1596447"/>
            <a:ext cx="7473851" cy="468629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itchFamily="2" charset="0"/>
                <a:ea typeface="Open Sans Light" pitchFamily="2" charset="0"/>
                <a:cs typeface="Open Sans Light"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itchFamily="2" charset="0"/>
                <a:ea typeface="Open Sans Light" pitchFamily="2" charset="0"/>
                <a:cs typeface="Open Sans Light"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itchFamily="2" charset="0"/>
                <a:ea typeface="Open Sans Light" pitchFamily="2" charset="0"/>
                <a:cs typeface="Open Sans Light"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itchFamily="2" charset="0"/>
                <a:ea typeface="Open Sans Light" pitchFamily="2" charset="0"/>
                <a:cs typeface="Open Sans Light"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itchFamily="2" charset="0"/>
                <a:ea typeface="Open Sans Light" pitchFamily="2" charset="0"/>
                <a:cs typeface="Open Sans Light"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rPr>
              <a:t>Ordering or ranking (e.g. user preferences)</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rPr>
              <a:t>No set distance between them</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rPr>
              <a:t>We can compare </a:t>
            </a:r>
            <a:r>
              <a:rPr kumimoji="0" lang="en-GB" sz="2800" b="0" i="1"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rPr>
              <a:t>less than </a:t>
            </a:r>
            <a:r>
              <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rPr>
              <a:t>or </a:t>
            </a:r>
            <a:r>
              <a:rPr kumimoji="0" lang="en-GB" sz="2800" b="0" i="1"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rPr>
              <a:t>greater than</a:t>
            </a:r>
            <a:r>
              <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rPr>
              <a:t> but should not calculate the mean.</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sysClr val="window" lastClr="FFFFFF"/>
              </a:solidFill>
              <a:effectLst/>
              <a:uLnTx/>
              <a:uFillTx/>
              <a:latin typeface="Open Sans Light" pitchFamily="2" charset="0"/>
              <a:ea typeface="Open Sans Light" pitchFamily="2" charset="0"/>
              <a:cs typeface="Open Sans Light" pitchFamily="2" charset="0"/>
            </a:endParaRPr>
          </a:p>
        </p:txBody>
      </p:sp>
      <p:sp>
        <p:nvSpPr>
          <p:cNvPr id="15" name="Google Shape;198;p29">
            <a:extLst>
              <a:ext uri="{FF2B5EF4-FFF2-40B4-BE49-F238E27FC236}">
                <a16:creationId xmlns:a16="http://schemas.microsoft.com/office/drawing/2014/main" id="{C9B13DA5-DC8A-6568-A3FD-7A03A1C9F01E}"/>
              </a:ext>
            </a:extLst>
          </p:cNvPr>
          <p:cNvSpPr txBox="1"/>
          <p:nvPr/>
        </p:nvSpPr>
        <p:spPr>
          <a:xfrm>
            <a:off x="548544" y="4244723"/>
            <a:ext cx="5987723" cy="1971272"/>
          </a:xfrm>
          <a:prstGeom prst="rect">
            <a:avLst/>
          </a:prstGeom>
          <a:solidFill>
            <a:sysClr val="window" lastClr="FFFFFF"/>
          </a:solidFill>
          <a:ln w="12700" cap="flat" cmpd="sng" algn="ctr">
            <a:solidFill>
              <a:sysClr val="windowText" lastClr="000000"/>
            </a:solidFill>
            <a:prstDash val="solid"/>
            <a:miter lim="800000"/>
            <a:headEnd type="none" w="sm" len="sm"/>
            <a:tailEnd type="none" w="sm" len="sm"/>
          </a:ln>
          <a:effectLst/>
        </p:spPr>
        <p:txBody>
          <a:bodyPr spcFirstLastPara="1" wrap="square" lIns="91425" tIns="91425" rIns="91425" bIns="91425" anchor="t" anchorCtr="0">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Calibri" panose="020F0502020204030204"/>
                <a:ea typeface="+mn-ea"/>
                <a:cs typeface="+mn-cs"/>
              </a:rPr>
              <a:t>Approximately how many emails do you receive a day?</a:t>
            </a:r>
            <a:endParaRPr kumimoji="0"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596900" marR="0" lvl="0" indent="-457200" defTabSz="457200" eaLnBrk="1" fontAlgn="auto" latinLnBrk="0" hangingPunct="1">
              <a:lnSpc>
                <a:spcPct val="100000"/>
              </a:lnSpc>
              <a:spcBef>
                <a:spcPts val="0"/>
              </a:spcBef>
              <a:spcAft>
                <a:spcPts val="0"/>
              </a:spcAft>
              <a:buClrTx/>
              <a:buSzPct val="100000"/>
              <a:buFont typeface="+mj-lt"/>
              <a:buAutoNum type="arabicPeriod"/>
              <a:tabLst/>
              <a:defRPr/>
            </a:pPr>
            <a:r>
              <a:rPr kumimoji="0" lang="en-GB" sz="2000" b="0" i="0" u="none" strike="noStrike" kern="0" cap="none" spc="0" normalizeH="0" baseline="0" noProof="0" dirty="0">
                <a:ln>
                  <a:noFill/>
                </a:ln>
                <a:solidFill>
                  <a:prstClr val="black"/>
                </a:solidFill>
                <a:effectLst/>
                <a:uLnTx/>
                <a:uFillTx/>
                <a:latin typeface="Calibri" panose="020F0502020204030204"/>
                <a:ea typeface="+mn-ea"/>
                <a:cs typeface="+mn-cs"/>
              </a:rPr>
              <a:t>None</a:t>
            </a:r>
            <a:endParaRPr kumimoji="0"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596900" marR="0" lvl="0" indent="-457200" defTabSz="457200" eaLnBrk="1" fontAlgn="auto" latinLnBrk="0" hangingPunct="1">
              <a:lnSpc>
                <a:spcPct val="100000"/>
              </a:lnSpc>
              <a:spcBef>
                <a:spcPts val="0"/>
              </a:spcBef>
              <a:spcAft>
                <a:spcPts val="0"/>
              </a:spcAft>
              <a:buClrTx/>
              <a:buSzPct val="100000"/>
              <a:buFont typeface="+mj-lt"/>
              <a:buAutoNum type="arabicPeriod"/>
              <a:tabLst/>
              <a:defRPr/>
            </a:pPr>
            <a:r>
              <a:rPr kumimoji="0" lang="en-GB" sz="2000" b="0" i="0" u="none" strike="noStrike" kern="0" cap="none" spc="0" normalizeH="0" baseline="0" noProof="0" dirty="0">
                <a:ln>
                  <a:noFill/>
                </a:ln>
                <a:solidFill>
                  <a:prstClr val="black"/>
                </a:solidFill>
                <a:effectLst/>
                <a:uLnTx/>
                <a:uFillTx/>
                <a:latin typeface="Calibri" panose="020F0502020204030204"/>
                <a:ea typeface="+mn-ea"/>
                <a:cs typeface="+mn-cs"/>
              </a:rPr>
              <a:t>1-5</a:t>
            </a:r>
            <a:endParaRPr kumimoji="0"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596900" marR="0" lvl="0" indent="-457200" defTabSz="457200" eaLnBrk="1" fontAlgn="auto" latinLnBrk="0" hangingPunct="1">
              <a:lnSpc>
                <a:spcPct val="100000"/>
              </a:lnSpc>
              <a:spcBef>
                <a:spcPts val="0"/>
              </a:spcBef>
              <a:spcAft>
                <a:spcPts val="0"/>
              </a:spcAft>
              <a:buClrTx/>
              <a:buSzPct val="100000"/>
              <a:buFont typeface="+mj-lt"/>
              <a:buAutoNum type="arabicPeriod"/>
              <a:tabLst/>
              <a:defRPr/>
            </a:pPr>
            <a:r>
              <a:rPr kumimoji="0" lang="en-GB" sz="2000" b="0" i="0" u="none" strike="noStrike" kern="0" cap="none" spc="0" normalizeH="0" baseline="0" noProof="0" dirty="0">
                <a:ln>
                  <a:noFill/>
                </a:ln>
                <a:solidFill>
                  <a:prstClr val="black"/>
                </a:solidFill>
                <a:effectLst/>
                <a:uLnTx/>
                <a:uFillTx/>
                <a:latin typeface="Calibri" panose="020F0502020204030204"/>
                <a:ea typeface="+mn-ea"/>
                <a:cs typeface="+mn-cs"/>
              </a:rPr>
              <a:t>6-25</a:t>
            </a:r>
            <a:endParaRPr kumimoji="0"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596900" marR="0" lvl="0" indent="-457200" defTabSz="457200" eaLnBrk="1" fontAlgn="auto" latinLnBrk="0" hangingPunct="1">
              <a:lnSpc>
                <a:spcPct val="100000"/>
              </a:lnSpc>
              <a:spcBef>
                <a:spcPts val="0"/>
              </a:spcBef>
              <a:spcAft>
                <a:spcPts val="0"/>
              </a:spcAft>
              <a:buClrTx/>
              <a:buSzPct val="100000"/>
              <a:buFont typeface="+mj-lt"/>
              <a:buAutoNum type="arabicPeriod"/>
              <a:tabLst/>
              <a:defRPr/>
            </a:pPr>
            <a:r>
              <a:rPr kumimoji="0" lang="en-GB" sz="2000" b="0" i="0" u="none" strike="noStrike" kern="0" cap="none" spc="0" normalizeH="0" baseline="0" noProof="0" dirty="0">
                <a:ln>
                  <a:noFill/>
                </a:ln>
                <a:solidFill>
                  <a:prstClr val="black"/>
                </a:solidFill>
                <a:effectLst/>
                <a:uLnTx/>
                <a:uFillTx/>
                <a:latin typeface="Calibri" panose="020F0502020204030204"/>
                <a:ea typeface="+mn-ea"/>
                <a:cs typeface="+mn-cs"/>
              </a:rPr>
              <a:t>26-100</a:t>
            </a:r>
            <a:endParaRPr kumimoji="0" sz="2000" b="0" i="0" u="none" strike="noStrike" kern="0" cap="none" spc="0" normalizeH="0" baseline="0" noProof="0" dirty="0">
              <a:ln>
                <a:noFill/>
              </a:ln>
              <a:solidFill>
                <a:prstClr val="black"/>
              </a:solidFill>
              <a:effectLst/>
              <a:uLnTx/>
              <a:uFillTx/>
              <a:latin typeface="Calibri" panose="020F0502020204030204"/>
              <a:ea typeface="+mn-ea"/>
              <a:cs typeface="+mn-cs"/>
            </a:endParaRPr>
          </a:p>
          <a:p>
            <a:pPr marL="596900" marR="0" lvl="0" indent="-457200" defTabSz="457200" eaLnBrk="1" fontAlgn="auto" latinLnBrk="0" hangingPunct="1">
              <a:lnSpc>
                <a:spcPct val="100000"/>
              </a:lnSpc>
              <a:spcBef>
                <a:spcPts val="0"/>
              </a:spcBef>
              <a:spcAft>
                <a:spcPts val="0"/>
              </a:spcAft>
              <a:buClrTx/>
              <a:buSzPct val="100000"/>
              <a:buFont typeface="+mj-lt"/>
              <a:buAutoNum type="arabicPeriod"/>
              <a:tabLst/>
              <a:defRPr/>
            </a:pPr>
            <a:r>
              <a:rPr kumimoji="0" lang="en-GB" sz="2000" b="0" i="0" u="none" strike="noStrike" kern="0" cap="none" spc="0" normalizeH="0" baseline="0" noProof="0" dirty="0">
                <a:ln>
                  <a:noFill/>
                </a:ln>
                <a:solidFill>
                  <a:prstClr val="black"/>
                </a:solidFill>
                <a:effectLst/>
                <a:uLnTx/>
                <a:uFillTx/>
                <a:latin typeface="Calibri" panose="020F0502020204030204"/>
                <a:ea typeface="+mn-ea"/>
                <a:cs typeface="+mn-cs"/>
              </a:rPr>
              <a:t>More than 100</a:t>
            </a:r>
            <a:endParaRPr kumimoji="0"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descr="A white sign with black text&#10;&#10;Description automatically generated">
            <a:extLst>
              <a:ext uri="{FF2B5EF4-FFF2-40B4-BE49-F238E27FC236}">
                <a16:creationId xmlns:a16="http://schemas.microsoft.com/office/drawing/2014/main" id="{B3F8E850-AA12-59E9-9F65-1A19FEE8B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4422" y="63814"/>
            <a:ext cx="4478118" cy="5970824"/>
          </a:xfrm>
          <a:prstGeom prst="rect">
            <a:avLst/>
          </a:prstGeom>
          <a:ln>
            <a:noFill/>
          </a:ln>
          <a:effectLst>
            <a:softEdge rad="112500"/>
          </a:effectLst>
        </p:spPr>
      </p:pic>
    </p:spTree>
    <p:extLst>
      <p:ext uri="{BB962C8B-B14F-4D97-AF65-F5344CB8AC3E}">
        <p14:creationId xmlns:p14="http://schemas.microsoft.com/office/powerpoint/2010/main" val="245787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F24EBF-C6A5-1383-7960-49B42504466C}"/>
              </a:ext>
              <a:ext uri="{C183D7F6-B498-43B3-948B-1728B52AA6E4}">
                <adec:decorative xmlns:adec="http://schemas.microsoft.com/office/drawing/2017/decorative" val="1"/>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925606" y="0"/>
            <a:ext cx="10340788" cy="6868699"/>
          </a:xfrm>
          <a:prstGeom prst="rect">
            <a:avLst/>
          </a:prstGeom>
        </p:spPr>
      </p:pic>
      <p:sp>
        <p:nvSpPr>
          <p:cNvPr id="2" name="Title 1">
            <a:extLst>
              <a:ext uri="{FF2B5EF4-FFF2-40B4-BE49-F238E27FC236}">
                <a16:creationId xmlns:a16="http://schemas.microsoft.com/office/drawing/2014/main" id="{009525B0-4A4F-7548-8D75-7CFE2A45AEB0}"/>
              </a:ext>
            </a:extLst>
          </p:cNvPr>
          <p:cNvSpPr>
            <a:spLocks noGrp="1"/>
          </p:cNvSpPr>
          <p:nvPr>
            <p:ph type="title"/>
          </p:nvPr>
        </p:nvSpPr>
        <p:spPr>
          <a:xfrm>
            <a:off x="581839" y="507555"/>
            <a:ext cx="10529485" cy="1055311"/>
          </a:xfrm>
        </p:spPr>
        <p:txBody>
          <a:bodyPr>
            <a:normAutofit/>
          </a:bodyPr>
          <a:lstStyle/>
          <a:p>
            <a:r>
              <a:rPr lang="en-US" dirty="0"/>
              <a:t>INTERVAL DATA</a:t>
            </a:r>
          </a:p>
        </p:txBody>
      </p:sp>
      <p:sp>
        <p:nvSpPr>
          <p:cNvPr id="4" name="Slide Number Placeholder 3">
            <a:extLst>
              <a:ext uri="{FF2B5EF4-FFF2-40B4-BE49-F238E27FC236}">
                <a16:creationId xmlns:a16="http://schemas.microsoft.com/office/drawing/2014/main" id="{84CA39BD-AC51-F14A-A8F6-CCDA3772698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9BC60F-F4BF-4EE8-9F02-8A0093F1814F}" type="slidenum">
              <a:rPr kumimoji="0" lang="en-GB"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
        <p:nvSpPr>
          <p:cNvPr id="5" name="Google Shape;164;p25">
            <a:extLst>
              <a:ext uri="{FF2B5EF4-FFF2-40B4-BE49-F238E27FC236}">
                <a16:creationId xmlns:a16="http://schemas.microsoft.com/office/drawing/2014/main" id="{1EAAC616-BAA1-5545-9977-420EEC6F18B4}"/>
              </a:ext>
            </a:extLst>
          </p:cNvPr>
          <p:cNvSpPr txBox="1">
            <a:spLocks noGrp="1"/>
          </p:cNvSpPr>
          <p:nvPr>
            <p:ph idx="1"/>
          </p:nvPr>
        </p:nvSpPr>
        <p:spPr>
          <a:xfrm>
            <a:off x="581839" y="1562866"/>
            <a:ext cx="10947221" cy="468629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800" b="1" dirty="0">
                <a:latin typeface="Open Sans" pitchFamily="2" charset="0"/>
                <a:ea typeface="Open Sans" pitchFamily="2" charset="0"/>
                <a:cs typeface="Open Sans" pitchFamily="2" charset="0"/>
              </a:rPr>
              <a:t>Equal</a:t>
            </a:r>
            <a:r>
              <a:rPr lang="en-GB" sz="2800" dirty="0"/>
              <a:t> distances between adjacent values, but </a:t>
            </a:r>
            <a:r>
              <a:rPr lang="en-GB" sz="2800" b="1" dirty="0">
                <a:latin typeface="Open Sans" pitchFamily="2" charset="0"/>
                <a:ea typeface="Open Sans" pitchFamily="2" charset="0"/>
                <a:cs typeface="Open Sans" pitchFamily="2" charset="0"/>
              </a:rPr>
              <a:t>no absolute zero</a:t>
            </a:r>
            <a:r>
              <a:rPr lang="en-GB" sz="2800" dirty="0"/>
              <a:t>.</a:t>
            </a:r>
          </a:p>
          <a:p>
            <a:pPr marL="0" lvl="0" indent="0">
              <a:spcBef>
                <a:spcPts val="1600"/>
              </a:spcBef>
              <a:spcAft>
                <a:spcPts val="0"/>
              </a:spcAft>
              <a:buNone/>
            </a:pPr>
            <a:r>
              <a:rPr lang="en-GB" sz="2800" dirty="0"/>
              <a:t>Can calculate mean values now (mean high July temperature was 22℃, average Mensa IQ is 155)</a:t>
            </a:r>
          </a:p>
          <a:p>
            <a:pPr marL="0" lvl="0" indent="0">
              <a:spcBef>
                <a:spcPts val="1600"/>
              </a:spcBef>
              <a:spcAft>
                <a:spcPts val="0"/>
              </a:spcAft>
              <a:buNone/>
            </a:pPr>
            <a:r>
              <a:rPr lang="en-GB" sz="2800" dirty="0"/>
              <a:t>Still cannot calculate ratios (20℃ is not twice as warm as 10℃, a person with 150 IQ is not twice as smart as a person with 75 IQ)</a:t>
            </a:r>
          </a:p>
          <a:p>
            <a:pPr marL="571500" lvl="0" indent="-457200" algn="l" rtl="0">
              <a:spcBef>
                <a:spcPts val="0"/>
              </a:spcBef>
              <a:spcAft>
                <a:spcPts val="0"/>
              </a:spcAft>
              <a:buSzPts val="1800"/>
              <a:buFont typeface="Arial" panose="020B0604020202020204" pitchFamily="34" charset="0"/>
              <a:buChar char="•"/>
            </a:pPr>
            <a:endParaRPr sz="2800" dirty="0"/>
          </a:p>
        </p:txBody>
      </p:sp>
      <p:pic>
        <p:nvPicPr>
          <p:cNvPr id="7" name="Picture 6" descr="Temperature data across different months for Dundee, including record and average highs and lows.">
            <a:extLst>
              <a:ext uri="{FF2B5EF4-FFF2-40B4-BE49-F238E27FC236}">
                <a16:creationId xmlns:a16="http://schemas.microsoft.com/office/drawing/2014/main" id="{6157F596-F324-2AC3-6625-DAFDBC83C0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839" y="4183966"/>
            <a:ext cx="8512278" cy="2065199"/>
          </a:xfrm>
          <a:prstGeom prst="rect">
            <a:avLst/>
          </a:prstGeom>
        </p:spPr>
      </p:pic>
    </p:spTree>
    <p:extLst>
      <p:ext uri="{BB962C8B-B14F-4D97-AF65-F5344CB8AC3E}">
        <p14:creationId xmlns:p14="http://schemas.microsoft.com/office/powerpoint/2010/main" val="223978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D0EE22-6F86-4CCC-2887-876AD2B6472B}"/>
              </a:ext>
              <a:ext uri="{C183D7F6-B498-43B3-948B-1728B52AA6E4}">
                <adec:decorative xmlns:adec="http://schemas.microsoft.com/office/drawing/2017/decorative" val="1"/>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925606" y="0"/>
            <a:ext cx="10340788" cy="6868699"/>
          </a:xfrm>
          <a:prstGeom prst="rect">
            <a:avLst/>
          </a:prstGeom>
        </p:spPr>
      </p:pic>
      <p:sp>
        <p:nvSpPr>
          <p:cNvPr id="2" name="Title 1">
            <a:extLst>
              <a:ext uri="{FF2B5EF4-FFF2-40B4-BE49-F238E27FC236}">
                <a16:creationId xmlns:a16="http://schemas.microsoft.com/office/drawing/2014/main" id="{48EDD3AE-0A9F-FD41-990D-2D53D7C9DB72}"/>
              </a:ext>
            </a:extLst>
          </p:cNvPr>
          <p:cNvSpPr>
            <a:spLocks noGrp="1"/>
          </p:cNvSpPr>
          <p:nvPr>
            <p:ph type="title"/>
          </p:nvPr>
        </p:nvSpPr>
        <p:spPr/>
        <p:txBody>
          <a:bodyPr>
            <a:normAutofit/>
          </a:bodyPr>
          <a:lstStyle/>
          <a:p>
            <a:r>
              <a:rPr lang="en-GB" dirty="0"/>
              <a:t>RATIO DATA</a:t>
            </a:r>
            <a:endParaRPr lang="en-US" dirty="0"/>
          </a:p>
        </p:txBody>
      </p:sp>
      <p:sp>
        <p:nvSpPr>
          <p:cNvPr id="8" name="Google Shape;214;p31">
            <a:extLst>
              <a:ext uri="{FF2B5EF4-FFF2-40B4-BE49-F238E27FC236}">
                <a16:creationId xmlns:a16="http://schemas.microsoft.com/office/drawing/2014/main" id="{132C9CC0-2A0D-6944-BA0E-5719BF7FA0AD}"/>
              </a:ext>
            </a:extLst>
          </p:cNvPr>
          <p:cNvSpPr txBox="1">
            <a:spLocks noGrp="1"/>
          </p:cNvSpPr>
          <p:nvPr>
            <p:ph idx="1"/>
          </p:nvPr>
        </p:nvSpPr>
        <p:spPr>
          <a:xfrm>
            <a:off x="516467" y="1224199"/>
            <a:ext cx="6624637" cy="468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dirty="0">
                <a:latin typeface="Open Sans" pitchFamily="2" charset="0"/>
                <a:ea typeface="Open Sans" pitchFamily="2" charset="0"/>
                <a:cs typeface="Open Sans" pitchFamily="2" charset="0"/>
              </a:rPr>
              <a:t>Equal</a:t>
            </a:r>
            <a:r>
              <a:rPr lang="en-GB" sz="2800" dirty="0"/>
              <a:t> distance and </a:t>
            </a:r>
            <a:r>
              <a:rPr lang="en-GB" sz="2800" b="1" dirty="0">
                <a:latin typeface="Open Sans" pitchFamily="2" charset="0"/>
                <a:ea typeface="Open Sans" pitchFamily="2" charset="0"/>
                <a:cs typeface="Open Sans" pitchFamily="2" charset="0"/>
              </a:rPr>
              <a:t>an absolute zero</a:t>
            </a:r>
            <a:r>
              <a:rPr lang="en-GB" sz="2800" dirty="0"/>
              <a:t>. We can include things like time, but also counts, e.g. number of errors, clicks, gaze shifts…</a:t>
            </a:r>
            <a:endParaRPr sz="2800" dirty="0"/>
          </a:p>
          <a:p>
            <a:pPr marL="0" lvl="0" indent="0" algn="l" rtl="0">
              <a:spcBef>
                <a:spcPts val="1600"/>
              </a:spcBef>
              <a:spcAft>
                <a:spcPts val="0"/>
              </a:spcAft>
              <a:buNone/>
            </a:pPr>
            <a:r>
              <a:rPr lang="en-GB" sz="2800" dirty="0"/>
              <a:t>We can calculate:</a:t>
            </a:r>
            <a:endParaRPr sz="2800" dirty="0"/>
          </a:p>
          <a:p>
            <a:pPr marL="457200" lvl="0" indent="-342900" algn="l" rtl="0">
              <a:spcBef>
                <a:spcPts val="1600"/>
              </a:spcBef>
              <a:spcAft>
                <a:spcPts val="0"/>
              </a:spcAft>
              <a:buSzPts val="1800"/>
              <a:buChar char="●"/>
            </a:pPr>
            <a:r>
              <a:rPr lang="en-GB" sz="2400" dirty="0"/>
              <a:t>Mean</a:t>
            </a:r>
            <a:endParaRPr sz="2400" dirty="0"/>
          </a:p>
          <a:p>
            <a:pPr marL="457200" lvl="0" indent="-342900" algn="l" rtl="0">
              <a:spcBef>
                <a:spcPts val="0"/>
              </a:spcBef>
              <a:spcAft>
                <a:spcPts val="0"/>
              </a:spcAft>
              <a:buSzPts val="1800"/>
              <a:buChar char="●"/>
            </a:pPr>
            <a:r>
              <a:rPr lang="en-GB" sz="2400" dirty="0"/>
              <a:t>Range</a:t>
            </a:r>
            <a:endParaRPr sz="2400" dirty="0"/>
          </a:p>
          <a:p>
            <a:pPr marL="457200" lvl="0" indent="-342900" algn="l" rtl="0">
              <a:spcBef>
                <a:spcPts val="0"/>
              </a:spcBef>
              <a:spcAft>
                <a:spcPts val="0"/>
              </a:spcAft>
              <a:buSzPts val="1800"/>
              <a:buChar char="●"/>
            </a:pPr>
            <a:r>
              <a:rPr lang="en-GB" sz="2400" dirty="0"/>
              <a:t>Variance</a:t>
            </a:r>
            <a:endParaRPr sz="2400" dirty="0"/>
          </a:p>
          <a:p>
            <a:pPr marL="457200" lvl="0" indent="-342900" algn="l" rtl="0">
              <a:spcBef>
                <a:spcPts val="0"/>
              </a:spcBef>
              <a:spcAft>
                <a:spcPts val="0"/>
              </a:spcAft>
              <a:buSzPts val="1800"/>
              <a:buChar char="●"/>
            </a:pPr>
            <a:r>
              <a:rPr lang="en-GB" sz="2400" dirty="0"/>
              <a:t>Standard Deviation</a:t>
            </a:r>
            <a:endParaRPr sz="2400" dirty="0"/>
          </a:p>
        </p:txBody>
      </p:sp>
      <p:sp>
        <p:nvSpPr>
          <p:cNvPr id="13" name="Rectangle 12">
            <a:extLst>
              <a:ext uri="{FF2B5EF4-FFF2-40B4-BE49-F238E27FC236}">
                <a16:creationId xmlns:a16="http://schemas.microsoft.com/office/drawing/2014/main" id="{4734AC22-DEF5-AB4B-8A58-8B5DE2A51F2D}"/>
              </a:ext>
            </a:extLst>
          </p:cNvPr>
          <p:cNvSpPr/>
          <p:nvPr/>
        </p:nvSpPr>
        <p:spPr>
          <a:xfrm>
            <a:off x="7242502" y="510949"/>
            <a:ext cx="4433031" cy="1815882"/>
          </a:xfrm>
          <a:prstGeom prst="rect">
            <a:avLst/>
          </a:prstGeom>
        </p:spPr>
        <p:txBody>
          <a:bodyPr wrap="square">
            <a:spAutoFit/>
          </a:bodyPr>
          <a:lstStyle/>
          <a:p>
            <a:pPr marL="0" marR="0" lvl="0" indent="0" algn="ctr" defTabSz="457200" rtl="0" eaLnBrk="1" fontAlgn="auto" latinLnBrk="0" hangingPunct="1">
              <a:lnSpc>
                <a:spcPct val="100000"/>
              </a:lnSpc>
              <a:spcBef>
                <a:spcPts val="1600"/>
              </a:spcBef>
              <a:spcAft>
                <a:spcPts val="1600"/>
              </a:spcAft>
              <a:buClrTx/>
              <a:buSzTx/>
              <a:buFontTx/>
              <a:buNone/>
              <a:tabLst/>
              <a:defRPr/>
            </a:pPr>
            <a:r>
              <a:rPr kumimoji="0" lang="en-GB" sz="2800" b="0"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Improved by </a:t>
            </a:r>
            <a:r>
              <a:rPr kumimoji="0" lang="en-GB" sz="2800" b="1"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normalisation</a:t>
            </a:r>
            <a:r>
              <a:rPr kumimoji="0" lang="en-GB" sz="2800" b="0"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 </a:t>
            </a:r>
            <a:r>
              <a:rPr kumimoji="0" lang="en-GB" sz="2800" b="0" i="1"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per something, </a:t>
            </a:r>
            <a:r>
              <a:rPr kumimoji="0" lang="en-GB" sz="2800" b="0"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e.g. words per minute, score per dart</a:t>
            </a:r>
          </a:p>
        </p:txBody>
      </p:sp>
      <p:pic>
        <p:nvPicPr>
          <p:cNvPr id="12" name="Picture 11" descr="A dart board with a dart in the bullseye">
            <a:extLst>
              <a:ext uri="{FF2B5EF4-FFF2-40B4-BE49-F238E27FC236}">
                <a16:creationId xmlns:a16="http://schemas.microsoft.com/office/drawing/2014/main" id="{7F409FFB-1F2A-984E-B294-5C8C057D3A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8969" y="2474055"/>
            <a:ext cx="3835400" cy="2159000"/>
          </a:xfrm>
          <a:prstGeom prst="rect">
            <a:avLst/>
          </a:prstGeom>
          <a:ln>
            <a:noFill/>
          </a:ln>
          <a:effectLst>
            <a:softEdge rad="112500"/>
          </a:effectLst>
        </p:spPr>
      </p:pic>
      <p:sp>
        <p:nvSpPr>
          <p:cNvPr id="10" name="TextBox 9">
            <a:extLst>
              <a:ext uri="{FF2B5EF4-FFF2-40B4-BE49-F238E27FC236}">
                <a16:creationId xmlns:a16="http://schemas.microsoft.com/office/drawing/2014/main" id="{6A8D0363-9598-1A48-9C7E-F142603AE149}"/>
              </a:ext>
            </a:extLst>
          </p:cNvPr>
          <p:cNvSpPr txBox="1"/>
          <p:nvPr/>
        </p:nvSpPr>
        <p:spPr>
          <a:xfrm>
            <a:off x="342894" y="5381620"/>
            <a:ext cx="4068743" cy="707886"/>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Kelvin has an </a:t>
            </a:r>
            <a:r>
              <a:rPr kumimoji="0" lang="en-US" sz="2000" b="1"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absolute</a:t>
            </a:r>
            <a:r>
              <a:rPr kumimoji="0" lang="en-US" sz="2000" b="0"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 zero (ratio)</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Open Sans Light" pitchFamily="2" charset="0"/>
                <a:ea typeface="Open Sans Light" pitchFamily="2" charset="0"/>
                <a:cs typeface="Open Sans Light" pitchFamily="2" charset="0"/>
              </a:rPr>
              <a:t>Celsius does not (interval)</a:t>
            </a:r>
          </a:p>
        </p:txBody>
      </p:sp>
      <p:pic>
        <p:nvPicPr>
          <p:cNvPr id="9" name="Picture 8" descr="Drawing of two thermometers, indicating how degrees Celsius relates to degrees Kelvin">
            <a:extLst>
              <a:ext uri="{FF2B5EF4-FFF2-40B4-BE49-F238E27FC236}">
                <a16:creationId xmlns:a16="http://schemas.microsoft.com/office/drawing/2014/main" id="{5FC558D6-3149-9742-A260-2A94578593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1637" y="3429000"/>
            <a:ext cx="1643031" cy="2850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87EE25CF-4CB8-E447-959C-3261EC326FC2}"/>
              </a:ext>
              <a:ext uri="{C183D7F6-B498-43B3-948B-1728B52AA6E4}">
                <adec:decorative xmlns:adec="http://schemas.microsoft.com/office/drawing/2017/decorative" val="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9BC60F-F4BF-4EE8-9F02-8A0093F1814F}" type="slidenum">
              <a:rPr kumimoji="0" lang="en-GB" sz="1200" b="0" i="0" u="none" strike="noStrike" kern="1200" cap="none" spc="0" normalizeH="0" baseline="0" noProof="0" smtClean="0">
                <a:ln>
                  <a:noFill/>
                </a:ln>
                <a:solidFill>
                  <a:prstClr val="white">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white">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866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a:extLst>
              <a:ext uri="{FF2B5EF4-FFF2-40B4-BE49-F238E27FC236}">
                <a16:creationId xmlns:a16="http://schemas.microsoft.com/office/drawing/2014/main" id="{82CBF3DA-2CE9-F2C3-0BE9-F2C6472955E4}"/>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10" name="TextBox 9">
            <a:extLst>
              <a:ext uri="{FF2B5EF4-FFF2-40B4-BE49-F238E27FC236}">
                <a16:creationId xmlns:a16="http://schemas.microsoft.com/office/drawing/2014/main" id="{93109A07-EBC6-A991-EAB4-49D13BADC3DD}"/>
              </a:ext>
            </a:extLst>
          </p:cNvPr>
          <p:cNvSpPr txBox="1"/>
          <p:nvPr/>
        </p:nvSpPr>
        <p:spPr>
          <a:xfrm>
            <a:off x="268592" y="1341170"/>
            <a:ext cx="8494408" cy="5970865"/>
          </a:xfrm>
          <a:prstGeom prst="rect">
            <a:avLst/>
          </a:prstGeom>
          <a:noFill/>
        </p:spPr>
        <p:txBody>
          <a:bodyPr wrap="square">
            <a:spAutoFit/>
          </a:bodyPr>
          <a:lstStyle/>
          <a:p>
            <a:pPr marL="12700">
              <a:lnSpc>
                <a:spcPct val="100000"/>
              </a:lnSpc>
              <a:spcBef>
                <a:spcPts val="409"/>
              </a:spcBef>
            </a:pPr>
            <a:r>
              <a:rPr lang="en-GB" sz="3200" dirty="0">
                <a:latin typeface="Open Sans Light" pitchFamily="2" charset="0"/>
                <a:ea typeface="Open Sans Light" pitchFamily="2" charset="0"/>
                <a:cs typeface="Open Sans Light" pitchFamily="2" charset="0"/>
              </a:rPr>
              <a:t>Summarise (</a:t>
            </a:r>
            <a:r>
              <a:rPr lang="en-GB" sz="3200" b="1" dirty="0">
                <a:latin typeface="Open Sans Light" pitchFamily="2" charset="0"/>
                <a:ea typeface="Open Sans Light" pitchFamily="2" charset="0"/>
                <a:cs typeface="Open Sans Light" pitchFamily="2" charset="0"/>
              </a:rPr>
              <a:t>describe</a:t>
            </a:r>
            <a:r>
              <a:rPr lang="en-GB" sz="3200" dirty="0">
                <a:latin typeface="Open Sans Light" pitchFamily="2" charset="0"/>
                <a:ea typeface="Open Sans Light" pitchFamily="2" charset="0"/>
                <a:cs typeface="Open Sans Light" pitchFamily="2" charset="0"/>
              </a:rPr>
              <a:t>) our data in a meaningful way (numerically + visually)</a:t>
            </a:r>
          </a:p>
          <a:p>
            <a:pPr marL="12700">
              <a:lnSpc>
                <a:spcPct val="100000"/>
              </a:lnSpc>
              <a:spcBef>
                <a:spcPts val="409"/>
              </a:spcBef>
            </a:pPr>
            <a:endParaRPr lang="en-GB" sz="3200"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3200" dirty="0">
                <a:latin typeface="Open Sans Light" pitchFamily="2" charset="0"/>
                <a:ea typeface="Open Sans Light" pitchFamily="2" charset="0"/>
                <a:cs typeface="Open Sans Light" pitchFamily="2" charset="0"/>
              </a:rPr>
              <a:t>Measures of…</a:t>
            </a:r>
          </a:p>
          <a:p>
            <a:pPr marL="12700">
              <a:lnSpc>
                <a:spcPct val="100000"/>
              </a:lnSpc>
              <a:spcBef>
                <a:spcPts val="409"/>
              </a:spcBef>
            </a:pPr>
            <a:r>
              <a:rPr lang="en-GB" sz="3200" dirty="0">
                <a:latin typeface="Open Sans Light" pitchFamily="2" charset="0"/>
                <a:ea typeface="Open Sans Light" pitchFamily="2" charset="0"/>
                <a:cs typeface="Open Sans Light" pitchFamily="2" charset="0"/>
              </a:rPr>
              <a:t>- central tendency</a:t>
            </a:r>
          </a:p>
          <a:p>
            <a:pPr marL="12700">
              <a:lnSpc>
                <a:spcPct val="100000"/>
              </a:lnSpc>
              <a:spcBef>
                <a:spcPts val="409"/>
              </a:spcBef>
            </a:pPr>
            <a:r>
              <a:rPr lang="en-GB" sz="3200" dirty="0">
                <a:latin typeface="Open Sans Light" pitchFamily="2" charset="0"/>
                <a:ea typeface="Open Sans Light" pitchFamily="2" charset="0"/>
                <a:cs typeface="Open Sans Light" pitchFamily="2" charset="0"/>
              </a:rPr>
              <a:t>- spread</a:t>
            </a:r>
          </a:p>
          <a:p>
            <a:pPr marL="12700">
              <a:lnSpc>
                <a:spcPct val="100000"/>
              </a:lnSpc>
              <a:spcBef>
                <a:spcPts val="409"/>
              </a:spcBef>
            </a:pPr>
            <a:r>
              <a:rPr lang="en-GB" sz="3200" dirty="0">
                <a:latin typeface="Open Sans Light" pitchFamily="2" charset="0"/>
                <a:ea typeface="Open Sans Light" pitchFamily="2" charset="0"/>
                <a:cs typeface="Open Sans Light" pitchFamily="2" charset="0"/>
              </a:rPr>
              <a:t>- distribution</a:t>
            </a:r>
          </a:p>
          <a:p>
            <a:pPr marL="12700">
              <a:lnSpc>
                <a:spcPct val="100000"/>
              </a:lnSpc>
              <a:spcBef>
                <a:spcPts val="409"/>
              </a:spcBef>
            </a:pPr>
            <a:endParaRPr lang="en-GB" sz="3200"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3200" dirty="0">
                <a:latin typeface="Open Sans Light" pitchFamily="2" charset="0"/>
                <a:ea typeface="Open Sans Light" pitchFamily="2" charset="0"/>
                <a:cs typeface="Open Sans Light" pitchFamily="2" charset="0"/>
              </a:rPr>
              <a:t>Tells us everything about our data</a:t>
            </a:r>
          </a:p>
          <a:p>
            <a:pPr marL="12700">
              <a:lnSpc>
                <a:spcPct val="100000"/>
              </a:lnSpc>
              <a:spcBef>
                <a:spcPts val="409"/>
              </a:spcBef>
            </a:pPr>
            <a:r>
              <a:rPr lang="en-GB" sz="3200" dirty="0">
                <a:solidFill>
                  <a:schemeClr val="accent2">
                    <a:lumMod val="40000"/>
                    <a:lumOff val="60000"/>
                  </a:schemeClr>
                </a:solidFill>
                <a:latin typeface="Open Sans" pitchFamily="2" charset="0"/>
                <a:ea typeface="Open Sans" pitchFamily="2" charset="0"/>
                <a:cs typeface="Open Sans" pitchFamily="2" charset="0"/>
              </a:rPr>
              <a:t>Can’t draw conclusions </a:t>
            </a:r>
            <a:r>
              <a:rPr lang="en-GB" sz="3200" b="1" dirty="0">
                <a:solidFill>
                  <a:schemeClr val="accent2">
                    <a:lumMod val="40000"/>
                    <a:lumOff val="60000"/>
                  </a:schemeClr>
                </a:solidFill>
                <a:latin typeface="Open Sans" pitchFamily="2" charset="0"/>
                <a:ea typeface="Open Sans" pitchFamily="2" charset="0"/>
                <a:cs typeface="Open Sans" pitchFamily="2" charset="0"/>
              </a:rPr>
              <a:t>beyond</a:t>
            </a:r>
            <a:r>
              <a:rPr lang="en-GB" sz="3200" dirty="0">
                <a:solidFill>
                  <a:schemeClr val="accent2">
                    <a:lumMod val="40000"/>
                    <a:lumOff val="60000"/>
                  </a:schemeClr>
                </a:solidFill>
                <a:latin typeface="Open Sans" pitchFamily="2" charset="0"/>
                <a:ea typeface="Open Sans" pitchFamily="2" charset="0"/>
                <a:cs typeface="Open Sans" pitchFamily="2" charset="0"/>
              </a:rPr>
              <a:t> that data</a:t>
            </a:r>
          </a:p>
          <a:p>
            <a:pPr marL="12700">
              <a:lnSpc>
                <a:spcPct val="100000"/>
              </a:lnSpc>
              <a:spcBef>
                <a:spcPts val="409"/>
              </a:spcBef>
            </a:pPr>
            <a:endParaRPr lang="en-GB" sz="3200" dirty="0">
              <a:latin typeface="Open Sans Light" pitchFamily="2" charset="0"/>
              <a:ea typeface="Open Sans Light" pitchFamily="2" charset="0"/>
              <a:cs typeface="Open Sans Light" pitchFamily="2" charset="0"/>
            </a:endParaRPr>
          </a:p>
        </p:txBody>
      </p:sp>
      <p:sp>
        <p:nvSpPr>
          <p:cNvPr id="4" name="Title 1">
            <a:extLst>
              <a:ext uri="{FF2B5EF4-FFF2-40B4-BE49-F238E27FC236}">
                <a16:creationId xmlns:a16="http://schemas.microsoft.com/office/drawing/2014/main" id="{7DDA761F-2E84-E796-DDFF-EB1CCA905BAB}"/>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DESCRIPTIVE STATISTICS</a:t>
            </a:r>
          </a:p>
        </p:txBody>
      </p:sp>
      <p:pic>
        <p:nvPicPr>
          <p:cNvPr id="3" name="Picture 2" descr="A rainbow colored bars on a black background&#10;&#10;Description automatically generated">
            <a:extLst>
              <a:ext uri="{FF2B5EF4-FFF2-40B4-BE49-F238E27FC236}">
                <a16:creationId xmlns:a16="http://schemas.microsoft.com/office/drawing/2014/main" id="{322FE8E8-393D-33EF-3F6F-49BCFAC553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7870" y="2399498"/>
            <a:ext cx="3476863" cy="29437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table of numbers and a sample&#10;&#10;Description automatically generated">
            <a:extLst>
              <a:ext uri="{FF2B5EF4-FFF2-40B4-BE49-F238E27FC236}">
                <a16:creationId xmlns:a16="http://schemas.microsoft.com/office/drawing/2014/main" id="{899D48C6-AA0F-360A-84AB-538812C214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9888" y="2399498"/>
            <a:ext cx="3129894" cy="3129894"/>
          </a:xfrm>
          <a:prstGeom prst="rect">
            <a:avLst/>
          </a:prstGeom>
          <a:ln>
            <a:noFill/>
          </a:ln>
          <a:effectLst>
            <a:softEdge rad="112500"/>
          </a:effectLst>
        </p:spPr>
      </p:pic>
    </p:spTree>
    <p:extLst>
      <p:ext uri="{BB962C8B-B14F-4D97-AF65-F5344CB8AC3E}">
        <p14:creationId xmlns:p14="http://schemas.microsoft.com/office/powerpoint/2010/main" val="210348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a:extLst>
              <a:ext uri="{FF2B5EF4-FFF2-40B4-BE49-F238E27FC236}">
                <a16:creationId xmlns:a16="http://schemas.microsoft.com/office/drawing/2014/main" id="{73820CEC-E59F-272D-FF33-9E3E56C6432E}"/>
              </a:ext>
              <a:ext uri="{C183D7F6-B498-43B3-948B-1728B52AA6E4}">
                <adec:decorative xmlns:adec="http://schemas.microsoft.com/office/drawing/2017/decorative" val="1"/>
              </a:ext>
            </a:extLst>
          </p:cNvPr>
          <p:cNvPicPr>
            <a:picLocks noChangeAspect="1"/>
          </p:cNvPicPr>
          <p:nvPr/>
        </p:nvPicPr>
        <p:blipFill>
          <a:blip r:embed="rId3">
            <a:alphaModFix amt="17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0699"/>
            <a:ext cx="12192000" cy="6868699"/>
          </a:xfrm>
          <a:prstGeom prst="rect">
            <a:avLst/>
          </a:prstGeom>
        </p:spPr>
      </p:pic>
      <p:sp>
        <p:nvSpPr>
          <p:cNvPr id="4" name="Title 1">
            <a:extLst>
              <a:ext uri="{FF2B5EF4-FFF2-40B4-BE49-F238E27FC236}">
                <a16:creationId xmlns:a16="http://schemas.microsoft.com/office/drawing/2014/main" id="{60BE6951-092A-72EE-176A-5E80E6E6CDD6}"/>
              </a:ext>
            </a:extLst>
          </p:cNvPr>
          <p:cNvSpPr txBox="1">
            <a:spLocks/>
          </p:cNvSpPr>
          <p:nvPr/>
        </p:nvSpPr>
        <p:spPr>
          <a:xfrm>
            <a:off x="392430" y="32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Open Sans ExtraBold" pitchFamily="2" charset="0"/>
                <a:ea typeface="Open Sans ExtraBold" pitchFamily="2" charset="0"/>
                <a:cs typeface="Open Sans ExtraBold"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Open Sans ExtraBold" pitchFamily="2" charset="0"/>
                <a:ea typeface="Open Sans ExtraBold" pitchFamily="2" charset="0"/>
                <a:cs typeface="Open Sans ExtraBold" pitchFamily="2" charset="0"/>
              </a:rPr>
              <a:t>INFERENTIAL STATISTICS</a:t>
            </a:r>
          </a:p>
        </p:txBody>
      </p:sp>
      <p:sp>
        <p:nvSpPr>
          <p:cNvPr id="6" name="TextBox 5">
            <a:extLst>
              <a:ext uri="{FF2B5EF4-FFF2-40B4-BE49-F238E27FC236}">
                <a16:creationId xmlns:a16="http://schemas.microsoft.com/office/drawing/2014/main" id="{74C61EB9-011E-C983-1D0C-A29654BEC4FB}"/>
              </a:ext>
            </a:extLst>
          </p:cNvPr>
          <p:cNvSpPr txBox="1"/>
          <p:nvPr/>
        </p:nvSpPr>
        <p:spPr>
          <a:xfrm>
            <a:off x="492291" y="1490451"/>
            <a:ext cx="7207920" cy="5816977"/>
          </a:xfrm>
          <a:prstGeom prst="rect">
            <a:avLst/>
          </a:prstGeom>
          <a:noFill/>
        </p:spPr>
        <p:txBody>
          <a:bodyPr wrap="square">
            <a:spAutoFit/>
          </a:bodyPr>
          <a:lstStyle/>
          <a:p>
            <a:pPr marL="12700">
              <a:lnSpc>
                <a:spcPct val="100000"/>
              </a:lnSpc>
              <a:spcBef>
                <a:spcPts val="409"/>
              </a:spcBef>
            </a:pPr>
            <a:r>
              <a:rPr lang="en-GB" sz="3200" dirty="0">
                <a:latin typeface="Open Sans Light" pitchFamily="2" charset="0"/>
                <a:ea typeface="Open Sans Light" pitchFamily="2" charset="0"/>
                <a:cs typeface="Open Sans Light" pitchFamily="2" charset="0"/>
              </a:rPr>
              <a:t>Draw conclusions (</a:t>
            </a:r>
            <a:r>
              <a:rPr lang="en-GB" sz="3200" b="1" dirty="0">
                <a:latin typeface="Open Sans Light" pitchFamily="2" charset="0"/>
                <a:ea typeface="Open Sans Light" pitchFamily="2" charset="0"/>
                <a:cs typeface="Open Sans Light" pitchFamily="2" charset="0"/>
              </a:rPr>
              <a:t>inferences</a:t>
            </a:r>
            <a:r>
              <a:rPr lang="en-GB" sz="3200" dirty="0">
                <a:latin typeface="Open Sans Light" pitchFamily="2" charset="0"/>
                <a:ea typeface="Open Sans Light" pitchFamily="2" charset="0"/>
                <a:cs typeface="Open Sans Light" pitchFamily="2" charset="0"/>
              </a:rPr>
              <a:t>) about a population from our collected data</a:t>
            </a:r>
          </a:p>
          <a:p>
            <a:pPr marL="12700">
              <a:lnSpc>
                <a:spcPct val="100000"/>
              </a:lnSpc>
              <a:spcBef>
                <a:spcPts val="409"/>
              </a:spcBef>
            </a:pPr>
            <a:endParaRPr lang="en-GB" sz="3200"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3200" dirty="0">
                <a:latin typeface="Open Sans Light" pitchFamily="2" charset="0"/>
                <a:ea typeface="Open Sans Light" pitchFamily="2" charset="0"/>
                <a:cs typeface="Open Sans Light" pitchFamily="2" charset="0"/>
              </a:rPr>
              <a:t>Our data is a </a:t>
            </a:r>
            <a:r>
              <a:rPr lang="en-GB" sz="3200" b="1" dirty="0">
                <a:latin typeface="Open Sans Light" pitchFamily="2" charset="0"/>
                <a:ea typeface="Open Sans Light" pitchFamily="2" charset="0"/>
                <a:cs typeface="Open Sans Light" pitchFamily="2" charset="0"/>
              </a:rPr>
              <a:t>sample </a:t>
            </a:r>
            <a:r>
              <a:rPr lang="en-GB" sz="3200" dirty="0">
                <a:latin typeface="Open Sans Light" pitchFamily="2" charset="0"/>
                <a:ea typeface="Open Sans Light" pitchFamily="2" charset="0"/>
                <a:cs typeface="Open Sans Light" pitchFamily="2" charset="0"/>
              </a:rPr>
              <a:t>of the </a:t>
            </a:r>
            <a:r>
              <a:rPr lang="en-GB" sz="3200" b="1" dirty="0">
                <a:latin typeface="Open Sans Light" pitchFamily="2" charset="0"/>
                <a:ea typeface="Open Sans Light" pitchFamily="2" charset="0"/>
                <a:cs typeface="Open Sans Light" pitchFamily="2" charset="0"/>
              </a:rPr>
              <a:t>population </a:t>
            </a:r>
            <a:r>
              <a:rPr lang="en-GB" sz="3200" dirty="0">
                <a:latin typeface="Open Sans Light" pitchFamily="2" charset="0"/>
                <a:ea typeface="Open Sans Light" pitchFamily="2" charset="0"/>
                <a:cs typeface="Open Sans Light" pitchFamily="2" charset="0"/>
              </a:rPr>
              <a:t>of interest</a:t>
            </a:r>
          </a:p>
          <a:p>
            <a:pPr marL="12700">
              <a:lnSpc>
                <a:spcPct val="100000"/>
              </a:lnSpc>
              <a:spcBef>
                <a:spcPts val="409"/>
              </a:spcBef>
            </a:pPr>
            <a:endParaRPr lang="en-GB" sz="3200" dirty="0">
              <a:latin typeface="Open Sans Light" pitchFamily="2" charset="0"/>
              <a:ea typeface="Open Sans Light" pitchFamily="2" charset="0"/>
              <a:cs typeface="Open Sans Light" pitchFamily="2" charset="0"/>
            </a:endParaRPr>
          </a:p>
          <a:p>
            <a:pPr marL="12700">
              <a:lnSpc>
                <a:spcPct val="100000"/>
              </a:lnSpc>
              <a:spcBef>
                <a:spcPts val="409"/>
              </a:spcBef>
            </a:pPr>
            <a:r>
              <a:rPr lang="en-GB" sz="3200" dirty="0">
                <a:latin typeface="Open Sans Light" pitchFamily="2" charset="0"/>
                <a:ea typeface="Open Sans Light" pitchFamily="2" charset="0"/>
                <a:cs typeface="Open Sans Light" pitchFamily="2" charset="0"/>
              </a:rPr>
              <a:t>Useful for when the entire population is too difficult to collect data from (i.e., most of the time)!</a:t>
            </a:r>
          </a:p>
          <a:p>
            <a:pPr marL="12700">
              <a:lnSpc>
                <a:spcPct val="100000"/>
              </a:lnSpc>
              <a:spcBef>
                <a:spcPts val="409"/>
              </a:spcBef>
            </a:pPr>
            <a:endParaRPr lang="en-GB" sz="3200" dirty="0">
              <a:latin typeface="Open Sans Light" pitchFamily="2" charset="0"/>
              <a:ea typeface="Open Sans Light" pitchFamily="2" charset="0"/>
              <a:cs typeface="Open Sans Light" pitchFamily="2" charset="0"/>
            </a:endParaRPr>
          </a:p>
          <a:p>
            <a:pPr marL="12700">
              <a:lnSpc>
                <a:spcPct val="100000"/>
              </a:lnSpc>
              <a:spcBef>
                <a:spcPts val="409"/>
              </a:spcBef>
            </a:pPr>
            <a:endParaRPr lang="en-GB" sz="3200" dirty="0">
              <a:latin typeface="Open Sans Light" pitchFamily="2" charset="0"/>
              <a:ea typeface="Open Sans Light" pitchFamily="2" charset="0"/>
              <a:cs typeface="Open Sans Light" pitchFamily="2" charset="0"/>
            </a:endParaRPr>
          </a:p>
        </p:txBody>
      </p:sp>
      <p:pic>
        <p:nvPicPr>
          <p:cNvPr id="3" name="Graphic 2" descr="Cat with solid fill">
            <a:extLst>
              <a:ext uri="{FF2B5EF4-FFF2-40B4-BE49-F238E27FC236}">
                <a16:creationId xmlns:a16="http://schemas.microsoft.com/office/drawing/2014/main" id="{E77B09F7-A5BD-A038-1007-B137ECE8A3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9357" y="1494130"/>
            <a:ext cx="914400" cy="914400"/>
          </a:xfrm>
          <a:prstGeom prst="rect">
            <a:avLst/>
          </a:prstGeom>
        </p:spPr>
      </p:pic>
      <p:pic>
        <p:nvPicPr>
          <p:cNvPr id="8" name="Graphic 7" descr="Kitten with solid fill">
            <a:extLst>
              <a:ext uri="{FF2B5EF4-FFF2-40B4-BE49-F238E27FC236}">
                <a16:creationId xmlns:a16="http://schemas.microsoft.com/office/drawing/2014/main" id="{110BDE15-6732-867A-1D8E-DB170C871D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68558" y="1241019"/>
            <a:ext cx="914400" cy="914400"/>
          </a:xfrm>
          <a:prstGeom prst="rect">
            <a:avLst/>
          </a:prstGeom>
        </p:spPr>
      </p:pic>
      <p:pic>
        <p:nvPicPr>
          <p:cNvPr id="10" name="Graphic 9" descr="Tiger with solid fill">
            <a:extLst>
              <a:ext uri="{FF2B5EF4-FFF2-40B4-BE49-F238E27FC236}">
                <a16:creationId xmlns:a16="http://schemas.microsoft.com/office/drawing/2014/main" id="{28F8EEED-A955-DC74-1FA9-525A81BFFC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3264" y="4283511"/>
            <a:ext cx="978708" cy="978708"/>
          </a:xfrm>
          <a:prstGeom prst="rect">
            <a:avLst/>
          </a:prstGeom>
        </p:spPr>
      </p:pic>
      <p:pic>
        <p:nvPicPr>
          <p:cNvPr id="11" name="Graphic 10" descr="Kitten with solid fill">
            <a:extLst>
              <a:ext uri="{FF2B5EF4-FFF2-40B4-BE49-F238E27FC236}">
                <a16:creationId xmlns:a16="http://schemas.microsoft.com/office/drawing/2014/main" id="{19114980-BF21-C3E7-5F00-78CDB7CCF4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85336" y="967770"/>
            <a:ext cx="914400" cy="914400"/>
          </a:xfrm>
          <a:prstGeom prst="rect">
            <a:avLst/>
          </a:prstGeom>
        </p:spPr>
      </p:pic>
      <p:pic>
        <p:nvPicPr>
          <p:cNvPr id="12" name="Graphic 11" descr="Cat with solid fill">
            <a:extLst>
              <a:ext uri="{FF2B5EF4-FFF2-40B4-BE49-F238E27FC236}">
                <a16:creationId xmlns:a16="http://schemas.microsoft.com/office/drawing/2014/main" id="{05755C27-0FB8-8744-2E3E-729197DE67B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070459" y="678029"/>
            <a:ext cx="914400" cy="914400"/>
          </a:xfrm>
          <a:prstGeom prst="rect">
            <a:avLst/>
          </a:prstGeom>
        </p:spPr>
      </p:pic>
      <p:pic>
        <p:nvPicPr>
          <p:cNvPr id="19" name="Graphic 18" descr="Cat with solid fill">
            <a:extLst>
              <a:ext uri="{FF2B5EF4-FFF2-40B4-BE49-F238E27FC236}">
                <a16:creationId xmlns:a16="http://schemas.microsoft.com/office/drawing/2014/main" id="{C19786D7-F2A1-0168-D06A-3544348062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71612" y="5189371"/>
            <a:ext cx="631852" cy="631852"/>
          </a:xfrm>
          <a:prstGeom prst="rect">
            <a:avLst/>
          </a:prstGeom>
        </p:spPr>
      </p:pic>
      <p:pic>
        <p:nvPicPr>
          <p:cNvPr id="20" name="Graphic 19" descr="Kitten with solid fill">
            <a:extLst>
              <a:ext uri="{FF2B5EF4-FFF2-40B4-BE49-F238E27FC236}">
                <a16:creationId xmlns:a16="http://schemas.microsoft.com/office/drawing/2014/main" id="{9FEF24B4-1ED7-0795-C0D4-2A6E37D53F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14412" y="4808372"/>
            <a:ext cx="631852" cy="631852"/>
          </a:xfrm>
          <a:prstGeom prst="rect">
            <a:avLst/>
          </a:prstGeom>
        </p:spPr>
      </p:pic>
      <p:pic>
        <p:nvPicPr>
          <p:cNvPr id="21" name="Graphic 20" descr="Kitten with solid fill">
            <a:extLst>
              <a:ext uri="{FF2B5EF4-FFF2-40B4-BE49-F238E27FC236}">
                <a16:creationId xmlns:a16="http://schemas.microsoft.com/office/drawing/2014/main" id="{4ADA5C1D-DB5C-FFDC-EE48-E80DBEFFC0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059984" y="5462322"/>
            <a:ext cx="631852" cy="631852"/>
          </a:xfrm>
          <a:prstGeom prst="rect">
            <a:avLst/>
          </a:prstGeom>
        </p:spPr>
      </p:pic>
      <p:pic>
        <p:nvPicPr>
          <p:cNvPr id="22" name="Graphic 21" descr="Cat with solid fill">
            <a:extLst>
              <a:ext uri="{FF2B5EF4-FFF2-40B4-BE49-F238E27FC236}">
                <a16:creationId xmlns:a16="http://schemas.microsoft.com/office/drawing/2014/main" id="{F383F5C7-5007-A2CC-9D18-BD034DCA134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16313" y="4245382"/>
            <a:ext cx="631852" cy="631852"/>
          </a:xfrm>
          <a:prstGeom prst="rect">
            <a:avLst/>
          </a:prstGeom>
        </p:spPr>
      </p:pic>
      <p:pic>
        <p:nvPicPr>
          <p:cNvPr id="23" name="Graphic 22" descr="Cat with solid fill">
            <a:extLst>
              <a:ext uri="{FF2B5EF4-FFF2-40B4-BE49-F238E27FC236}">
                <a16:creationId xmlns:a16="http://schemas.microsoft.com/office/drawing/2014/main" id="{DDD6F86E-B852-A1C9-149C-B2434DE726E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576145" y="5133505"/>
            <a:ext cx="631852" cy="631852"/>
          </a:xfrm>
          <a:prstGeom prst="rect">
            <a:avLst/>
          </a:prstGeom>
        </p:spPr>
      </p:pic>
      <p:pic>
        <p:nvPicPr>
          <p:cNvPr id="24" name="Graphic 23" descr="Cat with solid fill">
            <a:extLst>
              <a:ext uri="{FF2B5EF4-FFF2-40B4-BE49-F238E27FC236}">
                <a16:creationId xmlns:a16="http://schemas.microsoft.com/office/drawing/2014/main" id="{C014BAAB-3376-6745-8979-83FE67F98D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9753" y="5715433"/>
            <a:ext cx="631852" cy="631852"/>
          </a:xfrm>
          <a:prstGeom prst="rect">
            <a:avLst/>
          </a:prstGeom>
        </p:spPr>
      </p:pic>
      <p:pic>
        <p:nvPicPr>
          <p:cNvPr id="25" name="Graphic 24" descr="Kitten with solid fill">
            <a:extLst>
              <a:ext uri="{FF2B5EF4-FFF2-40B4-BE49-F238E27FC236}">
                <a16:creationId xmlns:a16="http://schemas.microsoft.com/office/drawing/2014/main" id="{3047E0BB-01DC-5413-CBD1-16BE277A80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58462" y="4483939"/>
            <a:ext cx="631852" cy="631852"/>
          </a:xfrm>
          <a:prstGeom prst="rect">
            <a:avLst/>
          </a:prstGeom>
        </p:spPr>
      </p:pic>
      <p:pic>
        <p:nvPicPr>
          <p:cNvPr id="26" name="Graphic 25" descr="Kitten with solid fill">
            <a:extLst>
              <a:ext uri="{FF2B5EF4-FFF2-40B4-BE49-F238E27FC236}">
                <a16:creationId xmlns:a16="http://schemas.microsoft.com/office/drawing/2014/main" id="{79FE52FB-C7B9-7D08-A7EB-EA3A3040B3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64367" y="4832012"/>
            <a:ext cx="631852" cy="631852"/>
          </a:xfrm>
          <a:prstGeom prst="rect">
            <a:avLst/>
          </a:prstGeom>
        </p:spPr>
      </p:pic>
      <p:pic>
        <p:nvPicPr>
          <p:cNvPr id="27" name="Graphic 26" descr="Cat with solid fill">
            <a:extLst>
              <a:ext uri="{FF2B5EF4-FFF2-40B4-BE49-F238E27FC236}">
                <a16:creationId xmlns:a16="http://schemas.microsoft.com/office/drawing/2014/main" id="{A8B28733-B92E-2F65-0C26-CE6AA091A1C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489707" y="5036926"/>
            <a:ext cx="631852" cy="631852"/>
          </a:xfrm>
          <a:prstGeom prst="rect">
            <a:avLst/>
          </a:prstGeom>
        </p:spPr>
      </p:pic>
      <p:pic>
        <p:nvPicPr>
          <p:cNvPr id="28" name="Graphic 27" descr="Cat with solid fill">
            <a:extLst>
              <a:ext uri="{FF2B5EF4-FFF2-40B4-BE49-F238E27FC236}">
                <a16:creationId xmlns:a16="http://schemas.microsoft.com/office/drawing/2014/main" id="{B067DD43-53C5-38CF-DB79-668D3C4296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351950" y="5555221"/>
            <a:ext cx="631852" cy="631852"/>
          </a:xfrm>
          <a:prstGeom prst="rect">
            <a:avLst/>
          </a:prstGeom>
        </p:spPr>
      </p:pic>
      <p:pic>
        <p:nvPicPr>
          <p:cNvPr id="29" name="Graphic 28" descr="Cat with solid fill">
            <a:extLst>
              <a:ext uri="{FF2B5EF4-FFF2-40B4-BE49-F238E27FC236}">
                <a16:creationId xmlns:a16="http://schemas.microsoft.com/office/drawing/2014/main" id="{7959FF08-FADE-2378-B647-2C46E2B969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0586" y="5239295"/>
            <a:ext cx="631852" cy="631852"/>
          </a:xfrm>
          <a:prstGeom prst="rect">
            <a:avLst/>
          </a:prstGeom>
        </p:spPr>
      </p:pic>
      <p:pic>
        <p:nvPicPr>
          <p:cNvPr id="30" name="Graphic 29" descr="Kitten with solid fill">
            <a:extLst>
              <a:ext uri="{FF2B5EF4-FFF2-40B4-BE49-F238E27FC236}">
                <a16:creationId xmlns:a16="http://schemas.microsoft.com/office/drawing/2014/main" id="{3EDA907A-8498-F8B2-81FD-A9874CEDE6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06609" y="5016375"/>
            <a:ext cx="631852" cy="631852"/>
          </a:xfrm>
          <a:prstGeom prst="rect">
            <a:avLst/>
          </a:prstGeom>
        </p:spPr>
      </p:pic>
      <p:pic>
        <p:nvPicPr>
          <p:cNvPr id="31" name="Graphic 30" descr="Kitten with solid fill">
            <a:extLst>
              <a:ext uri="{FF2B5EF4-FFF2-40B4-BE49-F238E27FC236}">
                <a16:creationId xmlns:a16="http://schemas.microsoft.com/office/drawing/2014/main" id="{CFC5B004-FCD3-60AF-62B3-8AD196F8C0C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68219" y="4461649"/>
            <a:ext cx="631852" cy="631852"/>
          </a:xfrm>
          <a:prstGeom prst="rect">
            <a:avLst/>
          </a:prstGeom>
        </p:spPr>
      </p:pic>
      <p:pic>
        <p:nvPicPr>
          <p:cNvPr id="32" name="Graphic 31" descr="Cat with solid fill">
            <a:extLst>
              <a:ext uri="{FF2B5EF4-FFF2-40B4-BE49-F238E27FC236}">
                <a16:creationId xmlns:a16="http://schemas.microsoft.com/office/drawing/2014/main" id="{7318A9C2-0FB8-4AA3-1C83-01D6DD2C7CC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45287" y="4295306"/>
            <a:ext cx="631852" cy="631852"/>
          </a:xfrm>
          <a:prstGeom prst="rect">
            <a:avLst/>
          </a:prstGeom>
        </p:spPr>
      </p:pic>
      <p:pic>
        <p:nvPicPr>
          <p:cNvPr id="33" name="Graphic 32" descr="Cat with solid fill">
            <a:extLst>
              <a:ext uri="{FF2B5EF4-FFF2-40B4-BE49-F238E27FC236}">
                <a16:creationId xmlns:a16="http://schemas.microsoft.com/office/drawing/2014/main" id="{2C48D3E5-3F3C-81AC-5729-4906C2ED0A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05119" y="5183429"/>
            <a:ext cx="631852" cy="631852"/>
          </a:xfrm>
          <a:prstGeom prst="rect">
            <a:avLst/>
          </a:prstGeom>
        </p:spPr>
      </p:pic>
      <p:pic>
        <p:nvPicPr>
          <p:cNvPr id="34" name="Graphic 33" descr="Cat with solid fill">
            <a:extLst>
              <a:ext uri="{FF2B5EF4-FFF2-40B4-BE49-F238E27FC236}">
                <a16:creationId xmlns:a16="http://schemas.microsoft.com/office/drawing/2014/main" id="{9E7CB439-5AF7-16F8-770A-3701BAF5AE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6610" y="5726084"/>
            <a:ext cx="631852" cy="631852"/>
          </a:xfrm>
          <a:prstGeom prst="rect">
            <a:avLst/>
          </a:prstGeom>
        </p:spPr>
      </p:pic>
      <p:pic>
        <p:nvPicPr>
          <p:cNvPr id="35" name="Graphic 34" descr="Kitten with solid fill">
            <a:extLst>
              <a:ext uri="{FF2B5EF4-FFF2-40B4-BE49-F238E27FC236}">
                <a16:creationId xmlns:a16="http://schemas.microsoft.com/office/drawing/2014/main" id="{C851A1FD-BAA9-18EE-2694-7C7BE61E11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69410" y="5345085"/>
            <a:ext cx="631852" cy="631852"/>
          </a:xfrm>
          <a:prstGeom prst="rect">
            <a:avLst/>
          </a:prstGeom>
        </p:spPr>
      </p:pic>
      <p:pic>
        <p:nvPicPr>
          <p:cNvPr id="36" name="Graphic 35" descr="Kitten with solid fill">
            <a:extLst>
              <a:ext uri="{FF2B5EF4-FFF2-40B4-BE49-F238E27FC236}">
                <a16:creationId xmlns:a16="http://schemas.microsoft.com/office/drawing/2014/main" id="{509A2D08-BB72-AF80-3052-777A1D12741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66731" y="5239295"/>
            <a:ext cx="631852" cy="631852"/>
          </a:xfrm>
          <a:prstGeom prst="rect">
            <a:avLst/>
          </a:prstGeom>
        </p:spPr>
      </p:pic>
      <p:pic>
        <p:nvPicPr>
          <p:cNvPr id="37" name="Graphic 36" descr="Cat with solid fill">
            <a:extLst>
              <a:ext uri="{FF2B5EF4-FFF2-40B4-BE49-F238E27FC236}">
                <a16:creationId xmlns:a16="http://schemas.microsoft.com/office/drawing/2014/main" id="{59ED62BB-B064-4006-4ED5-BF7479A1510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71311" y="4782095"/>
            <a:ext cx="631852" cy="631852"/>
          </a:xfrm>
          <a:prstGeom prst="rect">
            <a:avLst/>
          </a:prstGeom>
        </p:spPr>
      </p:pic>
      <p:pic>
        <p:nvPicPr>
          <p:cNvPr id="38" name="Graphic 37" descr="Cat with solid fill">
            <a:extLst>
              <a:ext uri="{FF2B5EF4-FFF2-40B4-BE49-F238E27FC236}">
                <a16:creationId xmlns:a16="http://schemas.microsoft.com/office/drawing/2014/main" id="{CB18371E-866D-A217-AF73-3CFFE29619B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631143" y="5670218"/>
            <a:ext cx="631852" cy="631852"/>
          </a:xfrm>
          <a:prstGeom prst="rect">
            <a:avLst/>
          </a:prstGeom>
        </p:spPr>
      </p:pic>
      <p:pic>
        <p:nvPicPr>
          <p:cNvPr id="39" name="Graphic 38" descr="Tiger with solid fill">
            <a:extLst>
              <a:ext uri="{FF2B5EF4-FFF2-40B4-BE49-F238E27FC236}">
                <a16:creationId xmlns:a16="http://schemas.microsoft.com/office/drawing/2014/main" id="{E91B3EF5-6133-98A1-8DF6-EC9634B8CE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49799" y="5609643"/>
            <a:ext cx="978708" cy="978708"/>
          </a:xfrm>
          <a:prstGeom prst="rect">
            <a:avLst/>
          </a:prstGeom>
        </p:spPr>
      </p:pic>
      <p:pic>
        <p:nvPicPr>
          <p:cNvPr id="40" name="Graphic 39" descr="Tiger with solid fill">
            <a:extLst>
              <a:ext uri="{FF2B5EF4-FFF2-40B4-BE49-F238E27FC236}">
                <a16:creationId xmlns:a16="http://schemas.microsoft.com/office/drawing/2014/main" id="{1B84EAE0-7BC4-615B-E694-5A4149249F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40451" y="5706926"/>
            <a:ext cx="978708" cy="978708"/>
          </a:xfrm>
          <a:prstGeom prst="rect">
            <a:avLst/>
          </a:prstGeom>
        </p:spPr>
      </p:pic>
      <p:sp>
        <p:nvSpPr>
          <p:cNvPr id="43" name="TextBox 42">
            <a:extLst>
              <a:ext uri="{FF2B5EF4-FFF2-40B4-BE49-F238E27FC236}">
                <a16:creationId xmlns:a16="http://schemas.microsoft.com/office/drawing/2014/main" id="{900A0B97-B94B-6B25-4C5A-962F882CFDC8}"/>
              </a:ext>
            </a:extLst>
          </p:cNvPr>
          <p:cNvSpPr txBox="1"/>
          <p:nvPr/>
        </p:nvSpPr>
        <p:spPr>
          <a:xfrm>
            <a:off x="8788285" y="243423"/>
            <a:ext cx="1399742" cy="523220"/>
          </a:xfrm>
          <a:prstGeom prst="rect">
            <a:avLst/>
          </a:prstGeom>
          <a:noFill/>
        </p:spPr>
        <p:txBody>
          <a:bodyPr wrap="none" rtlCol="0">
            <a:spAutoFit/>
          </a:bodyPr>
          <a:lstStyle/>
          <a:p>
            <a:r>
              <a:rPr lang="en-GB" sz="2800" dirty="0">
                <a:latin typeface="Open Sans" pitchFamily="2" charset="0"/>
                <a:ea typeface="Open Sans" pitchFamily="2" charset="0"/>
                <a:cs typeface="Open Sans" pitchFamily="2" charset="0"/>
              </a:rPr>
              <a:t>sample</a:t>
            </a:r>
          </a:p>
        </p:txBody>
      </p:sp>
      <p:sp>
        <p:nvSpPr>
          <p:cNvPr id="44" name="TextBox 43">
            <a:extLst>
              <a:ext uri="{FF2B5EF4-FFF2-40B4-BE49-F238E27FC236}">
                <a16:creationId xmlns:a16="http://schemas.microsoft.com/office/drawing/2014/main" id="{753D9CAB-B246-33CB-D68D-3D8C4E1E2192}"/>
              </a:ext>
            </a:extLst>
          </p:cNvPr>
          <p:cNvSpPr txBox="1"/>
          <p:nvPr/>
        </p:nvSpPr>
        <p:spPr>
          <a:xfrm>
            <a:off x="8455536" y="6365694"/>
            <a:ext cx="2005677" cy="523220"/>
          </a:xfrm>
          <a:prstGeom prst="rect">
            <a:avLst/>
          </a:prstGeom>
          <a:noFill/>
        </p:spPr>
        <p:txBody>
          <a:bodyPr wrap="none" rtlCol="0">
            <a:spAutoFit/>
          </a:bodyPr>
          <a:lstStyle/>
          <a:p>
            <a:r>
              <a:rPr lang="en-GB" sz="2800" dirty="0">
                <a:latin typeface="Open Sans" pitchFamily="2" charset="0"/>
                <a:ea typeface="Open Sans" pitchFamily="2" charset="0"/>
                <a:cs typeface="Open Sans" pitchFamily="2" charset="0"/>
              </a:rPr>
              <a:t>population</a:t>
            </a:r>
          </a:p>
        </p:txBody>
      </p:sp>
      <p:sp>
        <p:nvSpPr>
          <p:cNvPr id="45" name="Arrow: Down 44">
            <a:extLst>
              <a:ext uri="{FF2B5EF4-FFF2-40B4-BE49-F238E27FC236}">
                <a16:creationId xmlns:a16="http://schemas.microsoft.com/office/drawing/2014/main" id="{5FB3D67E-BD96-AAEB-1C3A-75BC121BCE87}"/>
              </a:ext>
            </a:extLst>
          </p:cNvPr>
          <p:cNvSpPr/>
          <p:nvPr/>
        </p:nvSpPr>
        <p:spPr>
          <a:xfrm>
            <a:off x="9180293" y="2480772"/>
            <a:ext cx="423146" cy="166580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1026E249-50BB-9312-13E2-0745358B071D}"/>
              </a:ext>
            </a:extLst>
          </p:cNvPr>
          <p:cNvSpPr txBox="1"/>
          <p:nvPr/>
        </p:nvSpPr>
        <p:spPr>
          <a:xfrm>
            <a:off x="9496219" y="2900813"/>
            <a:ext cx="1434488" cy="646331"/>
          </a:xfrm>
          <a:prstGeom prst="rect">
            <a:avLst/>
          </a:prstGeom>
          <a:noFill/>
        </p:spPr>
        <p:txBody>
          <a:bodyPr wrap="square" rtlCol="0">
            <a:spAutoFit/>
          </a:bodyPr>
          <a:lstStyle/>
          <a:p>
            <a:r>
              <a:rPr lang="en-GB" dirty="0">
                <a:latin typeface="Open Sans" pitchFamily="2" charset="0"/>
                <a:ea typeface="Open Sans" pitchFamily="2" charset="0"/>
                <a:cs typeface="Open Sans" pitchFamily="2" charset="0"/>
              </a:rPr>
              <a:t>inferential statistics</a:t>
            </a:r>
          </a:p>
        </p:txBody>
      </p:sp>
    </p:spTree>
    <p:extLst>
      <p:ext uri="{BB962C8B-B14F-4D97-AF65-F5344CB8AC3E}">
        <p14:creationId xmlns:p14="http://schemas.microsoft.com/office/powerpoint/2010/main" val="1137973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{1E704D3A-4A7D-44A5-BE81-22B5AE7C2630}tf12214701_win32</Template>
  <TotalTime>17735</TotalTime>
  <Words>3460</Words>
  <Application>Microsoft Office PowerPoint</Application>
  <PresentationFormat>Widescreen</PresentationFormat>
  <Paragraphs>202</Paragraphs>
  <Slides>17</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Calibri Light</vt:lpstr>
      <vt:lpstr>Goudy Old Style</vt:lpstr>
      <vt:lpstr>Microsoft Sans Serif</vt:lpstr>
      <vt:lpstr>Open Sans</vt:lpstr>
      <vt:lpstr>Open Sans ExtraBold</vt:lpstr>
      <vt:lpstr>Open Sans Light</vt:lpstr>
      <vt:lpstr>Wingdings 2</vt:lpstr>
      <vt:lpstr>SlateVTI</vt:lpstr>
      <vt:lpstr>Office Theme</vt:lpstr>
      <vt:lpstr>Statistics Intro</vt:lpstr>
      <vt:lpstr>PowerPoint Presentation</vt:lpstr>
      <vt:lpstr>PowerPoint Presentation</vt:lpstr>
      <vt:lpstr>PowerPoint Presentation</vt:lpstr>
      <vt:lpstr>PowerPoint Presentation</vt:lpstr>
      <vt:lpstr>INTERVAL DATA</vt:lpstr>
      <vt:lpstr>RATIO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 Rough (Staff)</dc:creator>
  <cp:lastModifiedBy>Daniel Rough (Staff)</cp:lastModifiedBy>
  <cp:revision>94</cp:revision>
  <dcterms:created xsi:type="dcterms:W3CDTF">2022-08-28T16:23:51Z</dcterms:created>
  <dcterms:modified xsi:type="dcterms:W3CDTF">2024-01-18T20:02:34Z</dcterms:modified>
</cp:coreProperties>
</file>