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3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3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18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015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03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65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56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6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8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0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8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1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6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2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bhishek-singh-50506329a/" TargetMode="External"/><Relationship Id="rId2" Type="http://schemas.openxmlformats.org/officeDocument/2006/relationships/hyperlink" Target="https://github.com/abhiishek04/Banking-Transaction-Behavior-Predictive-Fraud-Ris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info.abhisheksingh004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31107"/>
            <a:ext cx="6774426" cy="1117687"/>
          </a:xfrm>
        </p:spPr>
        <p:txBody>
          <a:bodyPr/>
          <a:lstStyle/>
          <a:p>
            <a:pPr algn="l"/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Banking Transaction Insights &amp; Fraud Detection</a:t>
            </a:r>
            <a:endParaRPr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31774"/>
            <a:ext cx="6108101" cy="1117687"/>
          </a:xfrm>
        </p:spPr>
        <p:txBody>
          <a:bodyPr>
            <a:normAutofit/>
          </a:bodyPr>
          <a:lstStyle/>
          <a:p>
            <a:pPr algn="l"/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 | Machine Learning | Dashboard</a:t>
            </a:r>
          </a:p>
          <a:p>
            <a:pPr algn="l"/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Abhishek Singh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48D87-E836-FE30-73D8-A88E04096B22}"/>
              </a:ext>
            </a:extLst>
          </p:cNvPr>
          <p:cNvSpPr txBox="1"/>
          <p:nvPr/>
        </p:nvSpPr>
        <p:spPr>
          <a:xfrm>
            <a:off x="0" y="3651451"/>
            <a:ext cx="6774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"Detecting fraudulent banking transactions using data analysis, SQL, machine learning &amp; interactive dashboards."</a:t>
            </a:r>
          </a:p>
          <a:p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BFEB7-CD15-51A9-D8EE-C35829544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094" y="53332"/>
            <a:ext cx="2889811" cy="2577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404123" cy="3599316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Automated fraud detection reduces financial losses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Real-time monitoring of suspicious activity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Provides valuable customer behavior insights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Improves decision-making for banks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Mitigation through Proactive Monitoring.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SQL + ML + Dashboard pipeline for fraud insights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Can be integrated with banking applications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Future: Deploy as real-time API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Add real-time fraud alerts system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728587" cy="3599316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GitHub Repo: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https://github.com/abhiishek04/Banking-Transaction-Behavior-Predictive-Fraud-Risk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LinkedIn/Portfolio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https://www.linkedin.com/in/abhishek-singh-50506329a/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Contact: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info.abhisheksingh004@gmail.com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b="1" dirty="0"/>
              <a:t> 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9082548" cy="3599316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Rising financial frauds lead to billions in losses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Manual fraud detection is slow and inefficient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Need automated fraud detection with real-time insights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Analyzing geographic and Device-Type concentration of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fraud.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High fraud incidence among middle age groups between (18-57).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b="1" dirty="0"/>
              <a:t> 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Source: Bank Transactions Dataset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Key Columns: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Transaction_Amount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Merchant_Category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Transaction_Device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Is_Fraud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Includes demographic, transactional, and fraud labels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Total Transactions: (to be filled after data analysis)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Analysis &amp; 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781288" cy="3599316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Checked missing values, duplicates, max/min transaction amount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Fraudulent vs Non-Fraud transaction counts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Top cities &amp; devices with highest fraud activity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All types of Transaction Devices.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Sample Queries written in MySQL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Age Group vs Fraud trends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Device Type vs Fraud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Transaction Amount distribution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Fraud concentrated in online &amp; high-value transactions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Fraud Detection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Algorithm: Random Forest Classifier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XGBClassifier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Data Preprocessing: Encoding, Scaling, SMOTE for imbalance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Evaluation Metrics: Accuracy, Precision, Recall, ROC-AUC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Fraud Probability predictions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BC906-AB62-F891-8FCF-A6BFE1BD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491" y="4080388"/>
            <a:ext cx="4044422" cy="26448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Output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531942" cy="3599316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Confusion Matrix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Fraud Probability examples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Accuracy: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80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 | Precision: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 = 0.95, 1 = 0.05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 = 0.83, 1 = 0.18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 score: 0 = 0.89, 1 = 0.08.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F78101-5809-E1AC-DD68-8E38EAAA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356" y="4296698"/>
            <a:ext cx="3985287" cy="24433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502445" cy="2294121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KPIs: Total Transactions, Total Fraud, Fraud %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Fraud by State/City (Map)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Fraud by Device Type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Age Group Fraud Trends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Heatmap of Fraud Risk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DA143-E014-96D6-195C-A0F50EA0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24" y="3429000"/>
            <a:ext cx="4670322" cy="31954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610600" cy="3599316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SQL – Data storage &amp; cleaning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Python – EDA &amp; ML Model (Pandas,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Matplotlib, Seaborn)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Power BI – Dashboard &amp; visualization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Notebook – Experimentation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GitHub – Version control &amp; sharing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110</TotalTime>
  <Words>525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Berlin</vt:lpstr>
      <vt:lpstr>Banking Transaction Insights &amp; Fraud Detection</vt:lpstr>
      <vt:lpstr>Problem Statement</vt:lpstr>
      <vt:lpstr>Dataset Overview</vt:lpstr>
      <vt:lpstr>SQL Analysis &amp; Data Validation</vt:lpstr>
      <vt:lpstr>Exploratory Data Analysis</vt:lpstr>
      <vt:lpstr>Fraud Detection Model</vt:lpstr>
      <vt:lpstr>Model Output &amp; Metrics</vt:lpstr>
      <vt:lpstr>Power BI Dashboard</vt:lpstr>
      <vt:lpstr>Tools &amp; Technologies</vt:lpstr>
      <vt:lpstr>Business Impact</vt:lpstr>
      <vt:lpstr>Conclusion &amp; Future Scope</vt:lpstr>
      <vt:lpstr>GitHub &amp; 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Abhishek Singh</cp:lastModifiedBy>
  <cp:revision>7</cp:revision>
  <dcterms:created xsi:type="dcterms:W3CDTF">2013-01-27T09:14:16Z</dcterms:created>
  <dcterms:modified xsi:type="dcterms:W3CDTF">2025-08-25T08:13:58Z</dcterms:modified>
  <cp:category/>
</cp:coreProperties>
</file>