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4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8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22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7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6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www.linkedin.com/in/abhishek-singh-50506329a/" TargetMode="External"/><Relationship Id="rId2" Type="http://schemas.openxmlformats.org/officeDocument/2006/relationships/hyperlink" Target="https://github.com/abhiishek04/blinkit-Retail-Forecas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mailto:info.abhisheksingh004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1EA6F-D957-DB94-9433-5155495806D0}"/>
              </a:ext>
            </a:extLst>
          </p:cNvPr>
          <p:cNvSpPr txBox="1"/>
          <p:nvPr/>
        </p:nvSpPr>
        <p:spPr>
          <a:xfrm>
            <a:off x="432619" y="2674374"/>
            <a:ext cx="790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sz="5400" dirty="0" err="1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Retail Forecasting</a:t>
            </a:r>
            <a:endParaRPr lang="en-IN" sz="5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60F66-4509-C892-ECA1-B45230BD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1140541"/>
            <a:ext cx="1661652" cy="1533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C3107-DA29-F8E9-07B4-F119862566DA}"/>
              </a:ext>
            </a:extLst>
          </p:cNvPr>
          <p:cNvSpPr txBox="1"/>
          <p:nvPr/>
        </p:nvSpPr>
        <p:spPr>
          <a:xfrm>
            <a:off x="432619" y="4428700"/>
            <a:ext cx="763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Predictive Sales Analytics for Strategic Planning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72D62-65C2-DE59-CFA4-4010C01174C7}"/>
              </a:ext>
            </a:extLst>
          </p:cNvPr>
          <p:cNvSpPr txBox="1"/>
          <p:nvPr/>
        </p:nvSpPr>
        <p:spPr>
          <a:xfrm>
            <a:off x="432619" y="4798032"/>
            <a:ext cx="574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Analysis | Forecasting Model |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Dashborad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By: Abhishek Singh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7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835742"/>
            <a:ext cx="7269480" cy="855580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Technologies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076719" cy="4351337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SQL → Data Profiling &amp; Business Insights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Python (Pandas, NumPy,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Statsmodels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Prophet, Matplotlib) → Forecasting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Power BI → Visualization &amp; Dashboarding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Excel/CSV → Raw Data Storage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Notebook → Experimentation &amp;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509CA-9701-41B3-4E65-E7B4E976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99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86580"/>
            <a:ext cx="7269480" cy="904741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2"/>
            <a:ext cx="7184873" cy="3372464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Accurate demand forecasting reduces stockouts &amp; overstock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Improved supply chain efficiency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Data-driven decisions on pricing &amp; promotions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Customer retention via segmentation insights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Better revenue planning across regions &amp; seasons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11524-1964-CF90-B63A-78445BA3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424" y="525962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Automating ETL pipelines for real-time dashboards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Incorporating external data (weather, festivals, inflation)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Advanced ML models (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LSTMs)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AI-driven recommendation system for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23603-746B-0B68-C4BA-5CEDB1BF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246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875072"/>
            <a:ext cx="7269480" cy="865412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929235" cy="4351337"/>
          </a:xfrm>
        </p:spPr>
        <p:txBody>
          <a:bodyPr/>
          <a:lstStyle/>
          <a:p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Retail Forecasting Model &amp; Dashboard provide a comprehensive solution for demand prediction, customer insights, and business optimization.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With SQL, Python, and Power BI integration, this project demonstrates the end-to-end data analytics capability expected at Big 4 firms.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36737-6075-2FA8-28B1-CF22B254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407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709F-1306-812C-C686-13B6BDD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GitHub &amp; Contact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5685-153F-DA08-B542-A6E7E8630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578164" cy="4351337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Repo: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https://github.com/abhiishek04/blinkit-Retail-Forecasting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/ Portfolio: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https://www.linkedin.com/in/abhishek-singh-50506329a/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Conatct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info.abhisheksingh004@gmail.com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85027-01CA-701D-92CE-7CDE6E142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588" y="5234400"/>
            <a:ext cx="1623600" cy="16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1140542"/>
            <a:ext cx="7269480" cy="835916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Problem Statement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2369573"/>
          </a:xfrm>
        </p:spPr>
        <p:txBody>
          <a:bodyPr anchor="ctr"/>
          <a:lstStyle/>
          <a:p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faces challenges in accurately forecasting retail demand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due to seasonality, customer behavior variations, and regional sales distribution.</a:t>
            </a:r>
          </a:p>
          <a:p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The goal is to build a data-driven forecasting and visualization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solution to optimize inventory, enhance customer satisfaction, and support business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5E1CE-0746-2129-E282-D5823CDD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587" y="5235983"/>
            <a:ext cx="1622017" cy="1622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916858"/>
            <a:ext cx="7269480" cy="853122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Collection &amp;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1889432"/>
            <a:ext cx="7788005" cy="3530600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retail sales data (CSV)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SQL analysis for data profiling &amp; insights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Python (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Notebook) for forecasting model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Power BI for interactive dashboards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Data covers order-level details: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order_id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customer_id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order_date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order_total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area, segment,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CB9F0-DC69-0D42-2088-8A90894A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01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7084"/>
            <a:ext cx="7269480" cy="934238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Analysis Using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165209" cy="4351337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Total Orders, Revenue &amp; Average Order Value calculated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Monthly Sales Trends extracted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Customer segmentation analysis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Seasonal impact on sales identified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Area-wise sales distribution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Order frequency &amp; top customers by revenue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40DB0-1D4E-6D44-8D0E-6AB89D13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37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865238"/>
            <a:ext cx="7269480" cy="826083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Numerical Insights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3431457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Total Orders: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5,000+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- Total Revenue: ₹11,009,308.50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Avg Order Value: ₹2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201.868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Premium customers drive ~45% of total revenue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Top 10 customers contributed ~8% of sales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Sales peak observed in festive seasons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A78CF-35BA-EBC9-B5D9-2C8C7A87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52" y="5260258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Forecasting Model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3136489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Built using Python (SARIMAX / Prophet tested)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Daily sales aggregated &amp; resampled to monthly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Data split into train/test for evaluation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Forecast horizon: up to Dec 2025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Evaluation metrics: MAE, RMSE, MAPE, SMAPE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16380-D670-0A87-7B31-D5A48F68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17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Forecasting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MAE: 1079.78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RMSE: 1303.04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MAPE: 28.69%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SMAPE: 55.16%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Average Daily Sales: ~18,348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Forecast highlights demand spikes during festivals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54182-2EA3-81CC-DBC3-98BC0997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17" y="5234400"/>
            <a:ext cx="1623600" cy="162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D1EF7-86D1-8D94-E02C-F008B7B9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83" y="1981079"/>
            <a:ext cx="3089365" cy="1774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904568"/>
            <a:ext cx="7269480" cy="786754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3342967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Sales Overview: Revenue, Orders, Avg Order Value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Time-Series Trends: Monthly &amp; Seasonal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Customer Segmentation &amp; Revenue Contribution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Geographical Sales Distribution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Forecast Line Charts integrated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Interactive filters for recruiter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CF4DB-05C0-E240-5491-A05E4393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53" y="5309247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4916-4EFB-2E6A-5CAA-433B8280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8" y="722946"/>
            <a:ext cx="6184489" cy="786375"/>
          </a:xfrm>
        </p:spPr>
        <p:txBody>
          <a:bodyPr anchor="ctr"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PowerBI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Dashboard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0B84A-E618-B10C-DBEA-6AF4A7A7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1553671"/>
            <a:ext cx="8136151" cy="481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863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7">
      <a:dk1>
        <a:sysClr val="windowText" lastClr="000000"/>
      </a:dk1>
      <a:lt1>
        <a:srgbClr val="F3C623"/>
      </a:lt1>
      <a:dk2>
        <a:srgbClr val="0C831F"/>
      </a:dk2>
      <a:lt2>
        <a:srgbClr val="FFC000"/>
      </a:lt2>
      <a:accent1>
        <a:srgbClr val="0C831F"/>
      </a:accent1>
      <a:accent2>
        <a:srgbClr val="FFC00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1049</TotalTime>
  <Words>579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Schoolbook</vt:lpstr>
      <vt:lpstr>Segoe UI</vt:lpstr>
      <vt:lpstr>Segoe UI Black</vt:lpstr>
      <vt:lpstr>Wingdings 2</vt:lpstr>
      <vt:lpstr>View</vt:lpstr>
      <vt:lpstr>PowerPoint Presentation</vt:lpstr>
      <vt:lpstr>Problem Statement:</vt:lpstr>
      <vt:lpstr>Data Collection &amp; Sources</vt:lpstr>
      <vt:lpstr>Data Analysis Using SQL</vt:lpstr>
      <vt:lpstr>Numerical Insights (SQL)</vt:lpstr>
      <vt:lpstr>Forecasting Model Approach</vt:lpstr>
      <vt:lpstr>Forecasting Model Results</vt:lpstr>
      <vt:lpstr>Power BI Dashboard</vt:lpstr>
      <vt:lpstr>PowerBI Dashboard</vt:lpstr>
      <vt:lpstr>Technologies &amp; Tools Used</vt:lpstr>
      <vt:lpstr>Business Impact</vt:lpstr>
      <vt:lpstr>Future Enhancements</vt:lpstr>
      <vt:lpstr>Conclusion:</vt:lpstr>
      <vt:lpstr>GitHub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Abhishek Singh</cp:lastModifiedBy>
  <cp:revision>6</cp:revision>
  <dcterms:created xsi:type="dcterms:W3CDTF">2013-01-27T09:14:16Z</dcterms:created>
  <dcterms:modified xsi:type="dcterms:W3CDTF">2025-08-30T09:01:19Z</dcterms:modified>
  <cp:category/>
</cp:coreProperties>
</file>