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rimo" charset="1" panose="020B0604020202020204"/>
      <p:regular r:id="rId23"/>
    </p:embeddedFont>
    <p:embeddedFont>
      <p:font typeface="Arial Bold" charset="1" panose="020B0802020202020204"/>
      <p:regular r:id="rId24"/>
    </p:embeddedFont>
    <p:embeddedFont>
      <p:font typeface="Arial" charset="1" panose="020B0502020202020204"/>
      <p:regular r:id="rId27"/>
    </p:embeddedFont>
    <p:embeddedFont>
      <p:font typeface="Cambria" charset="1" panose="020405030504060302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notesMasters/notesMaster1.xml" Type="http://schemas.openxmlformats.org/officeDocument/2006/relationships/notesMaster"/><Relationship Id="rId21" Target="theme/theme2.xml" Type="http://schemas.openxmlformats.org/officeDocument/2006/relationships/theme"/><Relationship Id="rId22" Target="notesSlides/notesSlide1.xml" Type="http://schemas.openxmlformats.org/officeDocument/2006/relationships/notesSlide"/><Relationship Id="rId23" Target="fonts/font23.fntdata" Type="http://schemas.openxmlformats.org/officeDocument/2006/relationships/font"/><Relationship Id="rId24" Target="fonts/font24.fntdata" Type="http://schemas.openxmlformats.org/officeDocument/2006/relationships/font"/><Relationship Id="rId25" Target="notesSlides/notesSlide2.xml" Type="http://schemas.openxmlformats.org/officeDocument/2006/relationships/notesSlide"/><Relationship Id="rId26" Target="notesSlides/notesSlide3.xml" Type="http://schemas.openxmlformats.org/officeDocument/2006/relationships/notesSlide"/><Relationship Id="rId27" Target="fonts/font27.fntdata" Type="http://schemas.openxmlformats.org/officeDocument/2006/relationships/font"/><Relationship Id="rId28" Target="fonts/font28.fntdata" Type="http://schemas.openxmlformats.org/officeDocument/2006/relationships/font"/><Relationship Id="rId29" Target="notesSlides/notesSlide4.xml" Type="http://schemas.openxmlformats.org/officeDocument/2006/relationships/notesSlide"/><Relationship Id="rId3" Target="viewProps.xml" Type="http://schemas.openxmlformats.org/officeDocument/2006/relationships/viewProps"/><Relationship Id="rId30" Target="notesSlides/notesSlide5.xml" Type="http://schemas.openxmlformats.org/officeDocument/2006/relationships/notesSlide"/><Relationship Id="rId31" Target="notesSlides/notesSlide6.xml" Type="http://schemas.openxmlformats.org/officeDocument/2006/relationships/notesSlide"/><Relationship Id="rId32" Target="notesSlides/notesSlide7.xml" Type="http://schemas.openxmlformats.org/officeDocument/2006/relationships/notesSlide"/><Relationship Id="rId33" Target="notesSlides/notesSlide8.xml" Type="http://schemas.openxmlformats.org/officeDocument/2006/relationships/notesSlide"/><Relationship Id="rId34" Target="notesSlides/notesSlide9.xml" Type="http://schemas.openxmlformats.org/officeDocument/2006/relationships/notesSlide"/><Relationship Id="rId35" Target="notesSlides/notesSlide10.xml" Type="http://schemas.openxmlformats.org/officeDocument/2006/relationships/notesSlide"/><Relationship Id="rId36" Target="notesSlides/notesSlide11.xml" Type="http://schemas.openxmlformats.org/officeDocument/2006/relationships/notesSlide"/><Relationship Id="rId37" Target="notesSlides/notesSlide12.xml" Type="http://schemas.openxmlformats.org/officeDocument/2006/relationships/notesSlide"/><Relationship Id="rId38" Target="notesSlides/notesSlide13.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1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1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6.png" Type="http://schemas.openxmlformats.org/officeDocument/2006/relationships/image"/><Relationship Id="rId4" Target="../media/image1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AF6"/>
        </a:solidFill>
      </p:bgPr>
    </p:bg>
    <p:spTree>
      <p:nvGrpSpPr>
        <p:cNvPr id="1" name=""/>
        <p:cNvGrpSpPr/>
        <p:nvPr/>
      </p:nvGrpSpPr>
      <p:grpSpPr>
        <a:xfrm>
          <a:off x="0" y="0"/>
          <a:ext cx="0" cy="0"/>
          <a:chOff x="0" y="0"/>
          <a:chExt cx="0" cy="0"/>
        </a:xfrm>
      </p:grpSpPr>
      <p:sp>
        <p:nvSpPr>
          <p:cNvPr name="Freeform 2" id="2"/>
          <p:cNvSpPr/>
          <p:nvPr/>
        </p:nvSpPr>
        <p:spPr>
          <a:xfrm flipH="false" flipV="false" rot="0">
            <a:off x="9678454" y="5107528"/>
            <a:ext cx="8609546" cy="5201956"/>
          </a:xfrm>
          <a:custGeom>
            <a:avLst/>
            <a:gdLst/>
            <a:ahLst/>
            <a:cxnLst/>
            <a:rect r="r" b="b" t="t" l="l"/>
            <a:pathLst>
              <a:path h="5201956" w="8609546">
                <a:moveTo>
                  <a:pt x="0" y="0"/>
                </a:moveTo>
                <a:lnTo>
                  <a:pt x="8609546" y="0"/>
                </a:lnTo>
                <a:lnTo>
                  <a:pt x="8609546" y="5201957"/>
                </a:lnTo>
                <a:lnTo>
                  <a:pt x="0" y="52019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9698415" y="0"/>
            <a:ext cx="8609545" cy="5201956"/>
          </a:xfrm>
          <a:custGeom>
            <a:avLst/>
            <a:gdLst/>
            <a:ahLst/>
            <a:cxnLst/>
            <a:rect r="r" b="b" t="t" l="l"/>
            <a:pathLst>
              <a:path h="5201956" w="8609545">
                <a:moveTo>
                  <a:pt x="0" y="0"/>
                </a:moveTo>
                <a:lnTo>
                  <a:pt x="8609545" y="0"/>
                </a:lnTo>
                <a:lnTo>
                  <a:pt x="8609545" y="5201956"/>
                </a:lnTo>
                <a:lnTo>
                  <a:pt x="0" y="52019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784303" y="2098497"/>
            <a:ext cx="10371376" cy="4050030"/>
          </a:xfrm>
          <a:prstGeom prst="rect">
            <a:avLst/>
          </a:prstGeom>
        </p:spPr>
        <p:txBody>
          <a:bodyPr anchor="t" rtlCol="false" tIns="0" lIns="0" bIns="0" rIns="0">
            <a:spAutoFit/>
          </a:bodyPr>
          <a:lstStyle/>
          <a:p>
            <a:pPr algn="l">
              <a:lnSpc>
                <a:spcPts val="6480"/>
              </a:lnSpc>
            </a:pPr>
            <a:r>
              <a:rPr lang="en-US" sz="3600">
                <a:solidFill>
                  <a:srgbClr val="1F2C8F"/>
                </a:solidFill>
                <a:latin typeface="Arimo"/>
                <a:ea typeface="Arimo"/>
                <a:cs typeface="Arimo"/>
                <a:sym typeface="Arimo"/>
              </a:rPr>
              <a:t>Angelina -202401100300041</a:t>
            </a:r>
          </a:p>
          <a:p>
            <a:pPr algn="l">
              <a:lnSpc>
                <a:spcPts val="6480"/>
              </a:lnSpc>
            </a:pPr>
            <a:r>
              <a:rPr lang="en-US" sz="3600">
                <a:solidFill>
                  <a:srgbClr val="1F2C8F"/>
                </a:solidFill>
                <a:latin typeface="Arimo"/>
                <a:ea typeface="Arimo"/>
                <a:cs typeface="Arimo"/>
                <a:sym typeface="Arimo"/>
              </a:rPr>
              <a:t>Aditya Shivhare - 202401100300018   </a:t>
            </a:r>
          </a:p>
          <a:p>
            <a:pPr algn="l">
              <a:lnSpc>
                <a:spcPts val="6480"/>
              </a:lnSpc>
            </a:pPr>
            <a:r>
              <a:rPr lang="en-US" sz="3600">
                <a:solidFill>
                  <a:srgbClr val="1F2C8F"/>
                </a:solidFill>
                <a:latin typeface="Arimo"/>
                <a:ea typeface="Arimo"/>
                <a:cs typeface="Arimo"/>
                <a:sym typeface="Arimo"/>
              </a:rPr>
              <a:t>Anish Chaudhary- 202401100300046                              Abhishek Kumar - 202401100300007</a:t>
            </a:r>
          </a:p>
          <a:p>
            <a:pPr algn="l">
              <a:lnSpc>
                <a:spcPts val="6480"/>
              </a:lnSpc>
            </a:pPr>
            <a:r>
              <a:rPr lang="en-US" sz="3600">
                <a:solidFill>
                  <a:srgbClr val="1F2C8F"/>
                </a:solidFill>
                <a:latin typeface="Arimo"/>
                <a:ea typeface="Arimo"/>
                <a:cs typeface="Arimo"/>
                <a:sym typeface="Arimo"/>
              </a:rPr>
              <a:t>Amarjeet Yadav- 202401100300033</a:t>
            </a:r>
          </a:p>
        </p:txBody>
      </p:sp>
      <p:sp>
        <p:nvSpPr>
          <p:cNvPr name="Freeform 5" id="5" descr="KIET Logo"/>
          <p:cNvSpPr/>
          <p:nvPr/>
        </p:nvSpPr>
        <p:spPr>
          <a:xfrm flipH="false" flipV="false" rot="0">
            <a:off x="692864" y="257817"/>
            <a:ext cx="5829300" cy="1657350"/>
          </a:xfrm>
          <a:custGeom>
            <a:avLst/>
            <a:gdLst/>
            <a:ahLst/>
            <a:cxnLst/>
            <a:rect r="r" b="b" t="t" l="l"/>
            <a:pathLst>
              <a:path h="1657350" w="5829300">
                <a:moveTo>
                  <a:pt x="0" y="0"/>
                </a:moveTo>
                <a:lnTo>
                  <a:pt x="5829300" y="0"/>
                </a:lnTo>
                <a:lnTo>
                  <a:pt x="5829300" y="1657350"/>
                </a:lnTo>
                <a:lnTo>
                  <a:pt x="0" y="1657350"/>
                </a:lnTo>
                <a:lnTo>
                  <a:pt x="0" y="0"/>
                </a:lnTo>
                <a:close/>
              </a:path>
            </a:pathLst>
          </a:custGeom>
          <a:blipFill>
            <a:blip r:embed="rId7"/>
            <a:stretch>
              <a:fillRect l="0" t="0" r="-44" b="0"/>
            </a:stretch>
          </a:blipFill>
        </p:spPr>
      </p:sp>
      <p:sp>
        <p:nvSpPr>
          <p:cNvPr name="Freeform 6" id="6" descr="Dr"/>
          <p:cNvSpPr/>
          <p:nvPr/>
        </p:nvSpPr>
        <p:spPr>
          <a:xfrm flipH="false" flipV="false" rot="0">
            <a:off x="7964863" y="157804"/>
            <a:ext cx="1757362" cy="1757362"/>
          </a:xfrm>
          <a:custGeom>
            <a:avLst/>
            <a:gdLst/>
            <a:ahLst/>
            <a:cxnLst/>
            <a:rect r="r" b="b" t="t" l="l"/>
            <a:pathLst>
              <a:path h="1757362" w="1757362">
                <a:moveTo>
                  <a:pt x="0" y="0"/>
                </a:moveTo>
                <a:lnTo>
                  <a:pt x="1757363" y="0"/>
                </a:lnTo>
                <a:lnTo>
                  <a:pt x="1757363" y="1757363"/>
                </a:lnTo>
                <a:lnTo>
                  <a:pt x="0" y="1757363"/>
                </a:lnTo>
                <a:lnTo>
                  <a:pt x="0" y="0"/>
                </a:lnTo>
                <a:close/>
              </a:path>
            </a:pathLst>
          </a:custGeom>
          <a:blipFill>
            <a:blip r:embed="rId8"/>
            <a:stretch>
              <a:fillRect l="0" t="0" r="0" b="0"/>
            </a:stretch>
          </a:blipFill>
        </p:spPr>
      </p:sp>
      <p:sp>
        <p:nvSpPr>
          <p:cNvPr name="TextBox 7" id="7"/>
          <p:cNvSpPr txBox="true"/>
          <p:nvPr/>
        </p:nvSpPr>
        <p:spPr>
          <a:xfrm rot="0">
            <a:off x="393353" y="6784582"/>
            <a:ext cx="8185845" cy="923925"/>
          </a:xfrm>
          <a:prstGeom prst="rect">
            <a:avLst/>
          </a:prstGeom>
        </p:spPr>
        <p:txBody>
          <a:bodyPr anchor="t" rtlCol="false" tIns="0" lIns="0" bIns="0" rIns="0">
            <a:spAutoFit/>
          </a:bodyPr>
          <a:lstStyle/>
          <a:p>
            <a:pPr algn="ctr">
              <a:lnSpc>
                <a:spcPts val="6480"/>
              </a:lnSpc>
              <a:spcBef>
                <a:spcPct val="0"/>
              </a:spcBef>
            </a:pPr>
            <a:r>
              <a:rPr lang="en-US" b="true" sz="5400">
                <a:solidFill>
                  <a:srgbClr val="1F2C8F"/>
                </a:solidFill>
                <a:latin typeface="Arial Bold"/>
                <a:ea typeface="Arial Bold"/>
                <a:cs typeface="Arial Bold"/>
                <a:sym typeface="Arial Bold"/>
              </a:rPr>
              <a:t>Submitted by - Group -14</a:t>
            </a:r>
          </a:p>
        </p:txBody>
      </p:sp>
      <p:sp>
        <p:nvSpPr>
          <p:cNvPr name="TextBox 8" id="8"/>
          <p:cNvSpPr txBox="true"/>
          <p:nvPr/>
        </p:nvSpPr>
        <p:spPr>
          <a:xfrm rot="0">
            <a:off x="393353" y="7603732"/>
            <a:ext cx="8185845" cy="923925"/>
          </a:xfrm>
          <a:prstGeom prst="rect">
            <a:avLst/>
          </a:prstGeom>
        </p:spPr>
        <p:txBody>
          <a:bodyPr anchor="t" rtlCol="false" tIns="0" lIns="0" bIns="0" rIns="0">
            <a:spAutoFit/>
          </a:bodyPr>
          <a:lstStyle/>
          <a:p>
            <a:pPr algn="ctr">
              <a:lnSpc>
                <a:spcPts val="6480"/>
              </a:lnSpc>
              <a:spcBef>
                <a:spcPct val="0"/>
              </a:spcBef>
            </a:pPr>
            <a:r>
              <a:rPr lang="en-US" b="true" sz="5400">
                <a:solidFill>
                  <a:srgbClr val="1F2C8F"/>
                </a:solidFill>
                <a:latin typeface="Arial Bold"/>
                <a:ea typeface="Arial Bold"/>
                <a:cs typeface="Arial Bold"/>
                <a:sym typeface="Arial Bold"/>
              </a:rPr>
              <a:t>Submitted to: Bikki Sir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FAF6"/>
        </a:solidFill>
      </p:bgPr>
    </p:bg>
    <p:spTree>
      <p:nvGrpSpPr>
        <p:cNvPr id="1" name=""/>
        <p:cNvGrpSpPr/>
        <p:nvPr/>
      </p:nvGrpSpPr>
      <p:grpSpPr>
        <a:xfrm>
          <a:off x="0" y="0"/>
          <a:ext cx="0" cy="0"/>
          <a:chOff x="0" y="0"/>
          <a:chExt cx="0" cy="0"/>
        </a:xfrm>
      </p:grpSpPr>
      <p:sp>
        <p:nvSpPr>
          <p:cNvPr name="Freeform 2" id="2"/>
          <p:cNvSpPr/>
          <p:nvPr/>
        </p:nvSpPr>
        <p:spPr>
          <a:xfrm flipH="false" flipV="false" rot="0">
            <a:off x="9678454" y="5107528"/>
            <a:ext cx="8609546" cy="5201956"/>
          </a:xfrm>
          <a:custGeom>
            <a:avLst/>
            <a:gdLst/>
            <a:ahLst/>
            <a:cxnLst/>
            <a:rect r="r" b="b" t="t" l="l"/>
            <a:pathLst>
              <a:path h="5201956" w="8609546">
                <a:moveTo>
                  <a:pt x="0" y="0"/>
                </a:moveTo>
                <a:lnTo>
                  <a:pt x="8609546" y="0"/>
                </a:lnTo>
                <a:lnTo>
                  <a:pt x="8609546" y="5201957"/>
                </a:lnTo>
                <a:lnTo>
                  <a:pt x="0" y="52019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9698415" y="0"/>
            <a:ext cx="8609545" cy="5201956"/>
          </a:xfrm>
          <a:custGeom>
            <a:avLst/>
            <a:gdLst/>
            <a:ahLst/>
            <a:cxnLst/>
            <a:rect r="r" b="b" t="t" l="l"/>
            <a:pathLst>
              <a:path h="5201956" w="8609545">
                <a:moveTo>
                  <a:pt x="0" y="0"/>
                </a:moveTo>
                <a:lnTo>
                  <a:pt x="8609545" y="0"/>
                </a:lnTo>
                <a:lnTo>
                  <a:pt x="8609545" y="5201956"/>
                </a:lnTo>
                <a:lnTo>
                  <a:pt x="0" y="52019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11463777" y="6866487"/>
            <a:ext cx="1162531" cy="1162532"/>
            <a:chOff x="0" y="0"/>
            <a:chExt cx="1550042" cy="1550042"/>
          </a:xfrm>
        </p:grpSpPr>
        <p:sp>
          <p:nvSpPr>
            <p:cNvPr name="Freeform 5" id="5"/>
            <p:cNvSpPr/>
            <p:nvPr/>
          </p:nvSpPr>
          <p:spPr>
            <a:xfrm flipH="false" flipV="false" rot="0">
              <a:off x="0" y="0"/>
              <a:ext cx="1550162" cy="1550162"/>
            </a:xfrm>
            <a:custGeom>
              <a:avLst/>
              <a:gdLst/>
              <a:ahLst/>
              <a:cxnLst/>
              <a:rect r="r" b="b" t="t" l="l"/>
              <a:pathLst>
                <a:path h="1550162" w="1550162">
                  <a:moveTo>
                    <a:pt x="775081" y="1550035"/>
                  </a:moveTo>
                  <a:cubicBezTo>
                    <a:pt x="1203071" y="1550035"/>
                    <a:pt x="1550162" y="1203071"/>
                    <a:pt x="1550162" y="774954"/>
                  </a:cubicBezTo>
                  <a:cubicBezTo>
                    <a:pt x="1550162" y="346837"/>
                    <a:pt x="1203071" y="0"/>
                    <a:pt x="775081" y="0"/>
                  </a:cubicBezTo>
                  <a:cubicBezTo>
                    <a:pt x="347091" y="0"/>
                    <a:pt x="0" y="346964"/>
                    <a:pt x="0" y="775081"/>
                  </a:cubicBezTo>
                  <a:cubicBezTo>
                    <a:pt x="0" y="1203198"/>
                    <a:pt x="346964" y="1550162"/>
                    <a:pt x="775081" y="1550162"/>
                  </a:cubicBezTo>
                  <a:close/>
                </a:path>
              </a:pathLst>
            </a:custGeom>
            <a:solidFill>
              <a:srgbClr val="1F2C8F"/>
            </a:solidFill>
          </p:spPr>
        </p:sp>
      </p:grpSp>
      <p:grpSp>
        <p:nvGrpSpPr>
          <p:cNvPr name="Group 6" id="6"/>
          <p:cNvGrpSpPr/>
          <p:nvPr/>
        </p:nvGrpSpPr>
        <p:grpSpPr>
          <a:xfrm rot="0">
            <a:off x="253648" y="215592"/>
            <a:ext cx="9875520" cy="1023781"/>
            <a:chOff x="0" y="0"/>
            <a:chExt cx="13167360" cy="1365042"/>
          </a:xfrm>
        </p:grpSpPr>
        <p:sp>
          <p:nvSpPr>
            <p:cNvPr name="Freeform 7" id="7"/>
            <p:cNvSpPr/>
            <p:nvPr/>
          </p:nvSpPr>
          <p:spPr>
            <a:xfrm flipH="false" flipV="false" rot="0">
              <a:off x="0" y="0"/>
              <a:ext cx="13167361" cy="1365042"/>
            </a:xfrm>
            <a:custGeom>
              <a:avLst/>
              <a:gdLst/>
              <a:ahLst/>
              <a:cxnLst/>
              <a:rect r="r" b="b" t="t" l="l"/>
              <a:pathLst>
                <a:path h="1365042" w="13167361">
                  <a:moveTo>
                    <a:pt x="0" y="0"/>
                  </a:moveTo>
                  <a:lnTo>
                    <a:pt x="13167361" y="0"/>
                  </a:lnTo>
                  <a:lnTo>
                    <a:pt x="13167361" y="1365042"/>
                  </a:lnTo>
                  <a:lnTo>
                    <a:pt x="0" y="1365042"/>
                  </a:lnTo>
                  <a:close/>
                </a:path>
              </a:pathLst>
            </a:custGeom>
            <a:solidFill>
              <a:srgbClr val="000000">
                <a:alpha val="0"/>
              </a:srgbClr>
            </a:solidFill>
          </p:spPr>
        </p:sp>
        <p:sp>
          <p:nvSpPr>
            <p:cNvPr name="TextBox 8" id="8"/>
            <p:cNvSpPr txBox="true"/>
            <p:nvPr/>
          </p:nvSpPr>
          <p:spPr>
            <a:xfrm>
              <a:off x="0" y="-104775"/>
              <a:ext cx="13167360" cy="1469817"/>
            </a:xfrm>
            <a:prstGeom prst="rect">
              <a:avLst/>
            </a:prstGeom>
          </p:spPr>
          <p:txBody>
            <a:bodyPr anchor="b" rtlCol="false" tIns="0" lIns="0" bIns="0" rIns="0"/>
            <a:lstStyle/>
            <a:p>
              <a:pPr algn="l">
                <a:lnSpc>
                  <a:spcPts val="6480"/>
                </a:lnSpc>
              </a:pPr>
              <a:r>
                <a:rPr lang="en-US" sz="5400" b="true">
                  <a:solidFill>
                    <a:srgbClr val="1F2C8F"/>
                  </a:solidFill>
                  <a:latin typeface="Arial Bold"/>
                  <a:ea typeface="Arial Bold"/>
                  <a:cs typeface="Arial Bold"/>
                  <a:sym typeface="Arial Bold"/>
                </a:rPr>
                <a:t>OUTPUT</a:t>
              </a:r>
            </a:p>
          </p:txBody>
        </p:sp>
      </p:grpSp>
      <p:sp>
        <p:nvSpPr>
          <p:cNvPr name="Freeform 9" id="9"/>
          <p:cNvSpPr/>
          <p:nvPr/>
        </p:nvSpPr>
        <p:spPr>
          <a:xfrm flipH="false" flipV="false" rot="0">
            <a:off x="253648" y="1510300"/>
            <a:ext cx="14548205" cy="8183367"/>
          </a:xfrm>
          <a:custGeom>
            <a:avLst/>
            <a:gdLst/>
            <a:ahLst/>
            <a:cxnLst/>
            <a:rect r="r" b="b" t="t" l="l"/>
            <a:pathLst>
              <a:path h="8183367" w="14548205">
                <a:moveTo>
                  <a:pt x="0" y="0"/>
                </a:moveTo>
                <a:lnTo>
                  <a:pt x="14548205" y="0"/>
                </a:lnTo>
                <a:lnTo>
                  <a:pt x="14548205" y="8183368"/>
                </a:lnTo>
                <a:lnTo>
                  <a:pt x="0" y="8183368"/>
                </a:lnTo>
                <a:lnTo>
                  <a:pt x="0" y="0"/>
                </a:lnTo>
                <a:close/>
              </a:path>
            </a:pathLst>
          </a:custGeom>
          <a:blipFill>
            <a:blip r:embed="rId7"/>
            <a:stretch>
              <a:fillRect l="0" t="0" r="0" b="0"/>
            </a:stretch>
          </a:blipFill>
        </p:spPr>
      </p:sp>
      <p:grpSp>
        <p:nvGrpSpPr>
          <p:cNvPr name="Group 10" id="10"/>
          <p:cNvGrpSpPr/>
          <p:nvPr/>
        </p:nvGrpSpPr>
        <p:grpSpPr>
          <a:xfrm rot="0">
            <a:off x="15537656" y="685799"/>
            <a:ext cx="1601384" cy="707234"/>
            <a:chOff x="0" y="0"/>
            <a:chExt cx="2135178" cy="942978"/>
          </a:xfrm>
        </p:grpSpPr>
        <p:sp>
          <p:nvSpPr>
            <p:cNvPr name="Freeform 11" id="11"/>
            <p:cNvSpPr/>
            <p:nvPr/>
          </p:nvSpPr>
          <p:spPr>
            <a:xfrm flipH="false" flipV="false" rot="0">
              <a:off x="0" y="0"/>
              <a:ext cx="2135178" cy="942978"/>
            </a:xfrm>
            <a:custGeom>
              <a:avLst/>
              <a:gdLst/>
              <a:ahLst/>
              <a:cxnLst/>
              <a:rect r="r" b="b" t="t" l="l"/>
              <a:pathLst>
                <a:path h="942978" w="2135178">
                  <a:moveTo>
                    <a:pt x="0" y="0"/>
                  </a:moveTo>
                  <a:lnTo>
                    <a:pt x="2135178" y="0"/>
                  </a:lnTo>
                  <a:lnTo>
                    <a:pt x="2135178" y="942978"/>
                  </a:lnTo>
                  <a:lnTo>
                    <a:pt x="0" y="942978"/>
                  </a:lnTo>
                  <a:close/>
                </a:path>
              </a:pathLst>
            </a:custGeom>
            <a:solidFill>
              <a:srgbClr val="000000">
                <a:alpha val="0"/>
              </a:srgbClr>
            </a:solidFill>
          </p:spPr>
        </p:sp>
        <p:sp>
          <p:nvSpPr>
            <p:cNvPr name="TextBox 12" id="12"/>
            <p:cNvSpPr txBox="true"/>
            <p:nvPr/>
          </p:nvSpPr>
          <p:spPr>
            <a:xfrm>
              <a:off x="0" y="-47625"/>
              <a:ext cx="2135178" cy="990603"/>
            </a:xfrm>
            <a:prstGeom prst="rect">
              <a:avLst/>
            </a:prstGeom>
          </p:spPr>
          <p:txBody>
            <a:bodyPr anchor="ctr" rtlCol="false" tIns="0" lIns="0" bIns="0" rIns="0"/>
            <a:lstStyle/>
            <a:p>
              <a:pPr algn="r">
                <a:lnSpc>
                  <a:spcPts val="2879"/>
                </a:lnSpc>
              </a:pPr>
              <a:r>
                <a:rPr lang="en-US" sz="2400">
                  <a:solidFill>
                    <a:srgbClr val="1F2C8F"/>
                  </a:solidFill>
                  <a:latin typeface="Arial"/>
                  <a:ea typeface="Arial"/>
                  <a:cs typeface="Arial"/>
                  <a:sym typeface="Arial"/>
                </a:rPr>
                <a:t>10</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FAF6"/>
        </a:solidFill>
      </p:bgPr>
    </p:bg>
    <p:spTree>
      <p:nvGrpSpPr>
        <p:cNvPr id="1" name=""/>
        <p:cNvGrpSpPr/>
        <p:nvPr/>
      </p:nvGrpSpPr>
      <p:grpSpPr>
        <a:xfrm>
          <a:off x="0" y="0"/>
          <a:ext cx="0" cy="0"/>
          <a:chOff x="0" y="0"/>
          <a:chExt cx="0" cy="0"/>
        </a:xfrm>
      </p:grpSpPr>
      <p:sp>
        <p:nvSpPr>
          <p:cNvPr name="Freeform 2" id="2"/>
          <p:cNvSpPr/>
          <p:nvPr/>
        </p:nvSpPr>
        <p:spPr>
          <a:xfrm flipH="false" flipV="false" rot="0">
            <a:off x="9678454" y="5107528"/>
            <a:ext cx="8609546" cy="5201956"/>
          </a:xfrm>
          <a:custGeom>
            <a:avLst/>
            <a:gdLst/>
            <a:ahLst/>
            <a:cxnLst/>
            <a:rect r="r" b="b" t="t" l="l"/>
            <a:pathLst>
              <a:path h="5201956" w="8609546">
                <a:moveTo>
                  <a:pt x="0" y="0"/>
                </a:moveTo>
                <a:lnTo>
                  <a:pt x="8609546" y="0"/>
                </a:lnTo>
                <a:lnTo>
                  <a:pt x="8609546" y="5201957"/>
                </a:lnTo>
                <a:lnTo>
                  <a:pt x="0" y="52019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9698415" y="0"/>
            <a:ext cx="8609545" cy="5201956"/>
          </a:xfrm>
          <a:custGeom>
            <a:avLst/>
            <a:gdLst/>
            <a:ahLst/>
            <a:cxnLst/>
            <a:rect r="r" b="b" t="t" l="l"/>
            <a:pathLst>
              <a:path h="5201956" w="8609545">
                <a:moveTo>
                  <a:pt x="0" y="0"/>
                </a:moveTo>
                <a:lnTo>
                  <a:pt x="8609545" y="0"/>
                </a:lnTo>
                <a:lnTo>
                  <a:pt x="8609545" y="5201956"/>
                </a:lnTo>
                <a:lnTo>
                  <a:pt x="0" y="52019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11463777" y="6866487"/>
            <a:ext cx="1162531" cy="1162532"/>
            <a:chOff x="0" y="0"/>
            <a:chExt cx="1550042" cy="1550042"/>
          </a:xfrm>
        </p:grpSpPr>
        <p:sp>
          <p:nvSpPr>
            <p:cNvPr name="Freeform 5" id="5"/>
            <p:cNvSpPr/>
            <p:nvPr/>
          </p:nvSpPr>
          <p:spPr>
            <a:xfrm flipH="false" flipV="false" rot="0">
              <a:off x="0" y="0"/>
              <a:ext cx="1550162" cy="1550162"/>
            </a:xfrm>
            <a:custGeom>
              <a:avLst/>
              <a:gdLst/>
              <a:ahLst/>
              <a:cxnLst/>
              <a:rect r="r" b="b" t="t" l="l"/>
              <a:pathLst>
                <a:path h="1550162" w="1550162">
                  <a:moveTo>
                    <a:pt x="775081" y="1550035"/>
                  </a:moveTo>
                  <a:cubicBezTo>
                    <a:pt x="1203071" y="1550035"/>
                    <a:pt x="1550162" y="1203071"/>
                    <a:pt x="1550162" y="774954"/>
                  </a:cubicBezTo>
                  <a:cubicBezTo>
                    <a:pt x="1550162" y="346837"/>
                    <a:pt x="1203071" y="0"/>
                    <a:pt x="775081" y="0"/>
                  </a:cubicBezTo>
                  <a:cubicBezTo>
                    <a:pt x="347091" y="0"/>
                    <a:pt x="0" y="346964"/>
                    <a:pt x="0" y="775081"/>
                  </a:cubicBezTo>
                  <a:cubicBezTo>
                    <a:pt x="0" y="1203198"/>
                    <a:pt x="346964" y="1550162"/>
                    <a:pt x="775081" y="1550162"/>
                  </a:cubicBezTo>
                  <a:close/>
                </a:path>
              </a:pathLst>
            </a:custGeom>
            <a:solidFill>
              <a:srgbClr val="1F2C8F"/>
            </a:solidFill>
          </p:spPr>
        </p:sp>
      </p:grpSp>
      <p:grpSp>
        <p:nvGrpSpPr>
          <p:cNvPr name="Group 6" id="6"/>
          <p:cNvGrpSpPr/>
          <p:nvPr/>
        </p:nvGrpSpPr>
        <p:grpSpPr>
          <a:xfrm rot="0">
            <a:off x="253648" y="215592"/>
            <a:ext cx="9875520" cy="1023781"/>
            <a:chOff x="0" y="0"/>
            <a:chExt cx="13167360" cy="1365042"/>
          </a:xfrm>
        </p:grpSpPr>
        <p:sp>
          <p:nvSpPr>
            <p:cNvPr name="Freeform 7" id="7"/>
            <p:cNvSpPr/>
            <p:nvPr/>
          </p:nvSpPr>
          <p:spPr>
            <a:xfrm flipH="false" flipV="false" rot="0">
              <a:off x="0" y="0"/>
              <a:ext cx="13167361" cy="1365042"/>
            </a:xfrm>
            <a:custGeom>
              <a:avLst/>
              <a:gdLst/>
              <a:ahLst/>
              <a:cxnLst/>
              <a:rect r="r" b="b" t="t" l="l"/>
              <a:pathLst>
                <a:path h="1365042" w="13167361">
                  <a:moveTo>
                    <a:pt x="0" y="0"/>
                  </a:moveTo>
                  <a:lnTo>
                    <a:pt x="13167361" y="0"/>
                  </a:lnTo>
                  <a:lnTo>
                    <a:pt x="13167361" y="1365042"/>
                  </a:lnTo>
                  <a:lnTo>
                    <a:pt x="0" y="1365042"/>
                  </a:lnTo>
                  <a:close/>
                </a:path>
              </a:pathLst>
            </a:custGeom>
            <a:solidFill>
              <a:srgbClr val="000000">
                <a:alpha val="0"/>
              </a:srgbClr>
            </a:solidFill>
          </p:spPr>
        </p:sp>
        <p:sp>
          <p:nvSpPr>
            <p:cNvPr name="TextBox 8" id="8"/>
            <p:cNvSpPr txBox="true"/>
            <p:nvPr/>
          </p:nvSpPr>
          <p:spPr>
            <a:xfrm>
              <a:off x="0" y="-104775"/>
              <a:ext cx="13167360" cy="1469817"/>
            </a:xfrm>
            <a:prstGeom prst="rect">
              <a:avLst/>
            </a:prstGeom>
          </p:spPr>
          <p:txBody>
            <a:bodyPr anchor="b" rtlCol="false" tIns="0" lIns="0" bIns="0" rIns="0"/>
            <a:lstStyle/>
            <a:p>
              <a:pPr algn="l">
                <a:lnSpc>
                  <a:spcPts val="6480"/>
                </a:lnSpc>
              </a:pPr>
              <a:r>
                <a:rPr lang="en-US" sz="5400" b="true">
                  <a:solidFill>
                    <a:srgbClr val="1F2C8F"/>
                  </a:solidFill>
                  <a:latin typeface="Arial Bold"/>
                  <a:ea typeface="Arial Bold"/>
                  <a:cs typeface="Arial Bold"/>
                  <a:sym typeface="Arial Bold"/>
                </a:rPr>
                <a:t>OUTPUT</a:t>
              </a:r>
            </a:p>
          </p:txBody>
        </p:sp>
      </p:grpSp>
      <p:sp>
        <p:nvSpPr>
          <p:cNvPr name="Freeform 9" id="9"/>
          <p:cNvSpPr/>
          <p:nvPr/>
        </p:nvSpPr>
        <p:spPr>
          <a:xfrm flipH="false" flipV="false" rot="0">
            <a:off x="253648" y="1510300"/>
            <a:ext cx="14548205" cy="8183367"/>
          </a:xfrm>
          <a:custGeom>
            <a:avLst/>
            <a:gdLst/>
            <a:ahLst/>
            <a:cxnLst/>
            <a:rect r="r" b="b" t="t" l="l"/>
            <a:pathLst>
              <a:path h="8183367" w="14548205">
                <a:moveTo>
                  <a:pt x="0" y="0"/>
                </a:moveTo>
                <a:lnTo>
                  <a:pt x="14548205" y="0"/>
                </a:lnTo>
                <a:lnTo>
                  <a:pt x="14548205" y="8183368"/>
                </a:lnTo>
                <a:lnTo>
                  <a:pt x="0" y="8183368"/>
                </a:lnTo>
                <a:lnTo>
                  <a:pt x="0" y="0"/>
                </a:lnTo>
                <a:close/>
              </a:path>
            </a:pathLst>
          </a:custGeom>
          <a:blipFill>
            <a:blip r:embed="rId7"/>
            <a:stretch>
              <a:fillRect l="0" t="0" r="0" b="0"/>
            </a:stretch>
          </a:blipFill>
        </p:spPr>
      </p:sp>
      <p:grpSp>
        <p:nvGrpSpPr>
          <p:cNvPr name="Group 10" id="10"/>
          <p:cNvGrpSpPr/>
          <p:nvPr/>
        </p:nvGrpSpPr>
        <p:grpSpPr>
          <a:xfrm rot="0">
            <a:off x="15537656" y="685799"/>
            <a:ext cx="1601384" cy="707234"/>
            <a:chOff x="0" y="0"/>
            <a:chExt cx="2135178" cy="942978"/>
          </a:xfrm>
        </p:grpSpPr>
        <p:sp>
          <p:nvSpPr>
            <p:cNvPr name="Freeform 11" id="11"/>
            <p:cNvSpPr/>
            <p:nvPr/>
          </p:nvSpPr>
          <p:spPr>
            <a:xfrm flipH="false" flipV="false" rot="0">
              <a:off x="0" y="0"/>
              <a:ext cx="2135178" cy="942978"/>
            </a:xfrm>
            <a:custGeom>
              <a:avLst/>
              <a:gdLst/>
              <a:ahLst/>
              <a:cxnLst/>
              <a:rect r="r" b="b" t="t" l="l"/>
              <a:pathLst>
                <a:path h="942978" w="2135178">
                  <a:moveTo>
                    <a:pt x="0" y="0"/>
                  </a:moveTo>
                  <a:lnTo>
                    <a:pt x="2135178" y="0"/>
                  </a:lnTo>
                  <a:lnTo>
                    <a:pt x="2135178" y="942978"/>
                  </a:lnTo>
                  <a:lnTo>
                    <a:pt x="0" y="942978"/>
                  </a:lnTo>
                  <a:close/>
                </a:path>
              </a:pathLst>
            </a:custGeom>
            <a:solidFill>
              <a:srgbClr val="000000">
                <a:alpha val="0"/>
              </a:srgbClr>
            </a:solidFill>
          </p:spPr>
        </p:sp>
        <p:sp>
          <p:nvSpPr>
            <p:cNvPr name="TextBox 12" id="12"/>
            <p:cNvSpPr txBox="true"/>
            <p:nvPr/>
          </p:nvSpPr>
          <p:spPr>
            <a:xfrm>
              <a:off x="0" y="-47625"/>
              <a:ext cx="2135178" cy="990603"/>
            </a:xfrm>
            <a:prstGeom prst="rect">
              <a:avLst/>
            </a:prstGeom>
          </p:spPr>
          <p:txBody>
            <a:bodyPr anchor="ctr" rtlCol="false" tIns="0" lIns="0" bIns="0" rIns="0"/>
            <a:lstStyle/>
            <a:p>
              <a:pPr algn="r">
                <a:lnSpc>
                  <a:spcPts val="2879"/>
                </a:lnSpc>
              </a:pPr>
              <a:r>
                <a:rPr lang="en-US" sz="2400">
                  <a:solidFill>
                    <a:srgbClr val="1F2C8F"/>
                  </a:solidFill>
                  <a:latin typeface="Arial"/>
                  <a:ea typeface="Arial"/>
                  <a:cs typeface="Arial"/>
                  <a:sym typeface="Arial"/>
                </a:rPr>
                <a:t>11</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FAF6"/>
        </a:solidFill>
      </p:bgPr>
    </p:bg>
    <p:spTree>
      <p:nvGrpSpPr>
        <p:cNvPr id="1" name=""/>
        <p:cNvGrpSpPr/>
        <p:nvPr/>
      </p:nvGrpSpPr>
      <p:grpSpPr>
        <a:xfrm>
          <a:off x="0" y="0"/>
          <a:ext cx="0" cy="0"/>
          <a:chOff x="0" y="0"/>
          <a:chExt cx="0" cy="0"/>
        </a:xfrm>
      </p:grpSpPr>
      <p:sp>
        <p:nvSpPr>
          <p:cNvPr name="Freeform 2" id="2"/>
          <p:cNvSpPr/>
          <p:nvPr/>
        </p:nvSpPr>
        <p:spPr>
          <a:xfrm flipH="false" flipV="false" rot="0">
            <a:off x="9678454" y="5107528"/>
            <a:ext cx="8609546" cy="5201956"/>
          </a:xfrm>
          <a:custGeom>
            <a:avLst/>
            <a:gdLst/>
            <a:ahLst/>
            <a:cxnLst/>
            <a:rect r="r" b="b" t="t" l="l"/>
            <a:pathLst>
              <a:path h="5201956" w="8609546">
                <a:moveTo>
                  <a:pt x="0" y="0"/>
                </a:moveTo>
                <a:lnTo>
                  <a:pt x="8609546" y="0"/>
                </a:lnTo>
                <a:lnTo>
                  <a:pt x="8609546" y="5201957"/>
                </a:lnTo>
                <a:lnTo>
                  <a:pt x="0" y="52019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9698415" y="0"/>
            <a:ext cx="8609545" cy="5201956"/>
          </a:xfrm>
          <a:custGeom>
            <a:avLst/>
            <a:gdLst/>
            <a:ahLst/>
            <a:cxnLst/>
            <a:rect r="r" b="b" t="t" l="l"/>
            <a:pathLst>
              <a:path h="5201956" w="8609545">
                <a:moveTo>
                  <a:pt x="0" y="0"/>
                </a:moveTo>
                <a:lnTo>
                  <a:pt x="8609545" y="0"/>
                </a:lnTo>
                <a:lnTo>
                  <a:pt x="8609545" y="5201956"/>
                </a:lnTo>
                <a:lnTo>
                  <a:pt x="0" y="52019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11463777" y="6866487"/>
            <a:ext cx="1162531" cy="1162532"/>
            <a:chOff x="0" y="0"/>
            <a:chExt cx="1550042" cy="1550042"/>
          </a:xfrm>
        </p:grpSpPr>
        <p:sp>
          <p:nvSpPr>
            <p:cNvPr name="Freeform 5" id="5"/>
            <p:cNvSpPr/>
            <p:nvPr/>
          </p:nvSpPr>
          <p:spPr>
            <a:xfrm flipH="false" flipV="false" rot="0">
              <a:off x="0" y="0"/>
              <a:ext cx="1550162" cy="1550162"/>
            </a:xfrm>
            <a:custGeom>
              <a:avLst/>
              <a:gdLst/>
              <a:ahLst/>
              <a:cxnLst/>
              <a:rect r="r" b="b" t="t" l="l"/>
              <a:pathLst>
                <a:path h="1550162" w="1550162">
                  <a:moveTo>
                    <a:pt x="775081" y="1550035"/>
                  </a:moveTo>
                  <a:cubicBezTo>
                    <a:pt x="1203071" y="1550035"/>
                    <a:pt x="1550162" y="1203071"/>
                    <a:pt x="1550162" y="774954"/>
                  </a:cubicBezTo>
                  <a:cubicBezTo>
                    <a:pt x="1550162" y="346837"/>
                    <a:pt x="1203071" y="0"/>
                    <a:pt x="775081" y="0"/>
                  </a:cubicBezTo>
                  <a:cubicBezTo>
                    <a:pt x="347091" y="0"/>
                    <a:pt x="0" y="346964"/>
                    <a:pt x="0" y="775081"/>
                  </a:cubicBezTo>
                  <a:cubicBezTo>
                    <a:pt x="0" y="1203198"/>
                    <a:pt x="346964" y="1550162"/>
                    <a:pt x="775081" y="1550162"/>
                  </a:cubicBezTo>
                  <a:close/>
                </a:path>
              </a:pathLst>
            </a:custGeom>
            <a:solidFill>
              <a:srgbClr val="1F2C8F"/>
            </a:solidFill>
          </p:spPr>
        </p:sp>
      </p:grpSp>
      <p:grpSp>
        <p:nvGrpSpPr>
          <p:cNvPr name="Group 6" id="6"/>
          <p:cNvGrpSpPr/>
          <p:nvPr/>
        </p:nvGrpSpPr>
        <p:grpSpPr>
          <a:xfrm rot="0">
            <a:off x="253648" y="215592"/>
            <a:ext cx="9875520" cy="1023781"/>
            <a:chOff x="0" y="0"/>
            <a:chExt cx="13167360" cy="1365042"/>
          </a:xfrm>
        </p:grpSpPr>
        <p:sp>
          <p:nvSpPr>
            <p:cNvPr name="Freeform 7" id="7"/>
            <p:cNvSpPr/>
            <p:nvPr/>
          </p:nvSpPr>
          <p:spPr>
            <a:xfrm flipH="false" flipV="false" rot="0">
              <a:off x="0" y="0"/>
              <a:ext cx="13167361" cy="1365042"/>
            </a:xfrm>
            <a:custGeom>
              <a:avLst/>
              <a:gdLst/>
              <a:ahLst/>
              <a:cxnLst/>
              <a:rect r="r" b="b" t="t" l="l"/>
              <a:pathLst>
                <a:path h="1365042" w="13167361">
                  <a:moveTo>
                    <a:pt x="0" y="0"/>
                  </a:moveTo>
                  <a:lnTo>
                    <a:pt x="13167361" y="0"/>
                  </a:lnTo>
                  <a:lnTo>
                    <a:pt x="13167361" y="1365042"/>
                  </a:lnTo>
                  <a:lnTo>
                    <a:pt x="0" y="1365042"/>
                  </a:lnTo>
                  <a:close/>
                </a:path>
              </a:pathLst>
            </a:custGeom>
            <a:solidFill>
              <a:srgbClr val="000000">
                <a:alpha val="0"/>
              </a:srgbClr>
            </a:solidFill>
          </p:spPr>
        </p:sp>
        <p:sp>
          <p:nvSpPr>
            <p:cNvPr name="TextBox 8" id="8"/>
            <p:cNvSpPr txBox="true"/>
            <p:nvPr/>
          </p:nvSpPr>
          <p:spPr>
            <a:xfrm>
              <a:off x="0" y="-104775"/>
              <a:ext cx="13167360" cy="1469817"/>
            </a:xfrm>
            <a:prstGeom prst="rect">
              <a:avLst/>
            </a:prstGeom>
          </p:spPr>
          <p:txBody>
            <a:bodyPr anchor="b" rtlCol="false" tIns="0" lIns="0" bIns="0" rIns="0"/>
            <a:lstStyle/>
            <a:p>
              <a:pPr algn="l">
                <a:lnSpc>
                  <a:spcPts val="6480"/>
                </a:lnSpc>
              </a:pPr>
              <a:r>
                <a:rPr lang="en-US" sz="5400" b="true">
                  <a:solidFill>
                    <a:srgbClr val="1F2C8F"/>
                  </a:solidFill>
                  <a:latin typeface="Arial Bold"/>
                  <a:ea typeface="Arial Bold"/>
                  <a:cs typeface="Arial Bold"/>
                  <a:sym typeface="Arial Bold"/>
                </a:rPr>
                <a:t>OUTPUT</a:t>
              </a:r>
            </a:p>
          </p:txBody>
        </p:sp>
      </p:grpSp>
      <p:sp>
        <p:nvSpPr>
          <p:cNvPr name="Freeform 9" id="9"/>
          <p:cNvSpPr/>
          <p:nvPr/>
        </p:nvSpPr>
        <p:spPr>
          <a:xfrm flipH="false" flipV="false" rot="0">
            <a:off x="253648" y="1510300"/>
            <a:ext cx="14548205" cy="8183367"/>
          </a:xfrm>
          <a:custGeom>
            <a:avLst/>
            <a:gdLst/>
            <a:ahLst/>
            <a:cxnLst/>
            <a:rect r="r" b="b" t="t" l="l"/>
            <a:pathLst>
              <a:path h="8183367" w="14548205">
                <a:moveTo>
                  <a:pt x="0" y="0"/>
                </a:moveTo>
                <a:lnTo>
                  <a:pt x="14548205" y="0"/>
                </a:lnTo>
                <a:lnTo>
                  <a:pt x="14548205" y="8183368"/>
                </a:lnTo>
                <a:lnTo>
                  <a:pt x="0" y="8183368"/>
                </a:lnTo>
                <a:lnTo>
                  <a:pt x="0" y="0"/>
                </a:lnTo>
                <a:close/>
              </a:path>
            </a:pathLst>
          </a:custGeom>
          <a:blipFill>
            <a:blip r:embed="rId7"/>
            <a:stretch>
              <a:fillRect l="0" t="0" r="0" b="0"/>
            </a:stretch>
          </a:blipFill>
        </p:spPr>
      </p:sp>
      <p:grpSp>
        <p:nvGrpSpPr>
          <p:cNvPr name="Group 10" id="10"/>
          <p:cNvGrpSpPr/>
          <p:nvPr/>
        </p:nvGrpSpPr>
        <p:grpSpPr>
          <a:xfrm rot="0">
            <a:off x="15537656" y="685799"/>
            <a:ext cx="1601384" cy="707234"/>
            <a:chOff x="0" y="0"/>
            <a:chExt cx="2135178" cy="942978"/>
          </a:xfrm>
        </p:grpSpPr>
        <p:sp>
          <p:nvSpPr>
            <p:cNvPr name="Freeform 11" id="11"/>
            <p:cNvSpPr/>
            <p:nvPr/>
          </p:nvSpPr>
          <p:spPr>
            <a:xfrm flipH="false" flipV="false" rot="0">
              <a:off x="0" y="0"/>
              <a:ext cx="2135178" cy="942978"/>
            </a:xfrm>
            <a:custGeom>
              <a:avLst/>
              <a:gdLst/>
              <a:ahLst/>
              <a:cxnLst/>
              <a:rect r="r" b="b" t="t" l="l"/>
              <a:pathLst>
                <a:path h="942978" w="2135178">
                  <a:moveTo>
                    <a:pt x="0" y="0"/>
                  </a:moveTo>
                  <a:lnTo>
                    <a:pt x="2135178" y="0"/>
                  </a:lnTo>
                  <a:lnTo>
                    <a:pt x="2135178" y="942978"/>
                  </a:lnTo>
                  <a:lnTo>
                    <a:pt x="0" y="942978"/>
                  </a:lnTo>
                  <a:close/>
                </a:path>
              </a:pathLst>
            </a:custGeom>
            <a:solidFill>
              <a:srgbClr val="000000">
                <a:alpha val="0"/>
              </a:srgbClr>
            </a:solidFill>
          </p:spPr>
        </p:sp>
        <p:sp>
          <p:nvSpPr>
            <p:cNvPr name="TextBox 12" id="12"/>
            <p:cNvSpPr txBox="true"/>
            <p:nvPr/>
          </p:nvSpPr>
          <p:spPr>
            <a:xfrm>
              <a:off x="0" y="-47625"/>
              <a:ext cx="2135178" cy="990603"/>
            </a:xfrm>
            <a:prstGeom prst="rect">
              <a:avLst/>
            </a:prstGeom>
          </p:spPr>
          <p:txBody>
            <a:bodyPr anchor="ctr" rtlCol="false" tIns="0" lIns="0" bIns="0" rIns="0"/>
            <a:lstStyle/>
            <a:p>
              <a:pPr algn="r">
                <a:lnSpc>
                  <a:spcPts val="2879"/>
                </a:lnSpc>
              </a:pPr>
              <a:r>
                <a:rPr lang="en-US" sz="2400">
                  <a:solidFill>
                    <a:srgbClr val="1F2C8F"/>
                  </a:solidFill>
                  <a:latin typeface="Arial"/>
                  <a:ea typeface="Arial"/>
                  <a:cs typeface="Arial"/>
                  <a:sym typeface="Arial"/>
                </a:rPr>
                <a:t>12</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FAF6"/>
        </a:solidFill>
      </p:bgPr>
    </p:bg>
    <p:spTree>
      <p:nvGrpSpPr>
        <p:cNvPr id="1" name=""/>
        <p:cNvGrpSpPr/>
        <p:nvPr/>
      </p:nvGrpSpPr>
      <p:grpSpPr>
        <a:xfrm>
          <a:off x="0" y="0"/>
          <a:ext cx="0" cy="0"/>
          <a:chOff x="0" y="0"/>
          <a:chExt cx="0" cy="0"/>
        </a:xfrm>
      </p:grpSpPr>
      <p:sp>
        <p:nvSpPr>
          <p:cNvPr name="Freeform 2" id="2"/>
          <p:cNvSpPr/>
          <p:nvPr/>
        </p:nvSpPr>
        <p:spPr>
          <a:xfrm flipH="false" flipV="false" rot="0">
            <a:off x="9678454" y="5107528"/>
            <a:ext cx="8609546" cy="5201956"/>
          </a:xfrm>
          <a:custGeom>
            <a:avLst/>
            <a:gdLst/>
            <a:ahLst/>
            <a:cxnLst/>
            <a:rect r="r" b="b" t="t" l="l"/>
            <a:pathLst>
              <a:path h="5201956" w="8609546">
                <a:moveTo>
                  <a:pt x="0" y="0"/>
                </a:moveTo>
                <a:lnTo>
                  <a:pt x="8609546" y="0"/>
                </a:lnTo>
                <a:lnTo>
                  <a:pt x="8609546" y="5201957"/>
                </a:lnTo>
                <a:lnTo>
                  <a:pt x="0" y="52019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9698415" y="0"/>
            <a:ext cx="8609545" cy="5201956"/>
          </a:xfrm>
          <a:custGeom>
            <a:avLst/>
            <a:gdLst/>
            <a:ahLst/>
            <a:cxnLst/>
            <a:rect r="r" b="b" t="t" l="l"/>
            <a:pathLst>
              <a:path h="5201956" w="8609545">
                <a:moveTo>
                  <a:pt x="0" y="0"/>
                </a:moveTo>
                <a:lnTo>
                  <a:pt x="8609545" y="0"/>
                </a:lnTo>
                <a:lnTo>
                  <a:pt x="8609545" y="5201956"/>
                </a:lnTo>
                <a:lnTo>
                  <a:pt x="0" y="52019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11463777" y="6866487"/>
            <a:ext cx="1162531" cy="1162532"/>
            <a:chOff x="0" y="0"/>
            <a:chExt cx="1550042" cy="1550042"/>
          </a:xfrm>
        </p:grpSpPr>
        <p:sp>
          <p:nvSpPr>
            <p:cNvPr name="Freeform 5" id="5"/>
            <p:cNvSpPr/>
            <p:nvPr/>
          </p:nvSpPr>
          <p:spPr>
            <a:xfrm flipH="false" flipV="false" rot="0">
              <a:off x="0" y="0"/>
              <a:ext cx="1550162" cy="1550162"/>
            </a:xfrm>
            <a:custGeom>
              <a:avLst/>
              <a:gdLst/>
              <a:ahLst/>
              <a:cxnLst/>
              <a:rect r="r" b="b" t="t" l="l"/>
              <a:pathLst>
                <a:path h="1550162" w="1550162">
                  <a:moveTo>
                    <a:pt x="775081" y="1550035"/>
                  </a:moveTo>
                  <a:cubicBezTo>
                    <a:pt x="1203071" y="1550035"/>
                    <a:pt x="1550162" y="1203071"/>
                    <a:pt x="1550162" y="774954"/>
                  </a:cubicBezTo>
                  <a:cubicBezTo>
                    <a:pt x="1550162" y="346837"/>
                    <a:pt x="1203071" y="0"/>
                    <a:pt x="775081" y="0"/>
                  </a:cubicBezTo>
                  <a:cubicBezTo>
                    <a:pt x="347091" y="0"/>
                    <a:pt x="0" y="346964"/>
                    <a:pt x="0" y="775081"/>
                  </a:cubicBezTo>
                  <a:cubicBezTo>
                    <a:pt x="0" y="1203198"/>
                    <a:pt x="346964" y="1550162"/>
                    <a:pt x="775081" y="1550162"/>
                  </a:cubicBezTo>
                  <a:close/>
                </a:path>
              </a:pathLst>
            </a:custGeom>
            <a:solidFill>
              <a:srgbClr val="1F2C8F"/>
            </a:solidFill>
          </p:spPr>
        </p:sp>
      </p:grpSp>
      <p:grpSp>
        <p:nvGrpSpPr>
          <p:cNvPr name="Group 6" id="6"/>
          <p:cNvGrpSpPr/>
          <p:nvPr/>
        </p:nvGrpSpPr>
        <p:grpSpPr>
          <a:xfrm rot="0">
            <a:off x="253648" y="215592"/>
            <a:ext cx="9875520" cy="1023781"/>
            <a:chOff x="0" y="0"/>
            <a:chExt cx="13167360" cy="1365042"/>
          </a:xfrm>
        </p:grpSpPr>
        <p:sp>
          <p:nvSpPr>
            <p:cNvPr name="Freeform 7" id="7"/>
            <p:cNvSpPr/>
            <p:nvPr/>
          </p:nvSpPr>
          <p:spPr>
            <a:xfrm flipH="false" flipV="false" rot="0">
              <a:off x="0" y="0"/>
              <a:ext cx="13167361" cy="1365042"/>
            </a:xfrm>
            <a:custGeom>
              <a:avLst/>
              <a:gdLst/>
              <a:ahLst/>
              <a:cxnLst/>
              <a:rect r="r" b="b" t="t" l="l"/>
              <a:pathLst>
                <a:path h="1365042" w="13167361">
                  <a:moveTo>
                    <a:pt x="0" y="0"/>
                  </a:moveTo>
                  <a:lnTo>
                    <a:pt x="13167361" y="0"/>
                  </a:lnTo>
                  <a:lnTo>
                    <a:pt x="13167361" y="1365042"/>
                  </a:lnTo>
                  <a:lnTo>
                    <a:pt x="0" y="1365042"/>
                  </a:lnTo>
                  <a:close/>
                </a:path>
              </a:pathLst>
            </a:custGeom>
            <a:solidFill>
              <a:srgbClr val="000000">
                <a:alpha val="0"/>
              </a:srgbClr>
            </a:solidFill>
          </p:spPr>
        </p:sp>
        <p:sp>
          <p:nvSpPr>
            <p:cNvPr name="TextBox 8" id="8"/>
            <p:cNvSpPr txBox="true"/>
            <p:nvPr/>
          </p:nvSpPr>
          <p:spPr>
            <a:xfrm>
              <a:off x="0" y="-104775"/>
              <a:ext cx="13167360" cy="1469817"/>
            </a:xfrm>
            <a:prstGeom prst="rect">
              <a:avLst/>
            </a:prstGeom>
          </p:spPr>
          <p:txBody>
            <a:bodyPr anchor="b" rtlCol="false" tIns="0" lIns="0" bIns="0" rIns="0"/>
            <a:lstStyle/>
            <a:p>
              <a:pPr algn="l">
                <a:lnSpc>
                  <a:spcPts val="6480"/>
                </a:lnSpc>
              </a:pPr>
              <a:r>
                <a:rPr lang="en-US" sz="5400" b="true">
                  <a:solidFill>
                    <a:srgbClr val="1F2C8F"/>
                  </a:solidFill>
                  <a:latin typeface="Arial Bold"/>
                  <a:ea typeface="Arial Bold"/>
                  <a:cs typeface="Arial Bold"/>
                  <a:sym typeface="Arial Bold"/>
                </a:rPr>
                <a:t>OUTPUT</a:t>
              </a:r>
            </a:p>
          </p:txBody>
        </p:sp>
      </p:grpSp>
      <p:sp>
        <p:nvSpPr>
          <p:cNvPr name="Freeform 9" id="9"/>
          <p:cNvSpPr/>
          <p:nvPr/>
        </p:nvSpPr>
        <p:spPr>
          <a:xfrm flipH="false" flipV="false" rot="0">
            <a:off x="253648" y="1510300"/>
            <a:ext cx="14548205" cy="8183367"/>
          </a:xfrm>
          <a:custGeom>
            <a:avLst/>
            <a:gdLst/>
            <a:ahLst/>
            <a:cxnLst/>
            <a:rect r="r" b="b" t="t" l="l"/>
            <a:pathLst>
              <a:path h="8183367" w="14548205">
                <a:moveTo>
                  <a:pt x="0" y="0"/>
                </a:moveTo>
                <a:lnTo>
                  <a:pt x="14548205" y="0"/>
                </a:lnTo>
                <a:lnTo>
                  <a:pt x="14548205" y="8183368"/>
                </a:lnTo>
                <a:lnTo>
                  <a:pt x="0" y="8183368"/>
                </a:lnTo>
                <a:lnTo>
                  <a:pt x="0" y="0"/>
                </a:lnTo>
                <a:close/>
              </a:path>
            </a:pathLst>
          </a:custGeom>
          <a:blipFill>
            <a:blip r:embed="rId7"/>
            <a:stretch>
              <a:fillRect l="0" t="0" r="0" b="0"/>
            </a:stretch>
          </a:blipFill>
        </p:spPr>
      </p:sp>
      <p:grpSp>
        <p:nvGrpSpPr>
          <p:cNvPr name="Group 10" id="10"/>
          <p:cNvGrpSpPr/>
          <p:nvPr/>
        </p:nvGrpSpPr>
        <p:grpSpPr>
          <a:xfrm rot="0">
            <a:off x="15537656" y="685799"/>
            <a:ext cx="1601384" cy="707234"/>
            <a:chOff x="0" y="0"/>
            <a:chExt cx="2135178" cy="942978"/>
          </a:xfrm>
        </p:grpSpPr>
        <p:sp>
          <p:nvSpPr>
            <p:cNvPr name="Freeform 11" id="11"/>
            <p:cNvSpPr/>
            <p:nvPr/>
          </p:nvSpPr>
          <p:spPr>
            <a:xfrm flipH="false" flipV="false" rot="0">
              <a:off x="0" y="0"/>
              <a:ext cx="2135178" cy="942978"/>
            </a:xfrm>
            <a:custGeom>
              <a:avLst/>
              <a:gdLst/>
              <a:ahLst/>
              <a:cxnLst/>
              <a:rect r="r" b="b" t="t" l="l"/>
              <a:pathLst>
                <a:path h="942978" w="2135178">
                  <a:moveTo>
                    <a:pt x="0" y="0"/>
                  </a:moveTo>
                  <a:lnTo>
                    <a:pt x="2135178" y="0"/>
                  </a:lnTo>
                  <a:lnTo>
                    <a:pt x="2135178" y="942978"/>
                  </a:lnTo>
                  <a:lnTo>
                    <a:pt x="0" y="942978"/>
                  </a:lnTo>
                  <a:close/>
                </a:path>
              </a:pathLst>
            </a:custGeom>
            <a:solidFill>
              <a:srgbClr val="000000">
                <a:alpha val="0"/>
              </a:srgbClr>
            </a:solidFill>
          </p:spPr>
        </p:sp>
        <p:sp>
          <p:nvSpPr>
            <p:cNvPr name="TextBox 12" id="12"/>
            <p:cNvSpPr txBox="true"/>
            <p:nvPr/>
          </p:nvSpPr>
          <p:spPr>
            <a:xfrm>
              <a:off x="0" y="-47625"/>
              <a:ext cx="2135178" cy="990603"/>
            </a:xfrm>
            <a:prstGeom prst="rect">
              <a:avLst/>
            </a:prstGeom>
          </p:spPr>
          <p:txBody>
            <a:bodyPr anchor="ctr" rtlCol="false" tIns="0" lIns="0" bIns="0" rIns="0"/>
            <a:lstStyle/>
            <a:p>
              <a:pPr algn="r">
                <a:lnSpc>
                  <a:spcPts val="2879"/>
                </a:lnSpc>
              </a:pPr>
              <a:r>
                <a:rPr lang="en-US" sz="2400">
                  <a:solidFill>
                    <a:srgbClr val="1F2C8F"/>
                  </a:solidFill>
                  <a:latin typeface="Arial"/>
                  <a:ea typeface="Arial"/>
                  <a:cs typeface="Arial"/>
                  <a:sym typeface="Arial"/>
                </a:rPr>
                <a:t>13</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F2C8F"/>
        </a:solidFill>
      </p:bgPr>
    </p:bg>
    <p:spTree>
      <p:nvGrpSpPr>
        <p:cNvPr id="1" name=""/>
        <p:cNvGrpSpPr/>
        <p:nvPr/>
      </p:nvGrpSpPr>
      <p:grpSpPr>
        <a:xfrm>
          <a:off x="0" y="0"/>
          <a:ext cx="0" cy="0"/>
          <a:chOff x="0" y="0"/>
          <a:chExt cx="0" cy="0"/>
        </a:xfrm>
      </p:grpSpPr>
      <p:grpSp>
        <p:nvGrpSpPr>
          <p:cNvPr name="Group 2" id="2"/>
          <p:cNvGrpSpPr/>
          <p:nvPr/>
        </p:nvGrpSpPr>
        <p:grpSpPr>
          <a:xfrm rot="0">
            <a:off x="0" y="0"/>
            <a:ext cx="13423107" cy="10287000"/>
            <a:chOff x="0" y="0"/>
            <a:chExt cx="17897476" cy="13716000"/>
          </a:xfrm>
        </p:grpSpPr>
        <p:sp>
          <p:nvSpPr>
            <p:cNvPr name="Freeform 3" id="3"/>
            <p:cNvSpPr/>
            <p:nvPr/>
          </p:nvSpPr>
          <p:spPr>
            <a:xfrm flipH="false" flipV="false" rot="0">
              <a:off x="0" y="0"/>
              <a:ext cx="17897475" cy="13716127"/>
            </a:xfrm>
            <a:custGeom>
              <a:avLst/>
              <a:gdLst/>
              <a:ahLst/>
              <a:cxnLst/>
              <a:rect r="r" b="b" t="t" l="l"/>
              <a:pathLst>
                <a:path h="13716127" w="17897475">
                  <a:moveTo>
                    <a:pt x="0" y="0"/>
                  </a:moveTo>
                  <a:lnTo>
                    <a:pt x="11865864" y="0"/>
                  </a:lnTo>
                  <a:lnTo>
                    <a:pt x="12094591" y="29210"/>
                  </a:lnTo>
                  <a:cubicBezTo>
                    <a:pt x="15380336" y="534035"/>
                    <a:pt x="17897475" y="3387979"/>
                    <a:pt x="17897475" y="6832981"/>
                  </a:cubicBezTo>
                  <a:cubicBezTo>
                    <a:pt x="17897475" y="10515600"/>
                    <a:pt x="15021306" y="13522706"/>
                    <a:pt x="11404347" y="13707111"/>
                  </a:cubicBezTo>
                  <a:lnTo>
                    <a:pt x="11052176" y="13716127"/>
                  </a:lnTo>
                  <a:lnTo>
                    <a:pt x="0" y="13716127"/>
                  </a:lnTo>
                  <a:close/>
                </a:path>
              </a:pathLst>
            </a:custGeom>
            <a:solidFill>
              <a:srgbClr val="FDFAF6"/>
            </a:solidFill>
          </p:spPr>
        </p:sp>
      </p:grpSp>
      <p:grpSp>
        <p:nvGrpSpPr>
          <p:cNvPr name="Group 4" id="4"/>
          <p:cNvGrpSpPr/>
          <p:nvPr/>
        </p:nvGrpSpPr>
        <p:grpSpPr>
          <a:xfrm rot="0">
            <a:off x="11291252" y="0"/>
            <a:ext cx="7006914" cy="10286998"/>
            <a:chOff x="0" y="0"/>
            <a:chExt cx="9342552" cy="13715998"/>
          </a:xfrm>
        </p:grpSpPr>
        <p:sp>
          <p:nvSpPr>
            <p:cNvPr name="Freeform 5" id="5"/>
            <p:cNvSpPr/>
            <p:nvPr/>
          </p:nvSpPr>
          <p:spPr>
            <a:xfrm flipH="false" flipV="false" rot="0">
              <a:off x="0" y="0"/>
              <a:ext cx="9342501" cy="13716000"/>
            </a:xfrm>
            <a:custGeom>
              <a:avLst/>
              <a:gdLst/>
              <a:ahLst/>
              <a:cxnLst/>
              <a:rect r="r" b="b" t="t" l="l"/>
              <a:pathLst>
                <a:path h="13716000" w="9342501">
                  <a:moveTo>
                    <a:pt x="6859270" y="0"/>
                  </a:moveTo>
                  <a:lnTo>
                    <a:pt x="9342501" y="0"/>
                  </a:lnTo>
                  <a:lnTo>
                    <a:pt x="9342501" y="13716000"/>
                  </a:lnTo>
                  <a:lnTo>
                    <a:pt x="6859270" y="13716000"/>
                  </a:lnTo>
                  <a:cubicBezTo>
                    <a:pt x="3070987" y="13716000"/>
                    <a:pt x="0" y="10645648"/>
                    <a:pt x="0" y="6858000"/>
                  </a:cubicBezTo>
                  <a:cubicBezTo>
                    <a:pt x="0" y="3070352"/>
                    <a:pt x="3070987" y="0"/>
                    <a:pt x="6859270" y="0"/>
                  </a:cubicBezTo>
                  <a:close/>
                </a:path>
              </a:pathLst>
            </a:custGeom>
            <a:solidFill>
              <a:srgbClr val="F5CDCE"/>
            </a:solidFill>
          </p:spPr>
        </p:sp>
      </p:grpSp>
      <p:sp>
        <p:nvSpPr>
          <p:cNvPr name="Freeform 6" id="6"/>
          <p:cNvSpPr/>
          <p:nvPr/>
        </p:nvSpPr>
        <p:spPr>
          <a:xfrm flipH="false" flipV="false" rot="0">
            <a:off x="13149879" y="0"/>
            <a:ext cx="5148286" cy="5148286"/>
          </a:xfrm>
          <a:custGeom>
            <a:avLst/>
            <a:gdLst/>
            <a:ahLst/>
            <a:cxnLst/>
            <a:rect r="r" b="b" t="t" l="l"/>
            <a:pathLst>
              <a:path h="5148286" w="5148286">
                <a:moveTo>
                  <a:pt x="0" y="0"/>
                </a:moveTo>
                <a:lnTo>
                  <a:pt x="5148287" y="0"/>
                </a:lnTo>
                <a:lnTo>
                  <a:pt x="5148287" y="5148286"/>
                </a:lnTo>
                <a:lnTo>
                  <a:pt x="0" y="51482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801387" y="154113"/>
            <a:ext cx="8572500" cy="1189791"/>
            <a:chOff x="0" y="0"/>
            <a:chExt cx="11430000" cy="1586388"/>
          </a:xfrm>
        </p:grpSpPr>
        <p:sp>
          <p:nvSpPr>
            <p:cNvPr name="Freeform 8" id="8"/>
            <p:cNvSpPr/>
            <p:nvPr/>
          </p:nvSpPr>
          <p:spPr>
            <a:xfrm flipH="false" flipV="false" rot="0">
              <a:off x="0" y="0"/>
              <a:ext cx="11430000" cy="1586388"/>
            </a:xfrm>
            <a:custGeom>
              <a:avLst/>
              <a:gdLst/>
              <a:ahLst/>
              <a:cxnLst/>
              <a:rect r="r" b="b" t="t" l="l"/>
              <a:pathLst>
                <a:path h="1586388" w="11430000">
                  <a:moveTo>
                    <a:pt x="0" y="0"/>
                  </a:moveTo>
                  <a:lnTo>
                    <a:pt x="11430000" y="0"/>
                  </a:lnTo>
                  <a:lnTo>
                    <a:pt x="11430000" y="1586388"/>
                  </a:lnTo>
                  <a:lnTo>
                    <a:pt x="0" y="1586388"/>
                  </a:lnTo>
                  <a:close/>
                </a:path>
              </a:pathLst>
            </a:custGeom>
            <a:solidFill>
              <a:srgbClr val="000000">
                <a:alpha val="0"/>
              </a:srgbClr>
            </a:solidFill>
          </p:spPr>
        </p:sp>
        <p:sp>
          <p:nvSpPr>
            <p:cNvPr name="TextBox 9" id="9"/>
            <p:cNvSpPr txBox="true"/>
            <p:nvPr/>
          </p:nvSpPr>
          <p:spPr>
            <a:xfrm>
              <a:off x="0" y="-104775"/>
              <a:ext cx="11430000" cy="1691163"/>
            </a:xfrm>
            <a:prstGeom prst="rect">
              <a:avLst/>
            </a:prstGeom>
          </p:spPr>
          <p:txBody>
            <a:bodyPr anchor="b" rtlCol="false" tIns="0" lIns="0" bIns="0" rIns="0"/>
            <a:lstStyle/>
            <a:p>
              <a:pPr algn="l">
                <a:lnSpc>
                  <a:spcPts val="6480"/>
                </a:lnSpc>
              </a:pPr>
              <a:r>
                <a:rPr lang="en-US" sz="5400" b="true">
                  <a:solidFill>
                    <a:srgbClr val="1F2C8F"/>
                  </a:solidFill>
                  <a:latin typeface="Arial Bold"/>
                  <a:ea typeface="Arial Bold"/>
                  <a:cs typeface="Arial Bold"/>
                  <a:sym typeface="Arial Bold"/>
                </a:rPr>
                <a:t>REFRENCES</a:t>
              </a:r>
            </a:p>
          </p:txBody>
        </p:sp>
      </p:grpSp>
      <p:sp>
        <p:nvSpPr>
          <p:cNvPr name="TextBox 10" id="10"/>
          <p:cNvSpPr txBox="true"/>
          <p:nvPr/>
        </p:nvSpPr>
        <p:spPr>
          <a:xfrm rot="0">
            <a:off x="1154816" y="1537485"/>
            <a:ext cx="8697846" cy="7534887"/>
          </a:xfrm>
          <a:prstGeom prst="rect">
            <a:avLst/>
          </a:prstGeom>
        </p:spPr>
        <p:txBody>
          <a:bodyPr anchor="t" rtlCol="false" tIns="0" lIns="0" bIns="0" rIns="0">
            <a:spAutoFit/>
          </a:bodyPr>
          <a:lstStyle/>
          <a:p>
            <a:pPr algn="l">
              <a:lnSpc>
                <a:spcPts val="3240"/>
              </a:lnSpc>
            </a:pPr>
            <a:r>
              <a:rPr lang="en-US" sz="2700">
                <a:solidFill>
                  <a:srgbClr val="1F2C8F"/>
                </a:solidFill>
                <a:latin typeface="Cambria"/>
                <a:ea typeface="Cambria"/>
                <a:cs typeface="Cambria"/>
                <a:sym typeface="Cambria"/>
              </a:rPr>
              <a:t>- Dataset: Pima Indians Diabetes Dataset - https://www.kaggle.com/datasets/uciml/pima-indians-diabetes-database</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5CDCE"/>
        </a:solidFill>
      </p:bgPr>
    </p:bg>
    <p:spTree>
      <p:nvGrpSpPr>
        <p:cNvPr id="1" name=""/>
        <p:cNvGrpSpPr/>
        <p:nvPr/>
      </p:nvGrpSpPr>
      <p:grpSpPr>
        <a:xfrm>
          <a:off x="0" y="0"/>
          <a:ext cx="0" cy="0"/>
          <a:chOff x="0" y="0"/>
          <a:chExt cx="0" cy="0"/>
        </a:xfrm>
      </p:grpSpPr>
      <p:grpSp>
        <p:nvGrpSpPr>
          <p:cNvPr name="Group 2" id="2"/>
          <p:cNvGrpSpPr/>
          <p:nvPr/>
        </p:nvGrpSpPr>
        <p:grpSpPr>
          <a:xfrm rot="0">
            <a:off x="0" y="0"/>
            <a:ext cx="7943850" cy="10315575"/>
            <a:chOff x="0" y="0"/>
            <a:chExt cx="10591800" cy="13754100"/>
          </a:xfrm>
        </p:grpSpPr>
        <p:sp>
          <p:nvSpPr>
            <p:cNvPr name="Freeform 3" id="3"/>
            <p:cNvSpPr/>
            <p:nvPr/>
          </p:nvSpPr>
          <p:spPr>
            <a:xfrm flipH="false" flipV="false" rot="0">
              <a:off x="0" y="0"/>
              <a:ext cx="10591800" cy="13754100"/>
            </a:xfrm>
            <a:custGeom>
              <a:avLst/>
              <a:gdLst/>
              <a:ahLst/>
              <a:cxnLst/>
              <a:rect r="r" b="b" t="t" l="l"/>
              <a:pathLst>
                <a:path h="13754100" w="10591800">
                  <a:moveTo>
                    <a:pt x="0" y="0"/>
                  </a:moveTo>
                  <a:lnTo>
                    <a:pt x="10591800" y="0"/>
                  </a:lnTo>
                  <a:lnTo>
                    <a:pt x="10591800" y="13754100"/>
                  </a:lnTo>
                  <a:lnTo>
                    <a:pt x="0" y="13754100"/>
                  </a:lnTo>
                  <a:close/>
                </a:path>
              </a:pathLst>
            </a:custGeom>
            <a:solidFill>
              <a:srgbClr val="AAC3E8"/>
            </a:solidFill>
          </p:spPr>
        </p:sp>
      </p:grpSp>
      <p:grpSp>
        <p:nvGrpSpPr>
          <p:cNvPr name="Group 4" id="4"/>
          <p:cNvGrpSpPr/>
          <p:nvPr/>
        </p:nvGrpSpPr>
        <p:grpSpPr>
          <a:xfrm rot="0">
            <a:off x="2250282" y="1759659"/>
            <a:ext cx="13787438" cy="8557158"/>
            <a:chOff x="0" y="0"/>
            <a:chExt cx="18383250" cy="11409544"/>
          </a:xfrm>
        </p:grpSpPr>
        <p:sp>
          <p:nvSpPr>
            <p:cNvPr name="Freeform 5" id="5"/>
            <p:cNvSpPr/>
            <p:nvPr/>
          </p:nvSpPr>
          <p:spPr>
            <a:xfrm flipH="false" flipV="false" rot="0">
              <a:off x="0" y="0"/>
              <a:ext cx="18383250" cy="11409553"/>
            </a:xfrm>
            <a:custGeom>
              <a:avLst/>
              <a:gdLst/>
              <a:ahLst/>
              <a:cxnLst/>
              <a:rect r="r" b="b" t="t" l="l"/>
              <a:pathLst>
                <a:path h="11409553" w="18383250">
                  <a:moveTo>
                    <a:pt x="9191625" y="0"/>
                  </a:moveTo>
                  <a:cubicBezTo>
                    <a:pt x="14267942" y="0"/>
                    <a:pt x="18383250" y="4111879"/>
                    <a:pt x="18383250" y="9184259"/>
                  </a:cubicBezTo>
                  <a:lnTo>
                    <a:pt x="18383250" y="11409553"/>
                  </a:lnTo>
                  <a:lnTo>
                    <a:pt x="0" y="11409553"/>
                  </a:lnTo>
                  <a:lnTo>
                    <a:pt x="0" y="9184259"/>
                  </a:lnTo>
                  <a:cubicBezTo>
                    <a:pt x="0" y="4111879"/>
                    <a:pt x="4115181" y="0"/>
                    <a:pt x="9191625" y="0"/>
                  </a:cubicBezTo>
                  <a:close/>
                </a:path>
              </a:pathLst>
            </a:custGeom>
            <a:solidFill>
              <a:srgbClr val="1F2C8F"/>
            </a:solidFill>
          </p:spPr>
        </p:sp>
      </p:grpSp>
      <p:grpSp>
        <p:nvGrpSpPr>
          <p:cNvPr name="Group 6" id="6"/>
          <p:cNvGrpSpPr/>
          <p:nvPr/>
        </p:nvGrpSpPr>
        <p:grpSpPr>
          <a:xfrm rot="0">
            <a:off x="4041644" y="0"/>
            <a:ext cx="10204713" cy="8094711"/>
            <a:chOff x="0" y="0"/>
            <a:chExt cx="13606284" cy="10792948"/>
          </a:xfrm>
        </p:grpSpPr>
        <p:sp>
          <p:nvSpPr>
            <p:cNvPr name="Freeform 7" id="7"/>
            <p:cNvSpPr/>
            <p:nvPr/>
          </p:nvSpPr>
          <p:spPr>
            <a:xfrm flipH="false" flipV="false" rot="0">
              <a:off x="0" y="0"/>
              <a:ext cx="13606272" cy="10792968"/>
            </a:xfrm>
            <a:custGeom>
              <a:avLst/>
              <a:gdLst/>
              <a:ahLst/>
              <a:cxnLst/>
              <a:rect r="r" b="b" t="t" l="l"/>
              <a:pathLst>
                <a:path h="10792968" w="13606272">
                  <a:moveTo>
                    <a:pt x="0" y="0"/>
                  </a:moveTo>
                  <a:lnTo>
                    <a:pt x="13606272" y="0"/>
                  </a:lnTo>
                  <a:lnTo>
                    <a:pt x="13606272" y="3994150"/>
                  </a:lnTo>
                  <a:cubicBezTo>
                    <a:pt x="13606272" y="7749032"/>
                    <a:pt x="10560431" y="10792968"/>
                    <a:pt x="6803136" y="10792968"/>
                  </a:cubicBezTo>
                  <a:cubicBezTo>
                    <a:pt x="3045841" y="10792968"/>
                    <a:pt x="0" y="7749032"/>
                    <a:pt x="0" y="3994150"/>
                  </a:cubicBezTo>
                  <a:close/>
                </a:path>
              </a:pathLst>
            </a:custGeom>
            <a:solidFill>
              <a:srgbClr val="FDFAF6">
                <a:alpha val="97647"/>
              </a:srgbClr>
            </a:solidFill>
          </p:spPr>
        </p:sp>
      </p:grpSp>
      <p:grpSp>
        <p:nvGrpSpPr>
          <p:cNvPr name="Group 8" id="8"/>
          <p:cNvGrpSpPr/>
          <p:nvPr/>
        </p:nvGrpSpPr>
        <p:grpSpPr>
          <a:xfrm rot="0">
            <a:off x="4349685" y="1215340"/>
            <a:ext cx="9588632" cy="5746832"/>
            <a:chOff x="0" y="0"/>
            <a:chExt cx="12784842" cy="7662442"/>
          </a:xfrm>
        </p:grpSpPr>
        <p:sp>
          <p:nvSpPr>
            <p:cNvPr name="Freeform 9" id="9"/>
            <p:cNvSpPr/>
            <p:nvPr/>
          </p:nvSpPr>
          <p:spPr>
            <a:xfrm flipH="false" flipV="false" rot="0">
              <a:off x="0" y="0"/>
              <a:ext cx="12784842" cy="7662442"/>
            </a:xfrm>
            <a:custGeom>
              <a:avLst/>
              <a:gdLst/>
              <a:ahLst/>
              <a:cxnLst/>
              <a:rect r="r" b="b" t="t" l="l"/>
              <a:pathLst>
                <a:path h="7662442" w="12784842">
                  <a:moveTo>
                    <a:pt x="0" y="0"/>
                  </a:moveTo>
                  <a:lnTo>
                    <a:pt x="12784842" y="0"/>
                  </a:lnTo>
                  <a:lnTo>
                    <a:pt x="12784842" y="7662442"/>
                  </a:lnTo>
                  <a:lnTo>
                    <a:pt x="0" y="7662442"/>
                  </a:lnTo>
                  <a:close/>
                </a:path>
              </a:pathLst>
            </a:custGeom>
            <a:solidFill>
              <a:srgbClr val="000000">
                <a:alpha val="0"/>
              </a:srgbClr>
            </a:solidFill>
          </p:spPr>
        </p:sp>
        <p:sp>
          <p:nvSpPr>
            <p:cNvPr name="TextBox 10" id="10"/>
            <p:cNvSpPr txBox="true"/>
            <p:nvPr/>
          </p:nvSpPr>
          <p:spPr>
            <a:xfrm>
              <a:off x="0" y="-104775"/>
              <a:ext cx="12784842" cy="7767217"/>
            </a:xfrm>
            <a:prstGeom prst="rect">
              <a:avLst/>
            </a:prstGeom>
          </p:spPr>
          <p:txBody>
            <a:bodyPr anchor="ctr" rtlCol="false" tIns="0" lIns="0" bIns="0" rIns="0"/>
            <a:lstStyle/>
            <a:p>
              <a:pPr algn="ctr">
                <a:lnSpc>
                  <a:spcPts val="6480"/>
                </a:lnSpc>
              </a:pPr>
              <a:r>
                <a:rPr lang="en-US" sz="5400" b="true">
                  <a:solidFill>
                    <a:srgbClr val="1F2C8F"/>
                  </a:solidFill>
                  <a:latin typeface="Arial Bold"/>
                  <a:ea typeface="Arial Bold"/>
                  <a:cs typeface="Arial Bold"/>
                  <a:sym typeface="Arial Bold"/>
                </a:rPr>
                <a:t> Diabetes Prediction</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AF6"/>
        </a:solidFill>
      </p:bgPr>
    </p:bg>
    <p:spTree>
      <p:nvGrpSpPr>
        <p:cNvPr id="1" name=""/>
        <p:cNvGrpSpPr/>
        <p:nvPr/>
      </p:nvGrpSpPr>
      <p:grpSpPr>
        <a:xfrm>
          <a:off x="0" y="0"/>
          <a:ext cx="0" cy="0"/>
          <a:chOff x="0" y="0"/>
          <a:chExt cx="0" cy="0"/>
        </a:xfrm>
      </p:grpSpPr>
      <p:sp>
        <p:nvSpPr>
          <p:cNvPr name="Freeform 2" id="2"/>
          <p:cNvSpPr/>
          <p:nvPr/>
        </p:nvSpPr>
        <p:spPr>
          <a:xfrm flipH="false" flipV="false" rot="0">
            <a:off x="9678454" y="5107528"/>
            <a:ext cx="8609546" cy="5201956"/>
          </a:xfrm>
          <a:custGeom>
            <a:avLst/>
            <a:gdLst/>
            <a:ahLst/>
            <a:cxnLst/>
            <a:rect r="r" b="b" t="t" l="l"/>
            <a:pathLst>
              <a:path h="5201956" w="8609546">
                <a:moveTo>
                  <a:pt x="0" y="0"/>
                </a:moveTo>
                <a:lnTo>
                  <a:pt x="8609546" y="0"/>
                </a:lnTo>
                <a:lnTo>
                  <a:pt x="8609546" y="5201957"/>
                </a:lnTo>
                <a:lnTo>
                  <a:pt x="0" y="52019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9698415" y="0"/>
            <a:ext cx="8609545" cy="5201956"/>
          </a:xfrm>
          <a:custGeom>
            <a:avLst/>
            <a:gdLst/>
            <a:ahLst/>
            <a:cxnLst/>
            <a:rect r="r" b="b" t="t" l="l"/>
            <a:pathLst>
              <a:path h="5201956" w="8609545">
                <a:moveTo>
                  <a:pt x="0" y="0"/>
                </a:moveTo>
                <a:lnTo>
                  <a:pt x="8609545" y="0"/>
                </a:lnTo>
                <a:lnTo>
                  <a:pt x="8609545" y="5201956"/>
                </a:lnTo>
                <a:lnTo>
                  <a:pt x="0" y="52019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1371600" y="1585911"/>
            <a:ext cx="9875520" cy="2297036"/>
            <a:chOff x="0" y="0"/>
            <a:chExt cx="13167360" cy="3062714"/>
          </a:xfrm>
        </p:grpSpPr>
        <p:sp>
          <p:nvSpPr>
            <p:cNvPr name="Freeform 5" id="5"/>
            <p:cNvSpPr/>
            <p:nvPr/>
          </p:nvSpPr>
          <p:spPr>
            <a:xfrm flipH="false" flipV="false" rot="0">
              <a:off x="0" y="0"/>
              <a:ext cx="13167361" cy="3062714"/>
            </a:xfrm>
            <a:custGeom>
              <a:avLst/>
              <a:gdLst/>
              <a:ahLst/>
              <a:cxnLst/>
              <a:rect r="r" b="b" t="t" l="l"/>
              <a:pathLst>
                <a:path h="3062714" w="13167361">
                  <a:moveTo>
                    <a:pt x="0" y="0"/>
                  </a:moveTo>
                  <a:lnTo>
                    <a:pt x="13167361" y="0"/>
                  </a:lnTo>
                  <a:lnTo>
                    <a:pt x="13167361" y="3062714"/>
                  </a:lnTo>
                  <a:lnTo>
                    <a:pt x="0" y="3062714"/>
                  </a:lnTo>
                  <a:close/>
                </a:path>
              </a:pathLst>
            </a:custGeom>
            <a:solidFill>
              <a:srgbClr val="000000">
                <a:alpha val="0"/>
              </a:srgbClr>
            </a:solidFill>
          </p:spPr>
        </p:sp>
        <p:sp>
          <p:nvSpPr>
            <p:cNvPr name="TextBox 6" id="6"/>
            <p:cNvSpPr txBox="true"/>
            <p:nvPr/>
          </p:nvSpPr>
          <p:spPr>
            <a:xfrm>
              <a:off x="0" y="-104775"/>
              <a:ext cx="13167360" cy="3167489"/>
            </a:xfrm>
            <a:prstGeom prst="rect">
              <a:avLst/>
            </a:prstGeom>
          </p:spPr>
          <p:txBody>
            <a:bodyPr anchor="b" rtlCol="false" tIns="0" lIns="0" bIns="0" rIns="0"/>
            <a:lstStyle/>
            <a:p>
              <a:pPr algn="l">
                <a:lnSpc>
                  <a:spcPts val="6480"/>
                </a:lnSpc>
              </a:pPr>
              <a:r>
                <a:rPr lang="en-US" sz="5400" b="true">
                  <a:solidFill>
                    <a:srgbClr val="1F2C8F"/>
                  </a:solidFill>
                  <a:latin typeface="Arial Bold"/>
                  <a:ea typeface="Arial Bold"/>
                  <a:cs typeface="Arial Bold"/>
                  <a:sym typeface="Arial Bold"/>
                </a:rPr>
                <a:t>INDEX</a:t>
              </a:r>
            </a:p>
          </p:txBody>
        </p:sp>
      </p:grpSp>
      <p:sp>
        <p:nvSpPr>
          <p:cNvPr name="TextBox 7" id="7"/>
          <p:cNvSpPr txBox="true"/>
          <p:nvPr/>
        </p:nvSpPr>
        <p:spPr>
          <a:xfrm rot="0">
            <a:off x="1463040" y="4023360"/>
            <a:ext cx="9692640" cy="5039616"/>
          </a:xfrm>
          <a:prstGeom prst="rect">
            <a:avLst/>
          </a:prstGeom>
        </p:spPr>
        <p:txBody>
          <a:bodyPr anchor="t" rtlCol="false" tIns="0" lIns="0" bIns="0" rIns="0">
            <a:spAutoFit/>
          </a:bodyPr>
          <a:lstStyle/>
          <a:p>
            <a:pPr algn="l">
              <a:lnSpc>
                <a:spcPts val="6480"/>
              </a:lnSpc>
            </a:pPr>
            <a:r>
              <a:rPr lang="en-US" sz="3600">
                <a:solidFill>
                  <a:srgbClr val="1F2C8F"/>
                </a:solidFill>
                <a:latin typeface="Arimo"/>
                <a:ea typeface="Arimo"/>
                <a:cs typeface="Arimo"/>
                <a:sym typeface="Arimo"/>
              </a:rPr>
              <a:t> Problem Statement</a:t>
            </a:r>
          </a:p>
          <a:p>
            <a:pPr algn="l">
              <a:lnSpc>
                <a:spcPts val="6480"/>
              </a:lnSpc>
            </a:pPr>
            <a:r>
              <a:rPr lang="en-US" sz="3600">
                <a:solidFill>
                  <a:srgbClr val="1F2C8F"/>
                </a:solidFill>
                <a:latin typeface="Arimo"/>
                <a:ea typeface="Arimo"/>
                <a:cs typeface="Arimo"/>
                <a:sym typeface="Arimo"/>
              </a:rPr>
              <a:t> Introduction</a:t>
            </a:r>
          </a:p>
          <a:p>
            <a:pPr algn="l">
              <a:lnSpc>
                <a:spcPts val="6480"/>
              </a:lnSpc>
            </a:pPr>
            <a:r>
              <a:rPr lang="en-US" sz="3600">
                <a:solidFill>
                  <a:srgbClr val="1F2C8F"/>
                </a:solidFill>
                <a:latin typeface="Arimo"/>
                <a:ea typeface="Arimo"/>
                <a:cs typeface="Arimo"/>
                <a:sym typeface="Arimo"/>
              </a:rPr>
              <a:t> Methodology </a:t>
            </a:r>
          </a:p>
          <a:p>
            <a:pPr algn="l">
              <a:lnSpc>
                <a:spcPts val="6480"/>
              </a:lnSpc>
            </a:pPr>
            <a:r>
              <a:rPr lang="en-US" sz="3600">
                <a:solidFill>
                  <a:srgbClr val="1F2C8F"/>
                </a:solidFill>
                <a:latin typeface="Arimo"/>
                <a:ea typeface="Arimo"/>
                <a:cs typeface="Arimo"/>
                <a:sym typeface="Arimo"/>
              </a:rPr>
              <a:t> Output/Result (performance metrics) </a:t>
            </a:r>
          </a:p>
          <a:p>
            <a:pPr algn="l">
              <a:lnSpc>
                <a:spcPts val="6480"/>
              </a:lnSpc>
            </a:pPr>
            <a:r>
              <a:rPr lang="en-US" sz="3600">
                <a:solidFill>
                  <a:srgbClr val="1F2C8F"/>
                </a:solidFill>
                <a:latin typeface="Arimo"/>
                <a:ea typeface="Arimo"/>
                <a:cs typeface="Arimo"/>
                <a:sym typeface="Arimo"/>
              </a:rPr>
              <a:t> References</a:t>
            </a:r>
          </a:p>
        </p:txBody>
      </p:sp>
      <p:grpSp>
        <p:nvGrpSpPr>
          <p:cNvPr name="Group 8" id="8"/>
          <p:cNvGrpSpPr/>
          <p:nvPr/>
        </p:nvGrpSpPr>
        <p:grpSpPr>
          <a:xfrm rot="0">
            <a:off x="15537656" y="685799"/>
            <a:ext cx="1601384" cy="707234"/>
            <a:chOff x="0" y="0"/>
            <a:chExt cx="2135178" cy="942978"/>
          </a:xfrm>
        </p:grpSpPr>
        <p:sp>
          <p:nvSpPr>
            <p:cNvPr name="Freeform 9" id="9"/>
            <p:cNvSpPr/>
            <p:nvPr/>
          </p:nvSpPr>
          <p:spPr>
            <a:xfrm flipH="false" flipV="false" rot="0">
              <a:off x="0" y="0"/>
              <a:ext cx="2135178" cy="942978"/>
            </a:xfrm>
            <a:custGeom>
              <a:avLst/>
              <a:gdLst/>
              <a:ahLst/>
              <a:cxnLst/>
              <a:rect r="r" b="b" t="t" l="l"/>
              <a:pathLst>
                <a:path h="942978" w="2135178">
                  <a:moveTo>
                    <a:pt x="0" y="0"/>
                  </a:moveTo>
                  <a:lnTo>
                    <a:pt x="2135178" y="0"/>
                  </a:lnTo>
                  <a:lnTo>
                    <a:pt x="2135178" y="942978"/>
                  </a:lnTo>
                  <a:lnTo>
                    <a:pt x="0" y="942978"/>
                  </a:lnTo>
                  <a:close/>
                </a:path>
              </a:pathLst>
            </a:custGeom>
            <a:solidFill>
              <a:srgbClr val="000000">
                <a:alpha val="0"/>
              </a:srgbClr>
            </a:solidFill>
          </p:spPr>
        </p:sp>
        <p:sp>
          <p:nvSpPr>
            <p:cNvPr name="TextBox 10" id="10"/>
            <p:cNvSpPr txBox="true"/>
            <p:nvPr/>
          </p:nvSpPr>
          <p:spPr>
            <a:xfrm>
              <a:off x="0" y="-47625"/>
              <a:ext cx="2135178" cy="990603"/>
            </a:xfrm>
            <a:prstGeom prst="rect">
              <a:avLst/>
            </a:prstGeom>
          </p:spPr>
          <p:txBody>
            <a:bodyPr anchor="ctr" rtlCol="false" tIns="0" lIns="0" bIns="0" rIns="0"/>
            <a:lstStyle/>
            <a:p>
              <a:pPr algn="r">
                <a:lnSpc>
                  <a:spcPts val="2879"/>
                </a:lnSpc>
              </a:pPr>
              <a:r>
                <a:rPr lang="en-US" sz="2400">
                  <a:solidFill>
                    <a:srgbClr val="1F2C8F"/>
                  </a:solidFill>
                  <a:latin typeface="Arial"/>
                  <a:ea typeface="Arial"/>
                  <a:cs typeface="Arial"/>
                  <a:sym typeface="Arial"/>
                </a:rPr>
                <a:t>3</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AF6"/>
        </a:solidFill>
      </p:bgPr>
    </p:bg>
    <p:spTree>
      <p:nvGrpSpPr>
        <p:cNvPr id="1" name=""/>
        <p:cNvGrpSpPr/>
        <p:nvPr/>
      </p:nvGrpSpPr>
      <p:grpSpPr>
        <a:xfrm>
          <a:off x="0" y="0"/>
          <a:ext cx="0" cy="0"/>
          <a:chOff x="0" y="0"/>
          <a:chExt cx="0" cy="0"/>
        </a:xfrm>
      </p:grpSpPr>
      <p:sp>
        <p:nvSpPr>
          <p:cNvPr name="Freeform 2" id="2"/>
          <p:cNvSpPr/>
          <p:nvPr/>
        </p:nvSpPr>
        <p:spPr>
          <a:xfrm flipH="false" flipV="false" rot="0">
            <a:off x="9678454" y="5107528"/>
            <a:ext cx="8609546" cy="5201956"/>
          </a:xfrm>
          <a:custGeom>
            <a:avLst/>
            <a:gdLst/>
            <a:ahLst/>
            <a:cxnLst/>
            <a:rect r="r" b="b" t="t" l="l"/>
            <a:pathLst>
              <a:path h="5201956" w="8609546">
                <a:moveTo>
                  <a:pt x="0" y="0"/>
                </a:moveTo>
                <a:lnTo>
                  <a:pt x="8609546" y="0"/>
                </a:lnTo>
                <a:lnTo>
                  <a:pt x="8609546" y="5201957"/>
                </a:lnTo>
                <a:lnTo>
                  <a:pt x="0" y="52019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698415" y="0"/>
            <a:ext cx="8609545" cy="5201956"/>
          </a:xfrm>
          <a:custGeom>
            <a:avLst/>
            <a:gdLst/>
            <a:ahLst/>
            <a:cxnLst/>
            <a:rect r="r" b="b" t="t" l="l"/>
            <a:pathLst>
              <a:path h="5201956" w="8609545">
                <a:moveTo>
                  <a:pt x="0" y="0"/>
                </a:moveTo>
                <a:lnTo>
                  <a:pt x="8609545" y="0"/>
                </a:lnTo>
                <a:lnTo>
                  <a:pt x="8609545" y="5201956"/>
                </a:lnTo>
                <a:lnTo>
                  <a:pt x="0" y="52019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148961" y="75506"/>
            <a:ext cx="9875520" cy="2297036"/>
            <a:chOff x="0" y="0"/>
            <a:chExt cx="13167360" cy="3062714"/>
          </a:xfrm>
        </p:grpSpPr>
        <p:sp>
          <p:nvSpPr>
            <p:cNvPr name="Freeform 5" id="5"/>
            <p:cNvSpPr/>
            <p:nvPr/>
          </p:nvSpPr>
          <p:spPr>
            <a:xfrm flipH="false" flipV="false" rot="0">
              <a:off x="0" y="0"/>
              <a:ext cx="13167361" cy="3062714"/>
            </a:xfrm>
            <a:custGeom>
              <a:avLst/>
              <a:gdLst/>
              <a:ahLst/>
              <a:cxnLst/>
              <a:rect r="r" b="b" t="t" l="l"/>
              <a:pathLst>
                <a:path h="3062714" w="13167361">
                  <a:moveTo>
                    <a:pt x="0" y="0"/>
                  </a:moveTo>
                  <a:lnTo>
                    <a:pt x="13167361" y="0"/>
                  </a:lnTo>
                  <a:lnTo>
                    <a:pt x="13167361" y="3062714"/>
                  </a:lnTo>
                  <a:lnTo>
                    <a:pt x="0" y="3062714"/>
                  </a:lnTo>
                  <a:close/>
                </a:path>
              </a:pathLst>
            </a:custGeom>
            <a:solidFill>
              <a:srgbClr val="000000">
                <a:alpha val="0"/>
              </a:srgbClr>
            </a:solidFill>
          </p:spPr>
        </p:sp>
        <p:sp>
          <p:nvSpPr>
            <p:cNvPr name="TextBox 6" id="6"/>
            <p:cNvSpPr txBox="true"/>
            <p:nvPr/>
          </p:nvSpPr>
          <p:spPr>
            <a:xfrm>
              <a:off x="0" y="-104775"/>
              <a:ext cx="13167360" cy="3167489"/>
            </a:xfrm>
            <a:prstGeom prst="rect">
              <a:avLst/>
            </a:prstGeom>
          </p:spPr>
          <p:txBody>
            <a:bodyPr anchor="b" rtlCol="false" tIns="0" lIns="0" bIns="0" rIns="0"/>
            <a:lstStyle/>
            <a:p>
              <a:pPr algn="l">
                <a:lnSpc>
                  <a:spcPts val="6480"/>
                </a:lnSpc>
              </a:pPr>
              <a:r>
                <a:rPr lang="en-US" sz="5400" b="true">
                  <a:solidFill>
                    <a:srgbClr val="1F2C8F"/>
                  </a:solidFill>
                  <a:latin typeface="Arial Bold"/>
                  <a:ea typeface="Arial Bold"/>
                  <a:cs typeface="Arial Bold"/>
                  <a:sym typeface="Arial Bold"/>
                </a:rPr>
                <a:t>PROBLEM STATEMENT</a:t>
              </a:r>
            </a:p>
          </p:txBody>
        </p:sp>
      </p:grpSp>
      <p:sp>
        <p:nvSpPr>
          <p:cNvPr name="TextBox 7" id="7"/>
          <p:cNvSpPr txBox="true"/>
          <p:nvPr/>
        </p:nvSpPr>
        <p:spPr>
          <a:xfrm rot="0">
            <a:off x="1463040" y="2412261"/>
            <a:ext cx="9692640" cy="7539813"/>
          </a:xfrm>
          <a:prstGeom prst="rect">
            <a:avLst/>
          </a:prstGeom>
        </p:spPr>
        <p:txBody>
          <a:bodyPr anchor="t" rtlCol="false" tIns="0" lIns="0" bIns="0" rIns="0">
            <a:spAutoFit/>
          </a:bodyPr>
          <a:lstStyle/>
          <a:p>
            <a:pPr algn="l">
              <a:lnSpc>
                <a:spcPts val="4860"/>
              </a:lnSpc>
            </a:pPr>
            <a:r>
              <a:rPr lang="en-US" sz="2700">
                <a:solidFill>
                  <a:srgbClr val="1F2C8F"/>
                </a:solidFill>
                <a:latin typeface="Cambria"/>
                <a:ea typeface="Cambria"/>
                <a:cs typeface="Cambria"/>
                <a:sym typeface="Cambria"/>
              </a:rPr>
              <a:t>To predict whether a person is likely to have diabetes based on various medical features using machine learning techniques.</a:t>
            </a:r>
          </a:p>
        </p:txBody>
      </p:sp>
      <p:grpSp>
        <p:nvGrpSpPr>
          <p:cNvPr name="Group 8" id="8"/>
          <p:cNvGrpSpPr/>
          <p:nvPr/>
        </p:nvGrpSpPr>
        <p:grpSpPr>
          <a:xfrm rot="0">
            <a:off x="15537656" y="685799"/>
            <a:ext cx="1601384" cy="707234"/>
            <a:chOff x="0" y="0"/>
            <a:chExt cx="2135178" cy="942978"/>
          </a:xfrm>
        </p:grpSpPr>
        <p:sp>
          <p:nvSpPr>
            <p:cNvPr name="Freeform 9" id="9"/>
            <p:cNvSpPr/>
            <p:nvPr/>
          </p:nvSpPr>
          <p:spPr>
            <a:xfrm flipH="false" flipV="false" rot="0">
              <a:off x="0" y="0"/>
              <a:ext cx="2135178" cy="942978"/>
            </a:xfrm>
            <a:custGeom>
              <a:avLst/>
              <a:gdLst/>
              <a:ahLst/>
              <a:cxnLst/>
              <a:rect r="r" b="b" t="t" l="l"/>
              <a:pathLst>
                <a:path h="942978" w="2135178">
                  <a:moveTo>
                    <a:pt x="0" y="0"/>
                  </a:moveTo>
                  <a:lnTo>
                    <a:pt x="2135178" y="0"/>
                  </a:lnTo>
                  <a:lnTo>
                    <a:pt x="2135178" y="942978"/>
                  </a:lnTo>
                  <a:lnTo>
                    <a:pt x="0" y="942978"/>
                  </a:lnTo>
                  <a:close/>
                </a:path>
              </a:pathLst>
            </a:custGeom>
            <a:solidFill>
              <a:srgbClr val="000000">
                <a:alpha val="0"/>
              </a:srgbClr>
            </a:solidFill>
          </p:spPr>
        </p:sp>
        <p:sp>
          <p:nvSpPr>
            <p:cNvPr name="TextBox 10" id="10"/>
            <p:cNvSpPr txBox="true"/>
            <p:nvPr/>
          </p:nvSpPr>
          <p:spPr>
            <a:xfrm>
              <a:off x="0" y="-47625"/>
              <a:ext cx="2135178" cy="990603"/>
            </a:xfrm>
            <a:prstGeom prst="rect">
              <a:avLst/>
            </a:prstGeom>
          </p:spPr>
          <p:txBody>
            <a:bodyPr anchor="ctr" rtlCol="false" tIns="0" lIns="0" bIns="0" rIns="0"/>
            <a:lstStyle/>
            <a:p>
              <a:pPr algn="r">
                <a:lnSpc>
                  <a:spcPts val="2879"/>
                </a:lnSpc>
              </a:pPr>
              <a:r>
                <a:rPr lang="en-US" sz="2400">
                  <a:solidFill>
                    <a:srgbClr val="1F2C8F"/>
                  </a:solidFill>
                  <a:latin typeface="Arial"/>
                  <a:ea typeface="Arial"/>
                  <a:cs typeface="Arial"/>
                  <a:sym typeface="Arial"/>
                </a:rPr>
                <a:t>4</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AF6"/>
        </a:solidFill>
      </p:bgPr>
    </p:bg>
    <p:spTree>
      <p:nvGrpSpPr>
        <p:cNvPr id="1" name=""/>
        <p:cNvGrpSpPr/>
        <p:nvPr/>
      </p:nvGrpSpPr>
      <p:grpSpPr>
        <a:xfrm>
          <a:off x="0" y="0"/>
          <a:ext cx="0" cy="0"/>
          <a:chOff x="0" y="0"/>
          <a:chExt cx="0" cy="0"/>
        </a:xfrm>
      </p:grpSpPr>
      <p:grpSp>
        <p:nvGrpSpPr>
          <p:cNvPr name="Group 2" id="2"/>
          <p:cNvGrpSpPr/>
          <p:nvPr/>
        </p:nvGrpSpPr>
        <p:grpSpPr>
          <a:xfrm rot="0">
            <a:off x="-10676" y="0"/>
            <a:ext cx="3826478" cy="10287000"/>
            <a:chOff x="0" y="0"/>
            <a:chExt cx="5101970" cy="13716000"/>
          </a:xfrm>
        </p:grpSpPr>
        <p:sp>
          <p:nvSpPr>
            <p:cNvPr name="Freeform 3" id="3"/>
            <p:cNvSpPr/>
            <p:nvPr/>
          </p:nvSpPr>
          <p:spPr>
            <a:xfrm flipH="false" flipV="false" rot="0">
              <a:off x="0" y="0"/>
              <a:ext cx="5101971" cy="13716000"/>
            </a:xfrm>
            <a:custGeom>
              <a:avLst/>
              <a:gdLst/>
              <a:ahLst/>
              <a:cxnLst/>
              <a:rect r="r" b="b" t="t" l="l"/>
              <a:pathLst>
                <a:path h="13716000" w="5101971">
                  <a:moveTo>
                    <a:pt x="5101971" y="0"/>
                  </a:moveTo>
                  <a:lnTo>
                    <a:pt x="0" y="0"/>
                  </a:lnTo>
                  <a:lnTo>
                    <a:pt x="0" y="13716000"/>
                  </a:lnTo>
                  <a:lnTo>
                    <a:pt x="5101971" y="13716000"/>
                  </a:lnTo>
                  <a:lnTo>
                    <a:pt x="5101971" y="0"/>
                  </a:lnTo>
                  <a:close/>
                </a:path>
              </a:pathLst>
            </a:custGeom>
            <a:solidFill>
              <a:srgbClr val="D2D592"/>
            </a:solidFill>
          </p:spPr>
        </p:sp>
      </p:grpSp>
      <p:sp>
        <p:nvSpPr>
          <p:cNvPr name="Freeform 4" id="4"/>
          <p:cNvSpPr/>
          <p:nvPr/>
        </p:nvSpPr>
        <p:spPr>
          <a:xfrm flipH="false" flipV="false" rot="0">
            <a:off x="-14122" y="0"/>
            <a:ext cx="3822886" cy="3833442"/>
          </a:xfrm>
          <a:custGeom>
            <a:avLst/>
            <a:gdLst/>
            <a:ahLst/>
            <a:cxnLst/>
            <a:rect r="r" b="b" t="t" l="l"/>
            <a:pathLst>
              <a:path h="3833442" w="3822886">
                <a:moveTo>
                  <a:pt x="0" y="0"/>
                </a:moveTo>
                <a:lnTo>
                  <a:pt x="3822886" y="0"/>
                </a:lnTo>
                <a:lnTo>
                  <a:pt x="3822886" y="3833442"/>
                </a:lnTo>
                <a:lnTo>
                  <a:pt x="0" y="38334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5400000">
            <a:off x="-14083" y="6462699"/>
            <a:ext cx="3826476" cy="3840662"/>
            <a:chOff x="0" y="0"/>
            <a:chExt cx="5101968" cy="5120882"/>
          </a:xfrm>
        </p:grpSpPr>
        <p:sp>
          <p:nvSpPr>
            <p:cNvPr name="Freeform 6" id="6"/>
            <p:cNvSpPr/>
            <p:nvPr/>
          </p:nvSpPr>
          <p:spPr>
            <a:xfrm flipH="false" flipV="false" rot="0">
              <a:off x="0" y="0"/>
              <a:ext cx="5101971" cy="5120894"/>
            </a:xfrm>
            <a:custGeom>
              <a:avLst/>
              <a:gdLst/>
              <a:ahLst/>
              <a:cxnLst/>
              <a:rect r="r" b="b" t="t" l="l"/>
              <a:pathLst>
                <a:path h="5120894" w="5101971">
                  <a:moveTo>
                    <a:pt x="5101971" y="5120894"/>
                  </a:moveTo>
                  <a:lnTo>
                    <a:pt x="0" y="5120894"/>
                  </a:lnTo>
                  <a:lnTo>
                    <a:pt x="0" y="0"/>
                  </a:lnTo>
                  <a:lnTo>
                    <a:pt x="5101971" y="5120894"/>
                  </a:lnTo>
                  <a:close/>
                </a:path>
              </a:pathLst>
            </a:custGeom>
            <a:solidFill>
              <a:srgbClr val="DE8C8C">
                <a:alpha val="24706"/>
              </a:srgbClr>
            </a:solidFill>
          </p:spPr>
        </p:sp>
      </p:grpSp>
      <p:grpSp>
        <p:nvGrpSpPr>
          <p:cNvPr name="Group 7" id="7"/>
          <p:cNvGrpSpPr/>
          <p:nvPr/>
        </p:nvGrpSpPr>
        <p:grpSpPr>
          <a:xfrm rot="0">
            <a:off x="-15925" y="6462699"/>
            <a:ext cx="3826476" cy="3840661"/>
            <a:chOff x="0" y="0"/>
            <a:chExt cx="5101968" cy="5120882"/>
          </a:xfrm>
        </p:grpSpPr>
        <p:sp>
          <p:nvSpPr>
            <p:cNvPr name="Freeform 8" id="8"/>
            <p:cNvSpPr/>
            <p:nvPr/>
          </p:nvSpPr>
          <p:spPr>
            <a:xfrm flipH="false" flipV="false" rot="0">
              <a:off x="0" y="0"/>
              <a:ext cx="5101971" cy="5120894"/>
            </a:xfrm>
            <a:custGeom>
              <a:avLst/>
              <a:gdLst/>
              <a:ahLst/>
              <a:cxnLst/>
              <a:rect r="r" b="b" t="t" l="l"/>
              <a:pathLst>
                <a:path h="5120894" w="5101971">
                  <a:moveTo>
                    <a:pt x="5101971" y="5120894"/>
                  </a:moveTo>
                  <a:lnTo>
                    <a:pt x="0" y="5120894"/>
                  </a:lnTo>
                  <a:lnTo>
                    <a:pt x="0" y="0"/>
                  </a:lnTo>
                  <a:lnTo>
                    <a:pt x="5101971" y="5120894"/>
                  </a:lnTo>
                  <a:close/>
                </a:path>
              </a:pathLst>
            </a:custGeom>
            <a:solidFill>
              <a:srgbClr val="F5CDCE"/>
            </a:solidFill>
          </p:spPr>
        </p:sp>
      </p:grpSp>
      <p:grpSp>
        <p:nvGrpSpPr>
          <p:cNvPr name="Group 9" id="9"/>
          <p:cNvGrpSpPr/>
          <p:nvPr/>
        </p:nvGrpSpPr>
        <p:grpSpPr>
          <a:xfrm rot="0">
            <a:off x="3815802" y="0"/>
            <a:ext cx="3840510" cy="3840510"/>
            <a:chOff x="0" y="0"/>
            <a:chExt cx="5120680" cy="5120680"/>
          </a:xfrm>
        </p:grpSpPr>
        <p:sp>
          <p:nvSpPr>
            <p:cNvPr name="Freeform 10" id="10"/>
            <p:cNvSpPr/>
            <p:nvPr/>
          </p:nvSpPr>
          <p:spPr>
            <a:xfrm flipH="false" flipV="false" rot="0">
              <a:off x="0" y="0"/>
              <a:ext cx="5120640" cy="5120640"/>
            </a:xfrm>
            <a:custGeom>
              <a:avLst/>
              <a:gdLst/>
              <a:ahLst/>
              <a:cxnLst/>
              <a:rect r="r" b="b" t="t" l="l"/>
              <a:pathLst>
                <a:path h="5120640" w="5120640">
                  <a:moveTo>
                    <a:pt x="0" y="5120640"/>
                  </a:moveTo>
                  <a:cubicBezTo>
                    <a:pt x="2828163" y="5120640"/>
                    <a:pt x="5120640" y="2828163"/>
                    <a:pt x="5120640" y="0"/>
                  </a:cubicBezTo>
                  <a:lnTo>
                    <a:pt x="0" y="0"/>
                  </a:lnTo>
                  <a:lnTo>
                    <a:pt x="0" y="5120640"/>
                  </a:lnTo>
                  <a:close/>
                </a:path>
              </a:pathLst>
            </a:custGeom>
            <a:solidFill>
              <a:srgbClr val="DDE7F6">
                <a:alpha val="24706"/>
              </a:srgbClr>
            </a:solidFill>
          </p:spPr>
        </p:sp>
      </p:grpSp>
      <p:grpSp>
        <p:nvGrpSpPr>
          <p:cNvPr name="Group 11" id="11"/>
          <p:cNvGrpSpPr/>
          <p:nvPr/>
        </p:nvGrpSpPr>
        <p:grpSpPr>
          <a:xfrm rot="0">
            <a:off x="5714829" y="30822"/>
            <a:ext cx="11948192" cy="1491246"/>
            <a:chOff x="0" y="0"/>
            <a:chExt cx="15930922" cy="1988328"/>
          </a:xfrm>
        </p:grpSpPr>
        <p:sp>
          <p:nvSpPr>
            <p:cNvPr name="Freeform 12" id="12"/>
            <p:cNvSpPr/>
            <p:nvPr/>
          </p:nvSpPr>
          <p:spPr>
            <a:xfrm flipH="false" flipV="false" rot="0">
              <a:off x="0" y="0"/>
              <a:ext cx="15930922" cy="1988328"/>
            </a:xfrm>
            <a:custGeom>
              <a:avLst/>
              <a:gdLst/>
              <a:ahLst/>
              <a:cxnLst/>
              <a:rect r="r" b="b" t="t" l="l"/>
              <a:pathLst>
                <a:path h="1988328" w="15930922">
                  <a:moveTo>
                    <a:pt x="0" y="0"/>
                  </a:moveTo>
                  <a:lnTo>
                    <a:pt x="15930922" y="0"/>
                  </a:lnTo>
                  <a:lnTo>
                    <a:pt x="15930922" y="1988328"/>
                  </a:lnTo>
                  <a:lnTo>
                    <a:pt x="0" y="1988328"/>
                  </a:lnTo>
                  <a:close/>
                </a:path>
              </a:pathLst>
            </a:custGeom>
            <a:solidFill>
              <a:srgbClr val="000000">
                <a:alpha val="0"/>
              </a:srgbClr>
            </a:solidFill>
          </p:spPr>
        </p:sp>
        <p:sp>
          <p:nvSpPr>
            <p:cNvPr name="TextBox 13" id="13"/>
            <p:cNvSpPr txBox="true"/>
            <p:nvPr/>
          </p:nvSpPr>
          <p:spPr>
            <a:xfrm>
              <a:off x="0" y="-104775"/>
              <a:ext cx="15930922" cy="2093103"/>
            </a:xfrm>
            <a:prstGeom prst="rect">
              <a:avLst/>
            </a:prstGeom>
          </p:spPr>
          <p:txBody>
            <a:bodyPr anchor="b" rtlCol="false" tIns="0" lIns="0" bIns="0" rIns="0"/>
            <a:lstStyle/>
            <a:p>
              <a:pPr algn="l">
                <a:lnSpc>
                  <a:spcPts val="6480"/>
                </a:lnSpc>
              </a:pPr>
              <a:r>
                <a:rPr lang="en-US" sz="5400" b="true">
                  <a:solidFill>
                    <a:srgbClr val="1F2C8F"/>
                  </a:solidFill>
                  <a:latin typeface="Arial Bold"/>
                  <a:ea typeface="Arial Bold"/>
                  <a:cs typeface="Arial Bold"/>
                  <a:sym typeface="Arial Bold"/>
                </a:rPr>
                <a:t>INTRODUCTION</a:t>
              </a:r>
            </a:p>
          </p:txBody>
        </p:sp>
      </p:grpSp>
      <p:sp>
        <p:nvSpPr>
          <p:cNvPr name="TextBox 14" id="14"/>
          <p:cNvSpPr txBox="true"/>
          <p:nvPr/>
        </p:nvSpPr>
        <p:spPr>
          <a:xfrm rot="0">
            <a:off x="5282288" y="1637229"/>
            <a:ext cx="11765310" cy="8333840"/>
          </a:xfrm>
          <a:prstGeom prst="rect">
            <a:avLst/>
          </a:prstGeom>
        </p:spPr>
        <p:txBody>
          <a:bodyPr anchor="t" rtlCol="false" tIns="0" lIns="0" bIns="0" rIns="0">
            <a:spAutoFit/>
          </a:bodyPr>
          <a:lstStyle/>
          <a:p>
            <a:pPr algn="l">
              <a:lnSpc>
                <a:spcPts val="2695"/>
              </a:lnSpc>
            </a:pPr>
            <a:r>
              <a:rPr lang="en-US" sz="2441">
                <a:solidFill>
                  <a:srgbClr val="1F2C8F"/>
                </a:solidFill>
                <a:latin typeface="Cambria"/>
                <a:ea typeface="Cambria"/>
                <a:cs typeface="Cambria"/>
                <a:sym typeface="Cambria"/>
              </a:rPr>
              <a:t>        Diabetes is one of the most prevalent chronic diseases in the world, affecting millions globally. Early prediction can lead to better treatment and management. This project aims to predict diabetes using a supervised machine learning classification model trained on a medical dataset.</a:t>
            </a:r>
          </a:p>
          <a:p>
            <a:pPr algn="l">
              <a:lnSpc>
                <a:spcPts val="2695"/>
              </a:lnSpc>
            </a:pPr>
          </a:p>
          <a:p>
            <a:pPr algn="l">
              <a:lnSpc>
                <a:spcPts val="2695"/>
              </a:lnSpc>
            </a:pPr>
            <a:r>
              <a:rPr lang="en-US" sz="2441">
                <a:solidFill>
                  <a:srgbClr val="1F2C8F"/>
                </a:solidFill>
                <a:latin typeface="Cambria"/>
                <a:ea typeface="Cambria"/>
                <a:cs typeface="Cambria"/>
                <a:sym typeface="Cambria"/>
              </a:rPr>
              <a:t>Dataset Used: The Pima Indians Diabetes Database from Kaggle/UCI, which includes medical diagnostic measurements of women aged 21 years and above.</a:t>
            </a:r>
          </a:p>
          <a:p>
            <a:pPr algn="l">
              <a:lnSpc>
                <a:spcPts val="2695"/>
              </a:lnSpc>
            </a:pPr>
          </a:p>
          <a:p>
            <a:pPr algn="l">
              <a:lnSpc>
                <a:spcPts val="2695"/>
              </a:lnSpc>
            </a:pPr>
            <a:r>
              <a:rPr lang="en-US" sz="2441">
                <a:solidFill>
                  <a:srgbClr val="1F2C8F"/>
                </a:solidFill>
                <a:latin typeface="Cambria"/>
                <a:ea typeface="Cambria"/>
                <a:cs typeface="Cambria"/>
                <a:sym typeface="Cambria"/>
              </a:rPr>
              <a:t>Features Include:</a:t>
            </a:r>
          </a:p>
          <a:p>
            <a:pPr algn="l">
              <a:lnSpc>
                <a:spcPts val="2695"/>
              </a:lnSpc>
            </a:pPr>
            <a:r>
              <a:rPr lang="en-US" sz="2441">
                <a:solidFill>
                  <a:srgbClr val="1F2C8F"/>
                </a:solidFill>
                <a:latin typeface="Cambria"/>
                <a:ea typeface="Cambria"/>
                <a:cs typeface="Cambria"/>
                <a:sym typeface="Cambria"/>
              </a:rPr>
              <a:t>- Pregnancies</a:t>
            </a:r>
          </a:p>
          <a:p>
            <a:pPr algn="l">
              <a:lnSpc>
                <a:spcPts val="2695"/>
              </a:lnSpc>
            </a:pPr>
            <a:r>
              <a:rPr lang="en-US" sz="2441">
                <a:solidFill>
                  <a:srgbClr val="1F2C8F"/>
                </a:solidFill>
                <a:latin typeface="Cambria"/>
                <a:ea typeface="Cambria"/>
                <a:cs typeface="Cambria"/>
                <a:sym typeface="Cambria"/>
              </a:rPr>
              <a:t>- Glucose</a:t>
            </a:r>
          </a:p>
          <a:p>
            <a:pPr algn="l">
              <a:lnSpc>
                <a:spcPts val="2695"/>
              </a:lnSpc>
            </a:pPr>
            <a:r>
              <a:rPr lang="en-US" sz="2441">
                <a:solidFill>
                  <a:srgbClr val="1F2C8F"/>
                </a:solidFill>
                <a:latin typeface="Cambria"/>
                <a:ea typeface="Cambria"/>
                <a:cs typeface="Cambria"/>
                <a:sym typeface="Cambria"/>
              </a:rPr>
              <a:t>- Blood Pressure</a:t>
            </a:r>
          </a:p>
          <a:p>
            <a:pPr algn="l">
              <a:lnSpc>
                <a:spcPts val="2695"/>
              </a:lnSpc>
            </a:pPr>
            <a:r>
              <a:rPr lang="en-US" sz="2441">
                <a:solidFill>
                  <a:srgbClr val="1F2C8F"/>
                </a:solidFill>
                <a:latin typeface="Cambria"/>
                <a:ea typeface="Cambria"/>
                <a:cs typeface="Cambria"/>
                <a:sym typeface="Cambria"/>
              </a:rPr>
              <a:t>- Skin Thickness</a:t>
            </a:r>
          </a:p>
          <a:p>
            <a:pPr algn="l">
              <a:lnSpc>
                <a:spcPts val="2695"/>
              </a:lnSpc>
            </a:pPr>
            <a:r>
              <a:rPr lang="en-US" sz="2441">
                <a:solidFill>
                  <a:srgbClr val="1F2C8F"/>
                </a:solidFill>
                <a:latin typeface="Cambria"/>
                <a:ea typeface="Cambria"/>
                <a:cs typeface="Cambria"/>
                <a:sym typeface="Cambria"/>
              </a:rPr>
              <a:t>- Insulin</a:t>
            </a:r>
          </a:p>
          <a:p>
            <a:pPr algn="l">
              <a:lnSpc>
                <a:spcPts val="2695"/>
              </a:lnSpc>
            </a:pPr>
            <a:r>
              <a:rPr lang="en-US" sz="2441">
                <a:solidFill>
                  <a:srgbClr val="1F2C8F"/>
                </a:solidFill>
                <a:latin typeface="Cambria"/>
                <a:ea typeface="Cambria"/>
                <a:cs typeface="Cambria"/>
                <a:sym typeface="Cambria"/>
              </a:rPr>
              <a:t>- BMI</a:t>
            </a:r>
          </a:p>
          <a:p>
            <a:pPr algn="l">
              <a:lnSpc>
                <a:spcPts val="2695"/>
              </a:lnSpc>
            </a:pPr>
            <a:r>
              <a:rPr lang="en-US" sz="2441">
                <a:solidFill>
                  <a:srgbClr val="1F2C8F"/>
                </a:solidFill>
                <a:latin typeface="Cambria"/>
                <a:ea typeface="Cambria"/>
                <a:cs typeface="Cambria"/>
                <a:sym typeface="Cambria"/>
              </a:rPr>
              <a:t>- Diabetes Pedigree Function</a:t>
            </a:r>
          </a:p>
          <a:p>
            <a:pPr algn="l">
              <a:lnSpc>
                <a:spcPts val="2695"/>
              </a:lnSpc>
            </a:pPr>
            <a:r>
              <a:rPr lang="en-US" sz="2441">
                <a:solidFill>
                  <a:srgbClr val="1F2C8F"/>
                </a:solidFill>
                <a:latin typeface="Cambria"/>
                <a:ea typeface="Cambria"/>
                <a:cs typeface="Cambria"/>
                <a:sym typeface="Cambria"/>
              </a:rPr>
              <a:t>- Age</a:t>
            </a:r>
          </a:p>
          <a:p>
            <a:pPr algn="l">
              <a:lnSpc>
                <a:spcPts val="2695"/>
              </a:lnSpc>
            </a:pPr>
          </a:p>
          <a:p>
            <a:pPr algn="l">
              <a:lnSpc>
                <a:spcPts val="2695"/>
              </a:lnSpc>
            </a:pPr>
            <a:r>
              <a:rPr lang="en-US" sz="2441">
                <a:solidFill>
                  <a:srgbClr val="1F2C8F"/>
                </a:solidFill>
                <a:latin typeface="Cambria"/>
                <a:ea typeface="Cambria"/>
                <a:cs typeface="Cambria"/>
                <a:sym typeface="Cambria"/>
              </a:rPr>
              <a:t>Target:</a:t>
            </a:r>
          </a:p>
          <a:p>
            <a:pPr algn="l">
              <a:lnSpc>
                <a:spcPts val="2695"/>
              </a:lnSpc>
            </a:pPr>
            <a:r>
              <a:rPr lang="en-US" sz="2441">
                <a:solidFill>
                  <a:srgbClr val="1F2C8F"/>
                </a:solidFill>
                <a:latin typeface="Cambria"/>
                <a:ea typeface="Cambria"/>
                <a:cs typeface="Cambria"/>
                <a:sym typeface="Cambria"/>
              </a:rPr>
              <a:t>- 0: Non-diabetic</a:t>
            </a:r>
          </a:p>
          <a:p>
            <a:pPr algn="l">
              <a:lnSpc>
                <a:spcPts val="2695"/>
              </a:lnSpc>
            </a:pPr>
            <a:r>
              <a:rPr lang="en-US" sz="2441">
                <a:solidFill>
                  <a:srgbClr val="1F2C8F"/>
                </a:solidFill>
                <a:latin typeface="Cambria"/>
                <a:ea typeface="Cambria"/>
                <a:cs typeface="Cambria"/>
                <a:sym typeface="Cambria"/>
              </a:rPr>
              <a:t>- 1: Diabetic</a:t>
            </a:r>
          </a:p>
          <a:p>
            <a:pPr algn="l">
              <a:lnSpc>
                <a:spcPts val="2008"/>
              </a:lnSpc>
            </a:pPr>
          </a:p>
          <a:p>
            <a:pPr algn="l">
              <a:lnSpc>
                <a:spcPts val="2343"/>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AF6"/>
        </a:solidFill>
      </p:bgPr>
    </p:bg>
    <p:spTree>
      <p:nvGrpSpPr>
        <p:cNvPr id="1" name=""/>
        <p:cNvGrpSpPr/>
        <p:nvPr/>
      </p:nvGrpSpPr>
      <p:grpSpPr>
        <a:xfrm>
          <a:off x="0" y="0"/>
          <a:ext cx="0" cy="0"/>
          <a:chOff x="0" y="0"/>
          <a:chExt cx="0" cy="0"/>
        </a:xfrm>
      </p:grpSpPr>
      <p:grpSp>
        <p:nvGrpSpPr>
          <p:cNvPr name="Group 2" id="2"/>
          <p:cNvGrpSpPr/>
          <p:nvPr/>
        </p:nvGrpSpPr>
        <p:grpSpPr>
          <a:xfrm rot="0">
            <a:off x="-10676" y="0"/>
            <a:ext cx="3826478" cy="10287000"/>
            <a:chOff x="0" y="0"/>
            <a:chExt cx="5101970" cy="13716000"/>
          </a:xfrm>
        </p:grpSpPr>
        <p:sp>
          <p:nvSpPr>
            <p:cNvPr name="Freeform 3" id="3"/>
            <p:cNvSpPr/>
            <p:nvPr/>
          </p:nvSpPr>
          <p:spPr>
            <a:xfrm flipH="false" flipV="false" rot="0">
              <a:off x="0" y="0"/>
              <a:ext cx="5101971" cy="13716000"/>
            </a:xfrm>
            <a:custGeom>
              <a:avLst/>
              <a:gdLst/>
              <a:ahLst/>
              <a:cxnLst/>
              <a:rect r="r" b="b" t="t" l="l"/>
              <a:pathLst>
                <a:path h="13716000" w="5101971">
                  <a:moveTo>
                    <a:pt x="5101971" y="0"/>
                  </a:moveTo>
                  <a:lnTo>
                    <a:pt x="0" y="0"/>
                  </a:lnTo>
                  <a:lnTo>
                    <a:pt x="0" y="13716000"/>
                  </a:lnTo>
                  <a:lnTo>
                    <a:pt x="5101971" y="13716000"/>
                  </a:lnTo>
                  <a:lnTo>
                    <a:pt x="5101971" y="0"/>
                  </a:lnTo>
                  <a:close/>
                </a:path>
              </a:pathLst>
            </a:custGeom>
            <a:solidFill>
              <a:srgbClr val="D2D592"/>
            </a:solidFill>
          </p:spPr>
        </p:sp>
      </p:grpSp>
      <p:sp>
        <p:nvSpPr>
          <p:cNvPr name="Freeform 4" id="4"/>
          <p:cNvSpPr/>
          <p:nvPr/>
        </p:nvSpPr>
        <p:spPr>
          <a:xfrm flipH="false" flipV="false" rot="0">
            <a:off x="-14122" y="0"/>
            <a:ext cx="3822886" cy="3833442"/>
          </a:xfrm>
          <a:custGeom>
            <a:avLst/>
            <a:gdLst/>
            <a:ahLst/>
            <a:cxnLst/>
            <a:rect r="r" b="b" t="t" l="l"/>
            <a:pathLst>
              <a:path h="3833442" w="3822886">
                <a:moveTo>
                  <a:pt x="0" y="0"/>
                </a:moveTo>
                <a:lnTo>
                  <a:pt x="3822886" y="0"/>
                </a:lnTo>
                <a:lnTo>
                  <a:pt x="3822886" y="3833442"/>
                </a:lnTo>
                <a:lnTo>
                  <a:pt x="0" y="38334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5400000">
            <a:off x="-14083" y="6462699"/>
            <a:ext cx="3826476" cy="3840662"/>
            <a:chOff x="0" y="0"/>
            <a:chExt cx="5101968" cy="5120882"/>
          </a:xfrm>
        </p:grpSpPr>
        <p:sp>
          <p:nvSpPr>
            <p:cNvPr name="Freeform 6" id="6"/>
            <p:cNvSpPr/>
            <p:nvPr/>
          </p:nvSpPr>
          <p:spPr>
            <a:xfrm flipH="false" flipV="false" rot="0">
              <a:off x="0" y="0"/>
              <a:ext cx="5101971" cy="5120894"/>
            </a:xfrm>
            <a:custGeom>
              <a:avLst/>
              <a:gdLst/>
              <a:ahLst/>
              <a:cxnLst/>
              <a:rect r="r" b="b" t="t" l="l"/>
              <a:pathLst>
                <a:path h="5120894" w="5101971">
                  <a:moveTo>
                    <a:pt x="5101971" y="5120894"/>
                  </a:moveTo>
                  <a:lnTo>
                    <a:pt x="0" y="5120894"/>
                  </a:lnTo>
                  <a:lnTo>
                    <a:pt x="0" y="0"/>
                  </a:lnTo>
                  <a:lnTo>
                    <a:pt x="5101971" y="5120894"/>
                  </a:lnTo>
                  <a:close/>
                </a:path>
              </a:pathLst>
            </a:custGeom>
            <a:solidFill>
              <a:srgbClr val="DE8C8C">
                <a:alpha val="24706"/>
              </a:srgbClr>
            </a:solidFill>
          </p:spPr>
        </p:sp>
      </p:grpSp>
      <p:grpSp>
        <p:nvGrpSpPr>
          <p:cNvPr name="Group 7" id="7"/>
          <p:cNvGrpSpPr/>
          <p:nvPr/>
        </p:nvGrpSpPr>
        <p:grpSpPr>
          <a:xfrm rot="0">
            <a:off x="-15925" y="6462699"/>
            <a:ext cx="3826476" cy="3840661"/>
            <a:chOff x="0" y="0"/>
            <a:chExt cx="5101968" cy="5120882"/>
          </a:xfrm>
        </p:grpSpPr>
        <p:sp>
          <p:nvSpPr>
            <p:cNvPr name="Freeform 8" id="8"/>
            <p:cNvSpPr/>
            <p:nvPr/>
          </p:nvSpPr>
          <p:spPr>
            <a:xfrm flipH="false" flipV="false" rot="0">
              <a:off x="0" y="0"/>
              <a:ext cx="5101971" cy="5120894"/>
            </a:xfrm>
            <a:custGeom>
              <a:avLst/>
              <a:gdLst/>
              <a:ahLst/>
              <a:cxnLst/>
              <a:rect r="r" b="b" t="t" l="l"/>
              <a:pathLst>
                <a:path h="5120894" w="5101971">
                  <a:moveTo>
                    <a:pt x="5101971" y="5120894"/>
                  </a:moveTo>
                  <a:lnTo>
                    <a:pt x="0" y="5120894"/>
                  </a:lnTo>
                  <a:lnTo>
                    <a:pt x="0" y="0"/>
                  </a:lnTo>
                  <a:lnTo>
                    <a:pt x="5101971" y="5120894"/>
                  </a:lnTo>
                  <a:close/>
                </a:path>
              </a:pathLst>
            </a:custGeom>
            <a:solidFill>
              <a:srgbClr val="F5CDCE"/>
            </a:solidFill>
          </p:spPr>
        </p:sp>
      </p:grpSp>
      <p:grpSp>
        <p:nvGrpSpPr>
          <p:cNvPr name="Group 9" id="9"/>
          <p:cNvGrpSpPr/>
          <p:nvPr/>
        </p:nvGrpSpPr>
        <p:grpSpPr>
          <a:xfrm rot="0">
            <a:off x="3815802" y="0"/>
            <a:ext cx="3840510" cy="3840510"/>
            <a:chOff x="0" y="0"/>
            <a:chExt cx="5120680" cy="5120680"/>
          </a:xfrm>
        </p:grpSpPr>
        <p:sp>
          <p:nvSpPr>
            <p:cNvPr name="Freeform 10" id="10"/>
            <p:cNvSpPr/>
            <p:nvPr/>
          </p:nvSpPr>
          <p:spPr>
            <a:xfrm flipH="false" flipV="false" rot="0">
              <a:off x="0" y="0"/>
              <a:ext cx="5120640" cy="5120640"/>
            </a:xfrm>
            <a:custGeom>
              <a:avLst/>
              <a:gdLst/>
              <a:ahLst/>
              <a:cxnLst/>
              <a:rect r="r" b="b" t="t" l="l"/>
              <a:pathLst>
                <a:path h="5120640" w="5120640">
                  <a:moveTo>
                    <a:pt x="0" y="5120640"/>
                  </a:moveTo>
                  <a:cubicBezTo>
                    <a:pt x="2828163" y="5120640"/>
                    <a:pt x="5120640" y="2828163"/>
                    <a:pt x="5120640" y="0"/>
                  </a:cubicBezTo>
                  <a:lnTo>
                    <a:pt x="0" y="0"/>
                  </a:lnTo>
                  <a:lnTo>
                    <a:pt x="0" y="5120640"/>
                  </a:lnTo>
                  <a:close/>
                </a:path>
              </a:pathLst>
            </a:custGeom>
            <a:solidFill>
              <a:srgbClr val="DDE7F6">
                <a:alpha val="24706"/>
              </a:srgbClr>
            </a:solidFill>
          </p:spPr>
        </p:sp>
      </p:grpSp>
      <p:grpSp>
        <p:nvGrpSpPr>
          <p:cNvPr name="Group 11" id="11"/>
          <p:cNvGrpSpPr/>
          <p:nvPr/>
        </p:nvGrpSpPr>
        <p:grpSpPr>
          <a:xfrm rot="0">
            <a:off x="4944267" y="94665"/>
            <a:ext cx="11948192" cy="1491246"/>
            <a:chOff x="0" y="0"/>
            <a:chExt cx="15930922" cy="1988328"/>
          </a:xfrm>
        </p:grpSpPr>
        <p:sp>
          <p:nvSpPr>
            <p:cNvPr name="Freeform 12" id="12"/>
            <p:cNvSpPr/>
            <p:nvPr/>
          </p:nvSpPr>
          <p:spPr>
            <a:xfrm flipH="false" flipV="false" rot="0">
              <a:off x="0" y="0"/>
              <a:ext cx="15930922" cy="1988328"/>
            </a:xfrm>
            <a:custGeom>
              <a:avLst/>
              <a:gdLst/>
              <a:ahLst/>
              <a:cxnLst/>
              <a:rect r="r" b="b" t="t" l="l"/>
              <a:pathLst>
                <a:path h="1988328" w="15930922">
                  <a:moveTo>
                    <a:pt x="0" y="0"/>
                  </a:moveTo>
                  <a:lnTo>
                    <a:pt x="15930922" y="0"/>
                  </a:lnTo>
                  <a:lnTo>
                    <a:pt x="15930922" y="1988328"/>
                  </a:lnTo>
                  <a:lnTo>
                    <a:pt x="0" y="1988328"/>
                  </a:lnTo>
                  <a:close/>
                </a:path>
              </a:pathLst>
            </a:custGeom>
            <a:solidFill>
              <a:srgbClr val="000000">
                <a:alpha val="0"/>
              </a:srgbClr>
            </a:solidFill>
          </p:spPr>
        </p:sp>
        <p:sp>
          <p:nvSpPr>
            <p:cNvPr name="TextBox 13" id="13"/>
            <p:cNvSpPr txBox="true"/>
            <p:nvPr/>
          </p:nvSpPr>
          <p:spPr>
            <a:xfrm>
              <a:off x="0" y="-104775"/>
              <a:ext cx="15930922" cy="2093103"/>
            </a:xfrm>
            <a:prstGeom prst="rect">
              <a:avLst/>
            </a:prstGeom>
          </p:spPr>
          <p:txBody>
            <a:bodyPr anchor="b" rtlCol="false" tIns="0" lIns="0" bIns="0" rIns="0"/>
            <a:lstStyle/>
            <a:p>
              <a:pPr algn="l">
                <a:lnSpc>
                  <a:spcPts val="6480"/>
                </a:lnSpc>
              </a:pPr>
              <a:r>
                <a:rPr lang="en-US" sz="5400" b="true">
                  <a:solidFill>
                    <a:srgbClr val="1F2C8F"/>
                  </a:solidFill>
                  <a:latin typeface="Arial Bold"/>
                  <a:ea typeface="Arial Bold"/>
                  <a:cs typeface="Arial Bold"/>
                  <a:sym typeface="Arial Bold"/>
                </a:rPr>
                <a:t>METHODLOGY</a:t>
              </a:r>
            </a:p>
          </p:txBody>
        </p:sp>
      </p:grpSp>
      <p:sp>
        <p:nvSpPr>
          <p:cNvPr name="TextBox 14" id="14"/>
          <p:cNvSpPr txBox="true"/>
          <p:nvPr/>
        </p:nvSpPr>
        <p:spPr>
          <a:xfrm rot="0">
            <a:off x="5282288" y="1768653"/>
            <a:ext cx="11765310" cy="8156182"/>
          </a:xfrm>
          <a:prstGeom prst="rect">
            <a:avLst/>
          </a:prstGeom>
        </p:spPr>
        <p:txBody>
          <a:bodyPr anchor="t" rtlCol="false" tIns="0" lIns="0" bIns="0" rIns="0">
            <a:spAutoFit/>
          </a:bodyPr>
          <a:lstStyle/>
          <a:p>
            <a:pPr algn="l">
              <a:lnSpc>
                <a:spcPts val="3240"/>
              </a:lnSpc>
            </a:pPr>
            <a:r>
              <a:rPr lang="en-US" sz="2700">
                <a:solidFill>
                  <a:srgbClr val="1F2C8F"/>
                </a:solidFill>
                <a:latin typeface="Cambria"/>
                <a:ea typeface="Cambria"/>
                <a:cs typeface="Cambria"/>
                <a:sym typeface="Cambria"/>
              </a:rPr>
              <a:t>Approach:</a:t>
            </a:r>
          </a:p>
          <a:p>
            <a:pPr algn="l">
              <a:lnSpc>
                <a:spcPts val="3240"/>
              </a:lnSpc>
            </a:pPr>
          </a:p>
          <a:p>
            <a:pPr algn="l">
              <a:lnSpc>
                <a:spcPts val="3240"/>
              </a:lnSpc>
            </a:pPr>
            <a:r>
              <a:rPr lang="en-US" sz="2700">
                <a:solidFill>
                  <a:srgbClr val="1F2C8F"/>
                </a:solidFill>
                <a:latin typeface="Cambria"/>
                <a:ea typeface="Cambria"/>
                <a:cs typeface="Cambria"/>
                <a:sym typeface="Cambria"/>
              </a:rPr>
              <a:t>1. Data Preprocessing:</a:t>
            </a:r>
          </a:p>
          <a:p>
            <a:pPr algn="l">
              <a:lnSpc>
                <a:spcPts val="3240"/>
              </a:lnSpc>
            </a:pPr>
            <a:r>
              <a:rPr lang="en-US" sz="2700">
                <a:solidFill>
                  <a:srgbClr val="1F2C8F"/>
                </a:solidFill>
                <a:latin typeface="Cambria"/>
                <a:ea typeface="Cambria"/>
                <a:cs typeface="Cambria"/>
                <a:sym typeface="Cambria"/>
              </a:rPr>
              <a:t>   - Handle missing values (e.g., zeros in blood pressure).</a:t>
            </a:r>
          </a:p>
          <a:p>
            <a:pPr algn="l">
              <a:lnSpc>
                <a:spcPts val="3240"/>
              </a:lnSpc>
            </a:pPr>
            <a:r>
              <a:rPr lang="en-US" sz="2700">
                <a:solidFill>
                  <a:srgbClr val="1F2C8F"/>
                </a:solidFill>
                <a:latin typeface="Cambria"/>
                <a:ea typeface="Cambria"/>
                <a:cs typeface="Cambria"/>
                <a:sym typeface="Cambria"/>
              </a:rPr>
              <a:t>   - Normalize the features.</a:t>
            </a:r>
          </a:p>
          <a:p>
            <a:pPr algn="l">
              <a:lnSpc>
                <a:spcPts val="3240"/>
              </a:lnSpc>
            </a:pPr>
            <a:r>
              <a:rPr lang="en-US" sz="2700">
                <a:solidFill>
                  <a:srgbClr val="1F2C8F"/>
                </a:solidFill>
                <a:latin typeface="Cambria"/>
                <a:ea typeface="Cambria"/>
                <a:cs typeface="Cambria"/>
                <a:sym typeface="Cambria"/>
              </a:rPr>
              <a:t>   - Split the data into training and test sets.</a:t>
            </a:r>
          </a:p>
          <a:p>
            <a:pPr algn="l">
              <a:lnSpc>
                <a:spcPts val="3240"/>
              </a:lnSpc>
            </a:pPr>
          </a:p>
          <a:p>
            <a:pPr algn="l">
              <a:lnSpc>
                <a:spcPts val="3240"/>
              </a:lnSpc>
            </a:pPr>
            <a:r>
              <a:rPr lang="en-US" sz="2700">
                <a:solidFill>
                  <a:srgbClr val="1F2C8F"/>
                </a:solidFill>
                <a:latin typeface="Cambria"/>
                <a:ea typeface="Cambria"/>
                <a:cs typeface="Cambria"/>
                <a:sym typeface="Cambria"/>
              </a:rPr>
              <a:t>2. Model Selection:</a:t>
            </a:r>
          </a:p>
          <a:p>
            <a:pPr algn="l">
              <a:lnSpc>
                <a:spcPts val="3240"/>
              </a:lnSpc>
            </a:pPr>
            <a:r>
              <a:rPr lang="en-US" sz="2700">
                <a:solidFill>
                  <a:srgbClr val="1F2C8F"/>
                </a:solidFill>
                <a:latin typeface="Cambria"/>
                <a:ea typeface="Cambria"/>
                <a:cs typeface="Cambria"/>
                <a:sym typeface="Cambria"/>
              </a:rPr>
              <a:t>   - Logistic Regression (for baseline)</a:t>
            </a:r>
          </a:p>
          <a:p>
            <a:pPr algn="l">
              <a:lnSpc>
                <a:spcPts val="3240"/>
              </a:lnSpc>
            </a:pPr>
            <a:r>
              <a:rPr lang="en-US" sz="2700">
                <a:solidFill>
                  <a:srgbClr val="1F2C8F"/>
                </a:solidFill>
                <a:latin typeface="Cambria"/>
                <a:ea typeface="Cambria"/>
                <a:cs typeface="Cambria"/>
                <a:sym typeface="Cambria"/>
              </a:rPr>
              <a:t>   - Random Forest Classifier</a:t>
            </a:r>
          </a:p>
          <a:p>
            <a:pPr algn="l">
              <a:lnSpc>
                <a:spcPts val="3240"/>
              </a:lnSpc>
            </a:pPr>
            <a:r>
              <a:rPr lang="en-US" sz="2700">
                <a:solidFill>
                  <a:srgbClr val="1F2C8F"/>
                </a:solidFill>
                <a:latin typeface="Cambria"/>
                <a:ea typeface="Cambria"/>
                <a:cs typeface="Cambria"/>
                <a:sym typeface="Cambria"/>
              </a:rPr>
              <a:t>   - Support Vector Machine (SVM)</a:t>
            </a:r>
          </a:p>
          <a:p>
            <a:pPr algn="l">
              <a:lnSpc>
                <a:spcPts val="3240"/>
              </a:lnSpc>
            </a:pPr>
          </a:p>
          <a:p>
            <a:pPr algn="l">
              <a:lnSpc>
                <a:spcPts val="3240"/>
              </a:lnSpc>
            </a:pPr>
            <a:r>
              <a:rPr lang="en-US" sz="2700">
                <a:solidFill>
                  <a:srgbClr val="1F2C8F"/>
                </a:solidFill>
                <a:latin typeface="Cambria"/>
                <a:ea typeface="Cambria"/>
                <a:cs typeface="Cambria"/>
                <a:sym typeface="Cambria"/>
              </a:rPr>
              <a:t>3. Model Training &amp; Evaluation:</a:t>
            </a:r>
          </a:p>
          <a:p>
            <a:pPr algn="l">
              <a:lnSpc>
                <a:spcPts val="3240"/>
              </a:lnSpc>
            </a:pPr>
            <a:r>
              <a:rPr lang="en-US" sz="2700">
                <a:solidFill>
                  <a:srgbClr val="1F2C8F"/>
                </a:solidFill>
                <a:latin typeface="Cambria"/>
                <a:ea typeface="Cambria"/>
                <a:cs typeface="Cambria"/>
                <a:sym typeface="Cambria"/>
              </a:rPr>
              <a:t>   - Evaluate models using accuracy, precision, recall, and F1-score.</a:t>
            </a:r>
          </a:p>
          <a:p>
            <a:pPr algn="l">
              <a:lnSpc>
                <a:spcPts val="3240"/>
              </a:lnSpc>
            </a:pPr>
            <a:r>
              <a:rPr lang="en-US" sz="2700">
                <a:solidFill>
                  <a:srgbClr val="1F2C8F"/>
                </a:solidFill>
                <a:latin typeface="Cambria"/>
                <a:ea typeface="Cambria"/>
                <a:cs typeface="Cambria"/>
                <a:sym typeface="Cambria"/>
              </a:rPr>
              <a:t>   - Use confusion matrix and ROC curves for analysis.</a:t>
            </a:r>
          </a:p>
          <a:p>
            <a:pPr algn="l">
              <a:lnSpc>
                <a:spcPts val="3240"/>
              </a:lnSpc>
            </a:pPr>
          </a:p>
          <a:p>
            <a:pPr algn="l">
              <a:lnSpc>
                <a:spcPts val="3240"/>
              </a:lnSpc>
            </a:pPr>
            <a:r>
              <a:rPr lang="en-US" sz="2700">
                <a:solidFill>
                  <a:srgbClr val="1F2C8F"/>
                </a:solidFill>
                <a:latin typeface="Cambria"/>
                <a:ea typeface="Cambria"/>
                <a:cs typeface="Cambria"/>
                <a:sym typeface="Cambria"/>
              </a:rPr>
              <a:t>4. Prediction:</a:t>
            </a:r>
          </a:p>
          <a:p>
            <a:pPr algn="l">
              <a:lnSpc>
                <a:spcPts val="3240"/>
              </a:lnSpc>
            </a:pPr>
            <a:r>
              <a:rPr lang="en-US" sz="2700">
                <a:solidFill>
                  <a:srgbClr val="1F2C8F"/>
                </a:solidFill>
                <a:latin typeface="Cambria"/>
                <a:ea typeface="Cambria"/>
                <a:cs typeface="Cambria"/>
                <a:sym typeface="Cambria"/>
              </a:rPr>
              <a:t>   - Use the best-performing model to predict diabetes on new data.</a:t>
            </a:r>
          </a:p>
          <a:p>
            <a:pPr algn="l">
              <a:lnSpc>
                <a:spcPts val="3240"/>
              </a:lnSpc>
            </a:pPr>
          </a:p>
        </p:txBody>
      </p:sp>
      <p:grpSp>
        <p:nvGrpSpPr>
          <p:cNvPr name="Group 15" id="15"/>
          <p:cNvGrpSpPr/>
          <p:nvPr/>
        </p:nvGrpSpPr>
        <p:grpSpPr>
          <a:xfrm rot="0">
            <a:off x="15537656" y="685799"/>
            <a:ext cx="1601384" cy="707234"/>
            <a:chOff x="0" y="0"/>
            <a:chExt cx="2135178" cy="942978"/>
          </a:xfrm>
        </p:grpSpPr>
        <p:sp>
          <p:nvSpPr>
            <p:cNvPr name="Freeform 16" id="16"/>
            <p:cNvSpPr/>
            <p:nvPr/>
          </p:nvSpPr>
          <p:spPr>
            <a:xfrm flipH="false" flipV="false" rot="0">
              <a:off x="0" y="0"/>
              <a:ext cx="2135178" cy="942978"/>
            </a:xfrm>
            <a:custGeom>
              <a:avLst/>
              <a:gdLst/>
              <a:ahLst/>
              <a:cxnLst/>
              <a:rect r="r" b="b" t="t" l="l"/>
              <a:pathLst>
                <a:path h="942978" w="2135178">
                  <a:moveTo>
                    <a:pt x="0" y="0"/>
                  </a:moveTo>
                  <a:lnTo>
                    <a:pt x="2135178" y="0"/>
                  </a:lnTo>
                  <a:lnTo>
                    <a:pt x="2135178" y="942978"/>
                  </a:lnTo>
                  <a:lnTo>
                    <a:pt x="0" y="942978"/>
                  </a:lnTo>
                  <a:close/>
                </a:path>
              </a:pathLst>
            </a:custGeom>
            <a:solidFill>
              <a:srgbClr val="000000">
                <a:alpha val="0"/>
              </a:srgbClr>
            </a:solidFill>
          </p:spPr>
        </p:sp>
        <p:sp>
          <p:nvSpPr>
            <p:cNvPr name="TextBox 17" id="17"/>
            <p:cNvSpPr txBox="true"/>
            <p:nvPr/>
          </p:nvSpPr>
          <p:spPr>
            <a:xfrm>
              <a:off x="0" y="-47625"/>
              <a:ext cx="2135178" cy="990603"/>
            </a:xfrm>
            <a:prstGeom prst="rect">
              <a:avLst/>
            </a:prstGeom>
          </p:spPr>
          <p:txBody>
            <a:bodyPr anchor="ctr" rtlCol="false" tIns="0" lIns="0" bIns="0" rIns="0"/>
            <a:lstStyle/>
            <a:p>
              <a:pPr algn="r">
                <a:lnSpc>
                  <a:spcPts val="2879"/>
                </a:lnSpc>
              </a:pPr>
              <a:r>
                <a:rPr lang="en-US" sz="2400">
                  <a:solidFill>
                    <a:srgbClr val="1F2C8F"/>
                  </a:solidFill>
                  <a:latin typeface="Arial"/>
                  <a:ea typeface="Arial"/>
                  <a:cs typeface="Arial"/>
                  <a:sym typeface="Arial"/>
                </a:rPr>
                <a:t>6</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AF6"/>
        </a:solidFill>
      </p:bgPr>
    </p:bg>
    <p:spTree>
      <p:nvGrpSpPr>
        <p:cNvPr id="1" name=""/>
        <p:cNvGrpSpPr/>
        <p:nvPr/>
      </p:nvGrpSpPr>
      <p:grpSpPr>
        <a:xfrm>
          <a:off x="0" y="0"/>
          <a:ext cx="0" cy="0"/>
          <a:chOff x="0" y="0"/>
          <a:chExt cx="0" cy="0"/>
        </a:xfrm>
      </p:grpSpPr>
      <p:sp>
        <p:nvSpPr>
          <p:cNvPr name="Freeform 2" id="2"/>
          <p:cNvSpPr/>
          <p:nvPr/>
        </p:nvSpPr>
        <p:spPr>
          <a:xfrm flipH="false" flipV="false" rot="0">
            <a:off x="9678454" y="5107528"/>
            <a:ext cx="8609546" cy="5201956"/>
          </a:xfrm>
          <a:custGeom>
            <a:avLst/>
            <a:gdLst/>
            <a:ahLst/>
            <a:cxnLst/>
            <a:rect r="r" b="b" t="t" l="l"/>
            <a:pathLst>
              <a:path h="5201956" w="8609546">
                <a:moveTo>
                  <a:pt x="0" y="0"/>
                </a:moveTo>
                <a:lnTo>
                  <a:pt x="8609546" y="0"/>
                </a:lnTo>
                <a:lnTo>
                  <a:pt x="8609546" y="5201957"/>
                </a:lnTo>
                <a:lnTo>
                  <a:pt x="0" y="52019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9698415" y="0"/>
            <a:ext cx="8609545" cy="5201956"/>
          </a:xfrm>
          <a:custGeom>
            <a:avLst/>
            <a:gdLst/>
            <a:ahLst/>
            <a:cxnLst/>
            <a:rect r="r" b="b" t="t" l="l"/>
            <a:pathLst>
              <a:path h="5201956" w="8609545">
                <a:moveTo>
                  <a:pt x="0" y="0"/>
                </a:moveTo>
                <a:lnTo>
                  <a:pt x="8609545" y="0"/>
                </a:lnTo>
                <a:lnTo>
                  <a:pt x="8609545" y="5201956"/>
                </a:lnTo>
                <a:lnTo>
                  <a:pt x="0" y="52019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11463777" y="6866487"/>
            <a:ext cx="1162531" cy="1162532"/>
            <a:chOff x="0" y="0"/>
            <a:chExt cx="1550042" cy="1550042"/>
          </a:xfrm>
        </p:grpSpPr>
        <p:sp>
          <p:nvSpPr>
            <p:cNvPr name="Freeform 5" id="5"/>
            <p:cNvSpPr/>
            <p:nvPr/>
          </p:nvSpPr>
          <p:spPr>
            <a:xfrm flipH="false" flipV="false" rot="0">
              <a:off x="0" y="0"/>
              <a:ext cx="1550162" cy="1550162"/>
            </a:xfrm>
            <a:custGeom>
              <a:avLst/>
              <a:gdLst/>
              <a:ahLst/>
              <a:cxnLst/>
              <a:rect r="r" b="b" t="t" l="l"/>
              <a:pathLst>
                <a:path h="1550162" w="1550162">
                  <a:moveTo>
                    <a:pt x="775081" y="1550035"/>
                  </a:moveTo>
                  <a:cubicBezTo>
                    <a:pt x="1203071" y="1550035"/>
                    <a:pt x="1550162" y="1203071"/>
                    <a:pt x="1550162" y="774954"/>
                  </a:cubicBezTo>
                  <a:cubicBezTo>
                    <a:pt x="1550162" y="346837"/>
                    <a:pt x="1203071" y="0"/>
                    <a:pt x="775081" y="0"/>
                  </a:cubicBezTo>
                  <a:cubicBezTo>
                    <a:pt x="347091" y="0"/>
                    <a:pt x="0" y="346964"/>
                    <a:pt x="0" y="775081"/>
                  </a:cubicBezTo>
                  <a:cubicBezTo>
                    <a:pt x="0" y="1203198"/>
                    <a:pt x="346964" y="1550162"/>
                    <a:pt x="775081" y="1550162"/>
                  </a:cubicBezTo>
                  <a:close/>
                </a:path>
              </a:pathLst>
            </a:custGeom>
            <a:solidFill>
              <a:srgbClr val="1F2C8F"/>
            </a:solidFill>
          </p:spPr>
        </p:sp>
      </p:grpSp>
      <p:grpSp>
        <p:nvGrpSpPr>
          <p:cNvPr name="Group 6" id="6"/>
          <p:cNvGrpSpPr/>
          <p:nvPr/>
        </p:nvGrpSpPr>
        <p:grpSpPr>
          <a:xfrm rot="0">
            <a:off x="253648" y="215592"/>
            <a:ext cx="9875520" cy="1023781"/>
            <a:chOff x="0" y="0"/>
            <a:chExt cx="13167360" cy="1365042"/>
          </a:xfrm>
        </p:grpSpPr>
        <p:sp>
          <p:nvSpPr>
            <p:cNvPr name="Freeform 7" id="7"/>
            <p:cNvSpPr/>
            <p:nvPr/>
          </p:nvSpPr>
          <p:spPr>
            <a:xfrm flipH="false" flipV="false" rot="0">
              <a:off x="0" y="0"/>
              <a:ext cx="13167361" cy="1365042"/>
            </a:xfrm>
            <a:custGeom>
              <a:avLst/>
              <a:gdLst/>
              <a:ahLst/>
              <a:cxnLst/>
              <a:rect r="r" b="b" t="t" l="l"/>
              <a:pathLst>
                <a:path h="1365042" w="13167361">
                  <a:moveTo>
                    <a:pt x="0" y="0"/>
                  </a:moveTo>
                  <a:lnTo>
                    <a:pt x="13167361" y="0"/>
                  </a:lnTo>
                  <a:lnTo>
                    <a:pt x="13167361" y="1365042"/>
                  </a:lnTo>
                  <a:lnTo>
                    <a:pt x="0" y="1365042"/>
                  </a:lnTo>
                  <a:close/>
                </a:path>
              </a:pathLst>
            </a:custGeom>
            <a:solidFill>
              <a:srgbClr val="000000">
                <a:alpha val="0"/>
              </a:srgbClr>
            </a:solidFill>
          </p:spPr>
        </p:sp>
        <p:sp>
          <p:nvSpPr>
            <p:cNvPr name="TextBox 8" id="8"/>
            <p:cNvSpPr txBox="true"/>
            <p:nvPr/>
          </p:nvSpPr>
          <p:spPr>
            <a:xfrm>
              <a:off x="0" y="-104775"/>
              <a:ext cx="13167360" cy="1469817"/>
            </a:xfrm>
            <a:prstGeom prst="rect">
              <a:avLst/>
            </a:prstGeom>
          </p:spPr>
          <p:txBody>
            <a:bodyPr anchor="b" rtlCol="false" tIns="0" lIns="0" bIns="0" rIns="0"/>
            <a:lstStyle/>
            <a:p>
              <a:pPr algn="l">
                <a:lnSpc>
                  <a:spcPts val="6480"/>
                </a:lnSpc>
              </a:pPr>
              <a:r>
                <a:rPr lang="en-US" sz="5400" b="true">
                  <a:solidFill>
                    <a:srgbClr val="1F2C8F"/>
                  </a:solidFill>
                  <a:latin typeface="Arial Bold"/>
                  <a:ea typeface="Arial Bold"/>
                  <a:cs typeface="Arial Bold"/>
                  <a:sym typeface="Arial Bold"/>
                </a:rPr>
                <a:t>OUTPUT</a:t>
              </a:r>
            </a:p>
          </p:txBody>
        </p:sp>
      </p:grpSp>
      <p:sp>
        <p:nvSpPr>
          <p:cNvPr name="Freeform 9" id="9"/>
          <p:cNvSpPr/>
          <p:nvPr/>
        </p:nvSpPr>
        <p:spPr>
          <a:xfrm flipH="false" flipV="false" rot="0">
            <a:off x="253648" y="1510300"/>
            <a:ext cx="14548205" cy="8183367"/>
          </a:xfrm>
          <a:custGeom>
            <a:avLst/>
            <a:gdLst/>
            <a:ahLst/>
            <a:cxnLst/>
            <a:rect r="r" b="b" t="t" l="l"/>
            <a:pathLst>
              <a:path h="8183367" w="14548205">
                <a:moveTo>
                  <a:pt x="0" y="0"/>
                </a:moveTo>
                <a:lnTo>
                  <a:pt x="14548205" y="0"/>
                </a:lnTo>
                <a:lnTo>
                  <a:pt x="14548205" y="8183368"/>
                </a:lnTo>
                <a:lnTo>
                  <a:pt x="0" y="8183368"/>
                </a:lnTo>
                <a:lnTo>
                  <a:pt x="0" y="0"/>
                </a:lnTo>
                <a:close/>
              </a:path>
            </a:pathLst>
          </a:custGeom>
          <a:blipFill>
            <a:blip r:embed="rId7"/>
            <a:stretch>
              <a:fillRect l="0" t="0" r="0" b="0"/>
            </a:stretch>
          </a:blipFill>
        </p:spPr>
      </p:sp>
      <p:grpSp>
        <p:nvGrpSpPr>
          <p:cNvPr name="Group 10" id="10"/>
          <p:cNvGrpSpPr/>
          <p:nvPr/>
        </p:nvGrpSpPr>
        <p:grpSpPr>
          <a:xfrm rot="0">
            <a:off x="15537656" y="685799"/>
            <a:ext cx="1601384" cy="707234"/>
            <a:chOff x="0" y="0"/>
            <a:chExt cx="2135178" cy="942978"/>
          </a:xfrm>
        </p:grpSpPr>
        <p:sp>
          <p:nvSpPr>
            <p:cNvPr name="Freeform 11" id="11"/>
            <p:cNvSpPr/>
            <p:nvPr/>
          </p:nvSpPr>
          <p:spPr>
            <a:xfrm flipH="false" flipV="false" rot="0">
              <a:off x="0" y="0"/>
              <a:ext cx="2135178" cy="942978"/>
            </a:xfrm>
            <a:custGeom>
              <a:avLst/>
              <a:gdLst/>
              <a:ahLst/>
              <a:cxnLst/>
              <a:rect r="r" b="b" t="t" l="l"/>
              <a:pathLst>
                <a:path h="942978" w="2135178">
                  <a:moveTo>
                    <a:pt x="0" y="0"/>
                  </a:moveTo>
                  <a:lnTo>
                    <a:pt x="2135178" y="0"/>
                  </a:lnTo>
                  <a:lnTo>
                    <a:pt x="2135178" y="942978"/>
                  </a:lnTo>
                  <a:lnTo>
                    <a:pt x="0" y="942978"/>
                  </a:lnTo>
                  <a:close/>
                </a:path>
              </a:pathLst>
            </a:custGeom>
            <a:solidFill>
              <a:srgbClr val="000000">
                <a:alpha val="0"/>
              </a:srgbClr>
            </a:solidFill>
          </p:spPr>
        </p:sp>
        <p:sp>
          <p:nvSpPr>
            <p:cNvPr name="TextBox 12" id="12"/>
            <p:cNvSpPr txBox="true"/>
            <p:nvPr/>
          </p:nvSpPr>
          <p:spPr>
            <a:xfrm>
              <a:off x="0" y="-47625"/>
              <a:ext cx="2135178" cy="990603"/>
            </a:xfrm>
            <a:prstGeom prst="rect">
              <a:avLst/>
            </a:prstGeom>
          </p:spPr>
          <p:txBody>
            <a:bodyPr anchor="ctr" rtlCol="false" tIns="0" lIns="0" bIns="0" rIns="0"/>
            <a:lstStyle/>
            <a:p>
              <a:pPr algn="r">
                <a:lnSpc>
                  <a:spcPts val="2879"/>
                </a:lnSpc>
              </a:pPr>
              <a:r>
                <a:rPr lang="en-US" sz="2400">
                  <a:solidFill>
                    <a:srgbClr val="1F2C8F"/>
                  </a:solidFill>
                  <a:latin typeface="Arial"/>
                  <a:ea typeface="Arial"/>
                  <a:cs typeface="Arial"/>
                  <a:sym typeface="Arial"/>
                </a:rPr>
                <a:t>7</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AF6"/>
        </a:solidFill>
      </p:bgPr>
    </p:bg>
    <p:spTree>
      <p:nvGrpSpPr>
        <p:cNvPr id="1" name=""/>
        <p:cNvGrpSpPr/>
        <p:nvPr/>
      </p:nvGrpSpPr>
      <p:grpSpPr>
        <a:xfrm>
          <a:off x="0" y="0"/>
          <a:ext cx="0" cy="0"/>
          <a:chOff x="0" y="0"/>
          <a:chExt cx="0" cy="0"/>
        </a:xfrm>
      </p:grpSpPr>
      <p:sp>
        <p:nvSpPr>
          <p:cNvPr name="Freeform 2" id="2"/>
          <p:cNvSpPr/>
          <p:nvPr/>
        </p:nvSpPr>
        <p:spPr>
          <a:xfrm flipH="false" flipV="false" rot="0">
            <a:off x="9678454" y="5107528"/>
            <a:ext cx="8609546" cy="5201956"/>
          </a:xfrm>
          <a:custGeom>
            <a:avLst/>
            <a:gdLst/>
            <a:ahLst/>
            <a:cxnLst/>
            <a:rect r="r" b="b" t="t" l="l"/>
            <a:pathLst>
              <a:path h="5201956" w="8609546">
                <a:moveTo>
                  <a:pt x="0" y="0"/>
                </a:moveTo>
                <a:lnTo>
                  <a:pt x="8609546" y="0"/>
                </a:lnTo>
                <a:lnTo>
                  <a:pt x="8609546" y="5201957"/>
                </a:lnTo>
                <a:lnTo>
                  <a:pt x="0" y="52019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9698415" y="0"/>
            <a:ext cx="8609545" cy="5201956"/>
          </a:xfrm>
          <a:custGeom>
            <a:avLst/>
            <a:gdLst/>
            <a:ahLst/>
            <a:cxnLst/>
            <a:rect r="r" b="b" t="t" l="l"/>
            <a:pathLst>
              <a:path h="5201956" w="8609545">
                <a:moveTo>
                  <a:pt x="0" y="0"/>
                </a:moveTo>
                <a:lnTo>
                  <a:pt x="8609545" y="0"/>
                </a:lnTo>
                <a:lnTo>
                  <a:pt x="8609545" y="5201956"/>
                </a:lnTo>
                <a:lnTo>
                  <a:pt x="0" y="52019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11463777" y="6866487"/>
            <a:ext cx="1162531" cy="1162532"/>
            <a:chOff x="0" y="0"/>
            <a:chExt cx="1550042" cy="1550042"/>
          </a:xfrm>
        </p:grpSpPr>
        <p:sp>
          <p:nvSpPr>
            <p:cNvPr name="Freeform 5" id="5"/>
            <p:cNvSpPr/>
            <p:nvPr/>
          </p:nvSpPr>
          <p:spPr>
            <a:xfrm flipH="false" flipV="false" rot="0">
              <a:off x="0" y="0"/>
              <a:ext cx="1550162" cy="1550162"/>
            </a:xfrm>
            <a:custGeom>
              <a:avLst/>
              <a:gdLst/>
              <a:ahLst/>
              <a:cxnLst/>
              <a:rect r="r" b="b" t="t" l="l"/>
              <a:pathLst>
                <a:path h="1550162" w="1550162">
                  <a:moveTo>
                    <a:pt x="775081" y="1550035"/>
                  </a:moveTo>
                  <a:cubicBezTo>
                    <a:pt x="1203071" y="1550035"/>
                    <a:pt x="1550162" y="1203071"/>
                    <a:pt x="1550162" y="774954"/>
                  </a:cubicBezTo>
                  <a:cubicBezTo>
                    <a:pt x="1550162" y="346837"/>
                    <a:pt x="1203071" y="0"/>
                    <a:pt x="775081" y="0"/>
                  </a:cubicBezTo>
                  <a:cubicBezTo>
                    <a:pt x="347091" y="0"/>
                    <a:pt x="0" y="346964"/>
                    <a:pt x="0" y="775081"/>
                  </a:cubicBezTo>
                  <a:cubicBezTo>
                    <a:pt x="0" y="1203198"/>
                    <a:pt x="346964" y="1550162"/>
                    <a:pt x="775081" y="1550162"/>
                  </a:cubicBezTo>
                  <a:close/>
                </a:path>
              </a:pathLst>
            </a:custGeom>
            <a:solidFill>
              <a:srgbClr val="1F2C8F"/>
            </a:solidFill>
          </p:spPr>
        </p:sp>
      </p:grpSp>
      <p:grpSp>
        <p:nvGrpSpPr>
          <p:cNvPr name="Group 6" id="6"/>
          <p:cNvGrpSpPr/>
          <p:nvPr/>
        </p:nvGrpSpPr>
        <p:grpSpPr>
          <a:xfrm rot="0">
            <a:off x="253648" y="215592"/>
            <a:ext cx="9875520" cy="1023781"/>
            <a:chOff x="0" y="0"/>
            <a:chExt cx="13167360" cy="1365042"/>
          </a:xfrm>
        </p:grpSpPr>
        <p:sp>
          <p:nvSpPr>
            <p:cNvPr name="Freeform 7" id="7"/>
            <p:cNvSpPr/>
            <p:nvPr/>
          </p:nvSpPr>
          <p:spPr>
            <a:xfrm flipH="false" flipV="false" rot="0">
              <a:off x="0" y="0"/>
              <a:ext cx="13167361" cy="1365042"/>
            </a:xfrm>
            <a:custGeom>
              <a:avLst/>
              <a:gdLst/>
              <a:ahLst/>
              <a:cxnLst/>
              <a:rect r="r" b="b" t="t" l="l"/>
              <a:pathLst>
                <a:path h="1365042" w="13167361">
                  <a:moveTo>
                    <a:pt x="0" y="0"/>
                  </a:moveTo>
                  <a:lnTo>
                    <a:pt x="13167361" y="0"/>
                  </a:lnTo>
                  <a:lnTo>
                    <a:pt x="13167361" y="1365042"/>
                  </a:lnTo>
                  <a:lnTo>
                    <a:pt x="0" y="1365042"/>
                  </a:lnTo>
                  <a:close/>
                </a:path>
              </a:pathLst>
            </a:custGeom>
            <a:solidFill>
              <a:srgbClr val="000000">
                <a:alpha val="0"/>
              </a:srgbClr>
            </a:solidFill>
          </p:spPr>
        </p:sp>
        <p:sp>
          <p:nvSpPr>
            <p:cNvPr name="TextBox 8" id="8"/>
            <p:cNvSpPr txBox="true"/>
            <p:nvPr/>
          </p:nvSpPr>
          <p:spPr>
            <a:xfrm>
              <a:off x="0" y="-104775"/>
              <a:ext cx="13167360" cy="1469817"/>
            </a:xfrm>
            <a:prstGeom prst="rect">
              <a:avLst/>
            </a:prstGeom>
          </p:spPr>
          <p:txBody>
            <a:bodyPr anchor="b" rtlCol="false" tIns="0" lIns="0" bIns="0" rIns="0"/>
            <a:lstStyle/>
            <a:p>
              <a:pPr algn="l">
                <a:lnSpc>
                  <a:spcPts val="6480"/>
                </a:lnSpc>
              </a:pPr>
              <a:r>
                <a:rPr lang="en-US" sz="5400" b="true">
                  <a:solidFill>
                    <a:srgbClr val="1F2C8F"/>
                  </a:solidFill>
                  <a:latin typeface="Arial Bold"/>
                  <a:ea typeface="Arial Bold"/>
                  <a:cs typeface="Arial Bold"/>
                  <a:sym typeface="Arial Bold"/>
                </a:rPr>
                <a:t>OUTPUT</a:t>
              </a:r>
            </a:p>
          </p:txBody>
        </p:sp>
      </p:grpSp>
      <p:sp>
        <p:nvSpPr>
          <p:cNvPr name="Freeform 9" id="9"/>
          <p:cNvSpPr/>
          <p:nvPr/>
        </p:nvSpPr>
        <p:spPr>
          <a:xfrm flipH="false" flipV="false" rot="0">
            <a:off x="253648" y="1510300"/>
            <a:ext cx="14548205" cy="8183367"/>
          </a:xfrm>
          <a:custGeom>
            <a:avLst/>
            <a:gdLst/>
            <a:ahLst/>
            <a:cxnLst/>
            <a:rect r="r" b="b" t="t" l="l"/>
            <a:pathLst>
              <a:path h="8183367" w="14548205">
                <a:moveTo>
                  <a:pt x="0" y="0"/>
                </a:moveTo>
                <a:lnTo>
                  <a:pt x="14548205" y="0"/>
                </a:lnTo>
                <a:lnTo>
                  <a:pt x="14548205" y="8183368"/>
                </a:lnTo>
                <a:lnTo>
                  <a:pt x="0" y="8183368"/>
                </a:lnTo>
                <a:lnTo>
                  <a:pt x="0" y="0"/>
                </a:lnTo>
                <a:close/>
              </a:path>
            </a:pathLst>
          </a:custGeom>
          <a:blipFill>
            <a:blip r:embed="rId7"/>
            <a:stretch>
              <a:fillRect l="0" t="0" r="0" b="0"/>
            </a:stretch>
          </a:blipFill>
        </p:spPr>
      </p:sp>
      <p:grpSp>
        <p:nvGrpSpPr>
          <p:cNvPr name="Group 10" id="10"/>
          <p:cNvGrpSpPr/>
          <p:nvPr/>
        </p:nvGrpSpPr>
        <p:grpSpPr>
          <a:xfrm rot="0">
            <a:off x="15537656" y="685799"/>
            <a:ext cx="1601384" cy="707234"/>
            <a:chOff x="0" y="0"/>
            <a:chExt cx="2135178" cy="942978"/>
          </a:xfrm>
        </p:grpSpPr>
        <p:sp>
          <p:nvSpPr>
            <p:cNvPr name="Freeform 11" id="11"/>
            <p:cNvSpPr/>
            <p:nvPr/>
          </p:nvSpPr>
          <p:spPr>
            <a:xfrm flipH="false" flipV="false" rot="0">
              <a:off x="0" y="0"/>
              <a:ext cx="2135178" cy="942978"/>
            </a:xfrm>
            <a:custGeom>
              <a:avLst/>
              <a:gdLst/>
              <a:ahLst/>
              <a:cxnLst/>
              <a:rect r="r" b="b" t="t" l="l"/>
              <a:pathLst>
                <a:path h="942978" w="2135178">
                  <a:moveTo>
                    <a:pt x="0" y="0"/>
                  </a:moveTo>
                  <a:lnTo>
                    <a:pt x="2135178" y="0"/>
                  </a:lnTo>
                  <a:lnTo>
                    <a:pt x="2135178" y="942978"/>
                  </a:lnTo>
                  <a:lnTo>
                    <a:pt x="0" y="942978"/>
                  </a:lnTo>
                  <a:close/>
                </a:path>
              </a:pathLst>
            </a:custGeom>
            <a:solidFill>
              <a:srgbClr val="000000">
                <a:alpha val="0"/>
              </a:srgbClr>
            </a:solidFill>
          </p:spPr>
        </p:sp>
        <p:sp>
          <p:nvSpPr>
            <p:cNvPr name="TextBox 12" id="12"/>
            <p:cNvSpPr txBox="true"/>
            <p:nvPr/>
          </p:nvSpPr>
          <p:spPr>
            <a:xfrm>
              <a:off x="0" y="-47625"/>
              <a:ext cx="2135178" cy="990603"/>
            </a:xfrm>
            <a:prstGeom prst="rect">
              <a:avLst/>
            </a:prstGeom>
          </p:spPr>
          <p:txBody>
            <a:bodyPr anchor="ctr" rtlCol="false" tIns="0" lIns="0" bIns="0" rIns="0"/>
            <a:lstStyle/>
            <a:p>
              <a:pPr algn="r">
                <a:lnSpc>
                  <a:spcPts val="2879"/>
                </a:lnSpc>
              </a:pPr>
              <a:r>
                <a:rPr lang="en-US" sz="2400">
                  <a:solidFill>
                    <a:srgbClr val="1F2C8F"/>
                  </a:solidFill>
                  <a:latin typeface="Arial"/>
                  <a:ea typeface="Arial"/>
                  <a:cs typeface="Arial"/>
                  <a:sym typeface="Arial"/>
                </a:rPr>
                <a:t>8</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AF6"/>
        </a:solidFill>
      </p:bgPr>
    </p:bg>
    <p:spTree>
      <p:nvGrpSpPr>
        <p:cNvPr id="1" name=""/>
        <p:cNvGrpSpPr/>
        <p:nvPr/>
      </p:nvGrpSpPr>
      <p:grpSpPr>
        <a:xfrm>
          <a:off x="0" y="0"/>
          <a:ext cx="0" cy="0"/>
          <a:chOff x="0" y="0"/>
          <a:chExt cx="0" cy="0"/>
        </a:xfrm>
      </p:grpSpPr>
      <p:sp>
        <p:nvSpPr>
          <p:cNvPr name="Freeform 2" id="2"/>
          <p:cNvSpPr/>
          <p:nvPr/>
        </p:nvSpPr>
        <p:spPr>
          <a:xfrm flipH="false" flipV="false" rot="0">
            <a:off x="9678454" y="5107528"/>
            <a:ext cx="8609546" cy="5201956"/>
          </a:xfrm>
          <a:custGeom>
            <a:avLst/>
            <a:gdLst/>
            <a:ahLst/>
            <a:cxnLst/>
            <a:rect r="r" b="b" t="t" l="l"/>
            <a:pathLst>
              <a:path h="5201956" w="8609546">
                <a:moveTo>
                  <a:pt x="0" y="0"/>
                </a:moveTo>
                <a:lnTo>
                  <a:pt x="8609546" y="0"/>
                </a:lnTo>
                <a:lnTo>
                  <a:pt x="8609546" y="5201957"/>
                </a:lnTo>
                <a:lnTo>
                  <a:pt x="0" y="52019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9698415" y="0"/>
            <a:ext cx="8609545" cy="5201956"/>
          </a:xfrm>
          <a:custGeom>
            <a:avLst/>
            <a:gdLst/>
            <a:ahLst/>
            <a:cxnLst/>
            <a:rect r="r" b="b" t="t" l="l"/>
            <a:pathLst>
              <a:path h="5201956" w="8609545">
                <a:moveTo>
                  <a:pt x="0" y="0"/>
                </a:moveTo>
                <a:lnTo>
                  <a:pt x="8609545" y="0"/>
                </a:lnTo>
                <a:lnTo>
                  <a:pt x="8609545" y="5201956"/>
                </a:lnTo>
                <a:lnTo>
                  <a:pt x="0" y="52019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11463777" y="6866487"/>
            <a:ext cx="1162531" cy="1162532"/>
            <a:chOff x="0" y="0"/>
            <a:chExt cx="1550042" cy="1550042"/>
          </a:xfrm>
        </p:grpSpPr>
        <p:sp>
          <p:nvSpPr>
            <p:cNvPr name="Freeform 5" id="5"/>
            <p:cNvSpPr/>
            <p:nvPr/>
          </p:nvSpPr>
          <p:spPr>
            <a:xfrm flipH="false" flipV="false" rot="0">
              <a:off x="0" y="0"/>
              <a:ext cx="1550162" cy="1550162"/>
            </a:xfrm>
            <a:custGeom>
              <a:avLst/>
              <a:gdLst/>
              <a:ahLst/>
              <a:cxnLst/>
              <a:rect r="r" b="b" t="t" l="l"/>
              <a:pathLst>
                <a:path h="1550162" w="1550162">
                  <a:moveTo>
                    <a:pt x="775081" y="1550035"/>
                  </a:moveTo>
                  <a:cubicBezTo>
                    <a:pt x="1203071" y="1550035"/>
                    <a:pt x="1550162" y="1203071"/>
                    <a:pt x="1550162" y="774954"/>
                  </a:cubicBezTo>
                  <a:cubicBezTo>
                    <a:pt x="1550162" y="346837"/>
                    <a:pt x="1203071" y="0"/>
                    <a:pt x="775081" y="0"/>
                  </a:cubicBezTo>
                  <a:cubicBezTo>
                    <a:pt x="347091" y="0"/>
                    <a:pt x="0" y="346964"/>
                    <a:pt x="0" y="775081"/>
                  </a:cubicBezTo>
                  <a:cubicBezTo>
                    <a:pt x="0" y="1203198"/>
                    <a:pt x="346964" y="1550162"/>
                    <a:pt x="775081" y="1550162"/>
                  </a:cubicBezTo>
                  <a:close/>
                </a:path>
              </a:pathLst>
            </a:custGeom>
            <a:solidFill>
              <a:srgbClr val="1F2C8F"/>
            </a:solidFill>
          </p:spPr>
        </p:sp>
      </p:grpSp>
      <p:grpSp>
        <p:nvGrpSpPr>
          <p:cNvPr name="Group 6" id="6"/>
          <p:cNvGrpSpPr/>
          <p:nvPr/>
        </p:nvGrpSpPr>
        <p:grpSpPr>
          <a:xfrm rot="0">
            <a:off x="253648" y="215592"/>
            <a:ext cx="9875520" cy="1023781"/>
            <a:chOff x="0" y="0"/>
            <a:chExt cx="13167360" cy="1365042"/>
          </a:xfrm>
        </p:grpSpPr>
        <p:sp>
          <p:nvSpPr>
            <p:cNvPr name="Freeform 7" id="7"/>
            <p:cNvSpPr/>
            <p:nvPr/>
          </p:nvSpPr>
          <p:spPr>
            <a:xfrm flipH="false" flipV="false" rot="0">
              <a:off x="0" y="0"/>
              <a:ext cx="13167361" cy="1365042"/>
            </a:xfrm>
            <a:custGeom>
              <a:avLst/>
              <a:gdLst/>
              <a:ahLst/>
              <a:cxnLst/>
              <a:rect r="r" b="b" t="t" l="l"/>
              <a:pathLst>
                <a:path h="1365042" w="13167361">
                  <a:moveTo>
                    <a:pt x="0" y="0"/>
                  </a:moveTo>
                  <a:lnTo>
                    <a:pt x="13167361" y="0"/>
                  </a:lnTo>
                  <a:lnTo>
                    <a:pt x="13167361" y="1365042"/>
                  </a:lnTo>
                  <a:lnTo>
                    <a:pt x="0" y="1365042"/>
                  </a:lnTo>
                  <a:close/>
                </a:path>
              </a:pathLst>
            </a:custGeom>
            <a:solidFill>
              <a:srgbClr val="000000">
                <a:alpha val="0"/>
              </a:srgbClr>
            </a:solidFill>
          </p:spPr>
        </p:sp>
        <p:sp>
          <p:nvSpPr>
            <p:cNvPr name="TextBox 8" id="8"/>
            <p:cNvSpPr txBox="true"/>
            <p:nvPr/>
          </p:nvSpPr>
          <p:spPr>
            <a:xfrm>
              <a:off x="0" y="-104775"/>
              <a:ext cx="13167360" cy="1469817"/>
            </a:xfrm>
            <a:prstGeom prst="rect">
              <a:avLst/>
            </a:prstGeom>
          </p:spPr>
          <p:txBody>
            <a:bodyPr anchor="b" rtlCol="false" tIns="0" lIns="0" bIns="0" rIns="0"/>
            <a:lstStyle/>
            <a:p>
              <a:pPr algn="l">
                <a:lnSpc>
                  <a:spcPts val="6480"/>
                </a:lnSpc>
              </a:pPr>
              <a:r>
                <a:rPr lang="en-US" sz="5400" b="true">
                  <a:solidFill>
                    <a:srgbClr val="1F2C8F"/>
                  </a:solidFill>
                  <a:latin typeface="Arial Bold"/>
                  <a:ea typeface="Arial Bold"/>
                  <a:cs typeface="Arial Bold"/>
                  <a:sym typeface="Arial Bold"/>
                </a:rPr>
                <a:t>OUTPUT</a:t>
              </a:r>
            </a:p>
          </p:txBody>
        </p:sp>
      </p:grpSp>
      <p:sp>
        <p:nvSpPr>
          <p:cNvPr name="Freeform 9" id="9"/>
          <p:cNvSpPr/>
          <p:nvPr/>
        </p:nvSpPr>
        <p:spPr>
          <a:xfrm flipH="false" flipV="false" rot="0">
            <a:off x="253648" y="1510300"/>
            <a:ext cx="14548205" cy="8183367"/>
          </a:xfrm>
          <a:custGeom>
            <a:avLst/>
            <a:gdLst/>
            <a:ahLst/>
            <a:cxnLst/>
            <a:rect r="r" b="b" t="t" l="l"/>
            <a:pathLst>
              <a:path h="8183367" w="14548205">
                <a:moveTo>
                  <a:pt x="0" y="0"/>
                </a:moveTo>
                <a:lnTo>
                  <a:pt x="14548205" y="0"/>
                </a:lnTo>
                <a:lnTo>
                  <a:pt x="14548205" y="8183368"/>
                </a:lnTo>
                <a:lnTo>
                  <a:pt x="0" y="8183368"/>
                </a:lnTo>
                <a:lnTo>
                  <a:pt x="0" y="0"/>
                </a:lnTo>
                <a:close/>
              </a:path>
            </a:pathLst>
          </a:custGeom>
          <a:blipFill>
            <a:blip r:embed="rId7"/>
            <a:stretch>
              <a:fillRect l="0" t="0" r="0" b="0"/>
            </a:stretch>
          </a:blipFill>
        </p:spPr>
      </p:sp>
      <p:grpSp>
        <p:nvGrpSpPr>
          <p:cNvPr name="Group 10" id="10"/>
          <p:cNvGrpSpPr/>
          <p:nvPr/>
        </p:nvGrpSpPr>
        <p:grpSpPr>
          <a:xfrm rot="0">
            <a:off x="15537656" y="685799"/>
            <a:ext cx="1601384" cy="707234"/>
            <a:chOff x="0" y="0"/>
            <a:chExt cx="2135178" cy="942978"/>
          </a:xfrm>
        </p:grpSpPr>
        <p:sp>
          <p:nvSpPr>
            <p:cNvPr name="Freeform 11" id="11"/>
            <p:cNvSpPr/>
            <p:nvPr/>
          </p:nvSpPr>
          <p:spPr>
            <a:xfrm flipH="false" flipV="false" rot="0">
              <a:off x="0" y="0"/>
              <a:ext cx="2135178" cy="942978"/>
            </a:xfrm>
            <a:custGeom>
              <a:avLst/>
              <a:gdLst/>
              <a:ahLst/>
              <a:cxnLst/>
              <a:rect r="r" b="b" t="t" l="l"/>
              <a:pathLst>
                <a:path h="942978" w="2135178">
                  <a:moveTo>
                    <a:pt x="0" y="0"/>
                  </a:moveTo>
                  <a:lnTo>
                    <a:pt x="2135178" y="0"/>
                  </a:lnTo>
                  <a:lnTo>
                    <a:pt x="2135178" y="942978"/>
                  </a:lnTo>
                  <a:lnTo>
                    <a:pt x="0" y="942978"/>
                  </a:lnTo>
                  <a:close/>
                </a:path>
              </a:pathLst>
            </a:custGeom>
            <a:solidFill>
              <a:srgbClr val="000000">
                <a:alpha val="0"/>
              </a:srgbClr>
            </a:solidFill>
          </p:spPr>
        </p:sp>
        <p:sp>
          <p:nvSpPr>
            <p:cNvPr name="TextBox 12" id="12"/>
            <p:cNvSpPr txBox="true"/>
            <p:nvPr/>
          </p:nvSpPr>
          <p:spPr>
            <a:xfrm>
              <a:off x="0" y="-47625"/>
              <a:ext cx="2135178" cy="990603"/>
            </a:xfrm>
            <a:prstGeom prst="rect">
              <a:avLst/>
            </a:prstGeom>
          </p:spPr>
          <p:txBody>
            <a:bodyPr anchor="ctr" rtlCol="false" tIns="0" lIns="0" bIns="0" rIns="0"/>
            <a:lstStyle/>
            <a:p>
              <a:pPr algn="r">
                <a:lnSpc>
                  <a:spcPts val="2879"/>
                </a:lnSpc>
              </a:pPr>
              <a:r>
                <a:rPr lang="en-US" sz="2400">
                  <a:solidFill>
                    <a:srgbClr val="1F2C8F"/>
                  </a:solidFill>
                  <a:latin typeface="Arial"/>
                  <a:ea typeface="Arial"/>
                  <a:cs typeface="Arial"/>
                  <a:sym typeface="Arial"/>
                </a:rPr>
                <a:t>9</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DAGongZobKU</dc:identifier>
  <dcterms:modified xsi:type="dcterms:W3CDTF">2011-08-01T06:04:30Z</dcterms:modified>
  <cp:revision>1</cp:revision>
  <dc:title>Group 14 Diabetes Prediction[1].pptx</dc:title>
</cp:coreProperties>
</file>