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0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F63C-BB04-42A2-8158-A243CBE5CDB7}" type="datetimeFigureOut">
              <a:rPr lang="en-US" smtClean="0"/>
              <a:t>09-Feb-15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FCCC-171E-4F81-ACA3-D3169D7F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8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52695"/>
              </p:ext>
            </p:extLst>
          </p:nvPr>
        </p:nvGraphicFramePr>
        <p:xfrm>
          <a:off x="1806223" y="640265"/>
          <a:ext cx="8127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Char(30)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phone_Alt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door_no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street_name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Char(40)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area_name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Char(40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pin_code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filter_model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Char(30)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date_of_installation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unit_slno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Alphanumeric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Char(30)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home_or_office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warrenty_date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830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3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17463"/>
              </p:ext>
            </p:extLst>
          </p:nvPr>
        </p:nvGraphicFramePr>
        <p:xfrm>
          <a:off x="1806223" y="640265"/>
          <a:ext cx="812799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customer_id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(FK_CUSTOMER_INFO)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visit_type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Bianry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work_details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parts_replaced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Char(100)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iccr_date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Char(75)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exec_attend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Char(40)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62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HISTORY_CARD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61049"/>
              </p:ext>
            </p:extLst>
          </p:nvPr>
        </p:nvGraphicFramePr>
        <p:xfrm>
          <a:off x="1806223" y="64026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emp_u_name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Char(20)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emp_pword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Alphanumeric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Char(15)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emp_privlage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06223" y="270933"/>
            <a:ext cx="136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LOGIN_INFO</a:t>
            </a:r>
          </a:p>
        </p:txBody>
      </p:sp>
    </p:spTree>
    <p:extLst>
      <p:ext uri="{BB962C8B-B14F-4D97-AF65-F5344CB8AC3E}">
        <p14:creationId xmlns:p14="http://schemas.microsoft.com/office/powerpoint/2010/main" val="363796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112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fernandes</dc:creator>
  <cp:lastModifiedBy>Joshua fernandes</cp:lastModifiedBy>
  <cp:revision>5</cp:revision>
  <dcterms:created xsi:type="dcterms:W3CDTF">2015-02-09T13:09:08Z</dcterms:created>
  <dcterms:modified xsi:type="dcterms:W3CDTF">2015-02-09T13:38:22Z</dcterms:modified>
</cp:coreProperties>
</file>