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F63C-BB04-42A2-8158-A243CBE5CDB7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95328"/>
              </p:ext>
            </p:extLst>
          </p:nvPr>
        </p:nvGraphicFramePr>
        <p:xfrm>
          <a:off x="1806223" y="640265"/>
          <a:ext cx="812799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Char(50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door_no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street_name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Char(50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date_of_installation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unit_slno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Char(30)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warrenty_date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cont_deatils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19218"/>
              </p:ext>
            </p:extLst>
          </p:nvPr>
        </p:nvGraphicFramePr>
        <p:xfrm>
          <a:off x="1806223" y="640265"/>
          <a:ext cx="81279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(FK_CUSTOMER_INFO)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parts_replaced</a:t>
                      </a:r>
                      <a:r>
                        <a:rPr lang="en-US" dirty="0" smtClean="0"/>
                        <a:t>(FK_PARTS)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icr_bill_no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iccr_no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iccr_date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Char(75)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exec_attend</a:t>
                      </a:r>
                      <a:r>
                        <a:rPr lang="en-US" dirty="0" smtClean="0"/>
                        <a:t>(FK_EXECUTIVE)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24888"/>
              </p:ext>
            </p:extLst>
          </p:nvPr>
        </p:nvGraphicFramePr>
        <p:xfrm>
          <a:off x="1806223" y="64026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Char(75)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exe_emp_id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6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83919"/>
              </p:ext>
            </p:extLst>
          </p:nvPr>
        </p:nvGraphicFramePr>
        <p:xfrm>
          <a:off x="1806223" y="64026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revenue_id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exec_id</a:t>
                      </a:r>
                      <a:r>
                        <a:rPr lang="en-US" dirty="0" smtClean="0"/>
                        <a:t>(FK_EXECUTIVE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REVENUE_DETAILS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53340"/>
              </p:ext>
            </p:extLst>
          </p:nvPr>
        </p:nvGraphicFramePr>
        <p:xfrm>
          <a:off x="1806223" y="317462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history_id</a:t>
                      </a:r>
                      <a:r>
                        <a:rPr lang="en-US" dirty="0" smtClean="0"/>
                        <a:t>(FK_EXECUTIVE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Part_repl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06223" y="2805289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36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772"/>
              </p:ext>
            </p:extLst>
          </p:nvPr>
        </p:nvGraphicFramePr>
        <p:xfrm>
          <a:off x="1806223" y="64026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emp_pword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emp_privlage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Number(2)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LOGIN_INFO</a:t>
            </a:r>
          </a:p>
        </p:txBody>
      </p:sp>
    </p:spTree>
    <p:extLst>
      <p:ext uri="{BB962C8B-B14F-4D97-AF65-F5344CB8AC3E}">
        <p14:creationId xmlns:p14="http://schemas.microsoft.com/office/powerpoint/2010/main" val="36379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191</Words>
  <Application>Microsoft Office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fernandes</dc:creator>
  <cp:lastModifiedBy>Joshua fernandes</cp:lastModifiedBy>
  <cp:revision>12</cp:revision>
  <dcterms:created xsi:type="dcterms:W3CDTF">2015-02-09T13:09:08Z</dcterms:created>
  <dcterms:modified xsi:type="dcterms:W3CDTF">2015-02-16T12:04:37Z</dcterms:modified>
</cp:coreProperties>
</file>