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6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8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2344C0-252C-43E2-A188-A8AB2D0EDD2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F7F14E-43A8-47D6-8B42-11F3D6B287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6B17F92-3CA8-2E14-BED3-688F3D8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Title Slide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58D43F-AFCC-C3A8-A5C0-22D60A31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rgbClr val="404040"/>
                </a:solidFill>
                <a:effectLst/>
              </a:rPr>
              <a:t>Title: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 Home Decor Store</a:t>
            </a:r>
            <a:br>
              <a:rPr lang="en-US" sz="2400" dirty="0"/>
            </a:br>
            <a:r>
              <a:rPr lang="en-US" sz="2400" b="1" i="0" dirty="0">
                <a:solidFill>
                  <a:srgbClr val="404040"/>
                </a:solidFill>
                <a:effectLst/>
              </a:rPr>
              <a:t>Subtitle: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 A Seamless Online Shopping Experience</a:t>
            </a:r>
            <a:br>
              <a:rPr lang="en-US" sz="2400" dirty="0"/>
            </a:br>
            <a:r>
              <a:rPr lang="en-US" sz="2400" b="1" i="0" dirty="0">
                <a:solidFill>
                  <a:srgbClr val="404040"/>
                </a:solidFill>
                <a:effectLst/>
              </a:rPr>
              <a:t>Tagline: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 "Transform Your Space with Style"</a:t>
            </a:r>
            <a:br>
              <a:rPr lang="en-US" sz="2400" dirty="0"/>
            </a:br>
            <a:r>
              <a:rPr lang="en-US" sz="2400" b="1" i="0" dirty="0">
                <a:solidFill>
                  <a:srgbClr val="404040"/>
                </a:solidFill>
                <a:effectLst/>
              </a:rPr>
              <a:t>Your Name/Team Name: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88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4B72-1227-91B3-714A-74608CF3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126"/>
            <a:ext cx="3200400" cy="771340"/>
          </a:xfrm>
        </p:spPr>
        <p:txBody>
          <a:bodyPr/>
          <a:lstStyle/>
          <a:p>
            <a:r>
              <a:rPr lang="en-US" b="1" dirty="0"/>
              <a:t>Admin 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F09A3-9542-0A02-7333-79A514A55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24116"/>
            <a:ext cx="3200400" cy="546675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system provides a dedicated login page exclusively for administrators to securely access backend functionalities.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Admins must enter valid credentials, which are authenticated against stored admin records.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Upon successful login, the admin is redirected to the Admin Dashboard, granting access to manage users, orders, and product listings.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separation ensures secure access control and protects administrative features from unauthorized users.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69F55-45CD-2429-7E4B-5322A2DB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23" y="1451358"/>
            <a:ext cx="7514368" cy="39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A302-25C6-B919-C85F-5DACB41B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0" y="117988"/>
            <a:ext cx="3392129" cy="1740309"/>
          </a:xfrm>
        </p:spPr>
        <p:txBody>
          <a:bodyPr>
            <a:normAutofit fontScale="90000"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solidFill>
                  <a:schemeClr val="bg1"/>
                </a:solidFill>
                <a:effectLst/>
                <a:latin typeface="DeepSeek-CJK-patch"/>
              </a:rPr>
              <a:t> Admin Dashboard</a:t>
            </a:r>
            <a:br>
              <a:rPr lang="en-US" b="0" i="0" dirty="0">
                <a:solidFill>
                  <a:schemeClr val="bg1"/>
                </a:solidFill>
                <a:effectLst/>
                <a:latin typeface="DeepSeek-CJK-patch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DeepSeek-CJK-patch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9CF07-854F-ABFF-49EF-96D4FBBA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5470" y="1323535"/>
            <a:ext cx="3628104" cy="5257800"/>
          </a:xfrm>
        </p:spPr>
        <p:txBody>
          <a:bodyPr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DeepSeek-CJK-patch"/>
              </a:rPr>
              <a:t> Product Management:</a:t>
            </a:r>
            <a:endParaRPr lang="en-US" sz="1800" b="0" i="0" dirty="0">
              <a:solidFill>
                <a:schemeClr val="bg1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DeepSeek-CJK-patch"/>
              </a:rPr>
              <a:t>Add new decor items (upload images, set prices).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DeepSeek-CJK-patch"/>
              </a:rPr>
              <a:t>Edit/remove outdated products.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DeepSeek-CJK-patch"/>
              </a:rPr>
              <a:t> Order Management:</a:t>
            </a:r>
            <a:endParaRPr lang="en-US" sz="1800" b="0" i="0" dirty="0">
              <a:solidFill>
                <a:schemeClr val="bg1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DeepSeek-CJK-patch"/>
              </a:rPr>
              <a:t>View pending/completed orders.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DeepSeek-CJK-patch"/>
              </a:rPr>
              <a:t>Update delivery status (e.g., "Dispatched," "Delivered").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DeepSeek-CJK-patch"/>
              </a:rPr>
              <a:t> User Management:</a:t>
            </a:r>
            <a:endParaRPr lang="en-US" sz="1800" b="0" i="0" dirty="0">
              <a:solidFill>
                <a:schemeClr val="bg1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DeepSeek-CJK-patch"/>
              </a:rPr>
              <a:t>Create new admin accounts.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DeepSeek-CJK-patch"/>
              </a:rPr>
              <a:t>Deactivate suspicious user profiles.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DFA3A-0BF5-3453-C31B-CCAEC1CD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909" y="94478"/>
            <a:ext cx="5779037" cy="2959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E016DF-950E-A347-C942-E1BCDBEA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09" y="3366107"/>
            <a:ext cx="5779037" cy="33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919E1B-A0DB-E3C3-231E-79097298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DC2D9-9AA2-2E66-5A47-5D75CD26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Successfully developed and deployed a fully functional online electronics showroom using ASP.NET </a:t>
            </a:r>
            <a:r>
              <a:rPr lang="en-US" dirty="0" err="1">
                <a:solidFill>
                  <a:schemeClr val="tx1"/>
                </a:solidFill>
              </a:rPr>
              <a:t>WebForms</a:t>
            </a:r>
            <a:r>
              <a:rPr lang="en-US" dirty="0">
                <a:solidFill>
                  <a:schemeClr val="tx1"/>
                </a:solidFill>
              </a:rPr>
              <a:t> and SQL Server, showcasing robust e-commerce capabilities. This project demonstrates practical expertise in full-stack web development, including frontend design, backend integration, and database management.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Implemented complete user and admin workflows, featuring functionalities like user authentication, product browsing, cart management, order placement, and a secure admin panel for product and user control. The platform not only enhances the online shopping experience but also provides a scalable solution for real-time order tracking and inventory updates.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This project reflects strong problem-solving abilities, attention to UI/UX, and a solid grasp of web application architecture – essential skills for modern web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CA5A-905D-56AA-5266-6118DFDC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 Project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F6BD-EE39-EE8D-0949-C018CC42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Create an 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online platform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 for users to explore and purchase home decor items (e.g., furniture, lighting, textiles).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Implement 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role-based access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 for users and admins to manage products, orders, and accounts.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Enable dynamic product filtering and a streamlined cart-to-checkout process.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Provide admins with tools to oversee inventory, orders, and user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AD9F-5DBF-A9DC-B4C1-8071CFB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DBDA-BD96-0310-D8A9-110F5CE9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 Frontend: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 Responsive design with Bootstrap, JavaScript, CSS3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 Backend: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 ASP.NET (C#), .NET Framework 4.8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 Database: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 SQL Server (MDF file)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 Tools: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 Visual Studio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74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BA050-F49E-2C39-1BD9-2F06249D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3" y="21854"/>
            <a:ext cx="3200400" cy="2286000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DeepSeek-CJK-patch"/>
              </a:rPr>
              <a:t>System Flow Diagram</a:t>
            </a: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BDDC76-CE23-0D57-9F4A-F7F6FFBC5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51" y="540108"/>
            <a:ext cx="6070857" cy="607085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6FFB7-DE18-08D0-5B28-CAB21405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723" y="2153265"/>
            <a:ext cx="3657599" cy="4151939"/>
          </a:xfrm>
        </p:spPr>
        <p:txBody>
          <a:bodyPr>
            <a:normAutofit fontScale="92500"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100" b="1" i="0" dirty="0">
                <a:solidFill>
                  <a:schemeClr val="bg1"/>
                </a:solidFill>
                <a:effectLst/>
                <a:latin typeface="DeepSeek-CJK-patch"/>
              </a:rPr>
              <a:t>User Flow:</a:t>
            </a:r>
            <a:endParaRPr lang="en-US" sz="2100" b="0" i="0" dirty="0">
              <a:solidFill>
                <a:schemeClr val="bg1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2100" b="0" i="0" dirty="0">
                <a:solidFill>
                  <a:schemeClr val="bg1"/>
                </a:solidFill>
                <a:effectLst/>
                <a:latin typeface="DeepSeek-CJK-patch"/>
              </a:rPr>
              <a:t>Login/Register → Home Page → Browse Decor Collections → Filter by Category → Add to Cart → Checkout → Order Confirmation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br>
              <a:rPr lang="en-US" sz="2100" b="0" i="0" dirty="0">
                <a:solidFill>
                  <a:schemeClr val="bg1"/>
                </a:solidFill>
                <a:effectLst/>
                <a:latin typeface="DeepSeek-CJK-patch"/>
              </a:rPr>
            </a:br>
            <a:r>
              <a:rPr lang="en-US" sz="2100" b="1" i="0" dirty="0">
                <a:solidFill>
                  <a:schemeClr val="bg1"/>
                </a:solidFill>
                <a:effectLst/>
                <a:latin typeface="DeepSeek-CJK-patch"/>
              </a:rPr>
              <a:t>Admin Flow: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2100" b="0" i="0" dirty="0">
                <a:solidFill>
                  <a:schemeClr val="bg1"/>
                </a:solidFill>
                <a:effectLst/>
                <a:latin typeface="DeepSeek-CJK-patch"/>
              </a:rPr>
              <a:t>Admin Login → Dashboard → Add/Edit Decor Items → Manage Orders → Update User 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5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49F236-A2E1-BFA2-1040-3BEACFB6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121554"/>
            <a:ext cx="3480619" cy="123122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DeepSeek-CJK-patch"/>
              </a:rPr>
              <a:t>Login &amp; Registration 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4EC56F-A405-DB50-4DDC-4852DACF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091" y="1681316"/>
            <a:ext cx="3605980" cy="4763729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Login Page: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Verifies user credentials against stored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Redirects successfully authenticated users to the home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Ensures secure login through password encryption.</a:t>
            </a:r>
          </a:p>
          <a:p>
            <a:br>
              <a:rPr lang="en-US" sz="1800" dirty="0"/>
            </a:br>
            <a:r>
              <a:rPr lang="en-US" sz="1800" b="1" dirty="0"/>
              <a:t>Registration Page: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Gathers user information such as name, email, and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Validates that the email is unique to prevent duplicate registrations.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6F72A1-30B2-3515-FD1A-7B04E0DD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03" y="121554"/>
            <a:ext cx="6268504" cy="3307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C613C-D5A7-0C07-2959-FCF1F03FD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03" y="3602223"/>
            <a:ext cx="6268504" cy="28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D8A2-E5D2-ADF3-9186-57608774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3384"/>
            <a:ext cx="2625213" cy="918824"/>
          </a:xfrm>
        </p:spPr>
        <p:txBody>
          <a:bodyPr/>
          <a:lstStyle/>
          <a:p>
            <a:r>
              <a:rPr lang="en-US" b="1" dirty="0"/>
              <a:t>Home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784D5-D880-F1B6-CA70-363A6C1D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63329"/>
            <a:ext cx="3480619" cy="505159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Home Page features a captivating tagline:</a:t>
            </a:r>
            <a:br>
              <a:rPr lang="en-US" sz="1800" dirty="0"/>
            </a:br>
            <a:r>
              <a:rPr lang="en-US" sz="1800" b="1" dirty="0"/>
              <a:t>"Transform Your Living Space — Discover premium home decor items that elevate your home aesthetics."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A prominent </a:t>
            </a:r>
            <a:r>
              <a:rPr lang="en-US" sz="1800" b="1" dirty="0"/>
              <a:t>"Shop Now"</a:t>
            </a:r>
            <a:r>
              <a:rPr lang="en-US" sz="1800" dirty="0"/>
              <a:t> button encourages user engagement and redirects visitors to the </a:t>
            </a:r>
            <a:r>
              <a:rPr lang="en-US" sz="1800" b="1" dirty="0"/>
              <a:t>Product Page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Below the banner, popular categories such as </a:t>
            </a:r>
            <a:r>
              <a:rPr lang="en-US" sz="1800" b="1" dirty="0"/>
              <a:t>Bedroom</a:t>
            </a:r>
            <a:r>
              <a:rPr lang="en-US" sz="1800" dirty="0"/>
              <a:t>, </a:t>
            </a:r>
            <a:r>
              <a:rPr lang="en-US" sz="1800" b="1" dirty="0"/>
              <a:t>Living Room</a:t>
            </a:r>
            <a:r>
              <a:rPr lang="en-US" sz="1800" dirty="0"/>
              <a:t>, and </a:t>
            </a:r>
            <a:r>
              <a:rPr lang="en-US" sz="1800" b="1" dirty="0"/>
              <a:t>Kitchen</a:t>
            </a:r>
            <a:r>
              <a:rPr lang="en-US" sz="1800" dirty="0"/>
              <a:t> are showcased to help users explore products effortlessly.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3B63A-3C09-0041-945A-8AE30CCF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176" y="460403"/>
            <a:ext cx="6420220" cy="59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2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4024DF-E9DB-9EB7-AACB-0217BAF7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9" y="-181404"/>
            <a:ext cx="2713703" cy="1641494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DeepSeek-CJK-patch"/>
              </a:rPr>
              <a:t>Product Page</a:t>
            </a:r>
            <a:br>
              <a:rPr lang="en-US" b="0" i="0" dirty="0">
                <a:solidFill>
                  <a:schemeClr val="bg1"/>
                </a:solidFill>
                <a:effectLst/>
                <a:latin typeface="DeepSeek-CJK-patch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0CD52D-D327-2D9E-AD0A-D9E17B0E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810" y="1209368"/>
            <a:ext cx="3200400" cy="4874610"/>
          </a:xfrm>
        </p:spPr>
        <p:txBody>
          <a:bodyPr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Product Page provides a dropdown menu that allows users to conveniently filter products by category, helping them quickly find items that match their interests or room type (e.g., Bedroom, Living Room, Kitchen).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All products are displayed in a clean and organized grid layout, showcasing high-quality images, product names, prices, and a clearly visible "Add to Cart" button for each item to streamline the shopping experience.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610C4-0896-59F9-F1D3-581FE766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61" y="1033720"/>
            <a:ext cx="7576257" cy="43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7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F140-0DCA-1533-E8D3-596AD6AA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"/>
            <a:ext cx="3200400" cy="1371600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DeepSeek-CJK-patch"/>
              </a:rPr>
              <a:t>Cart Page</a:t>
            </a:r>
            <a:br>
              <a:rPr lang="en-US" b="0" i="0" dirty="0">
                <a:solidFill>
                  <a:schemeClr val="bg1"/>
                </a:solidFill>
                <a:effectLst/>
                <a:latin typeface="DeepSeek-CJK-patch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4EC53-B14B-6199-E492-ACA55D4D0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22323"/>
            <a:ext cx="3200400" cy="491121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Cart Page displays all the products added by the user, along with their selected quantities and the total calculated price.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Users can easily update their cart by removing individual items or directly proceed to the checkout process to finalize their purchase.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6FD45-5B52-536C-EDBF-B2840CE2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32" y="1568076"/>
            <a:ext cx="7443696" cy="37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4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015-212C-15D8-79EF-D479FD56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52" y="0"/>
            <a:ext cx="3908323" cy="1553004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DeepSeek-CJK-patch"/>
              </a:rPr>
              <a:t>Checkout Page</a:t>
            </a: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7EF73-EE87-F0E4-D800-7BFB45AE0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552" y="1553004"/>
            <a:ext cx="3436374" cy="51029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Users are prompted to enter their shipping information, including address and contact number.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All input fields are validated for accuracy, such as ensuring the email format is correct and no required fields are left blank.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Once confirmed, the system records the order in the database and empties the user's cart to complete the purchase.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00035-5DF1-A43B-BF7C-21E9E135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48" y="1553004"/>
            <a:ext cx="7377400" cy="32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42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791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DeepSeek-CJK-patch</vt:lpstr>
      <vt:lpstr>Retrospect</vt:lpstr>
      <vt:lpstr>Title Slide</vt:lpstr>
      <vt:lpstr> Project Objective</vt:lpstr>
      <vt:lpstr>Technologies Used</vt:lpstr>
      <vt:lpstr>System Flow Diagram </vt:lpstr>
      <vt:lpstr>Login &amp; Registration Page</vt:lpstr>
      <vt:lpstr>Home Page</vt:lpstr>
      <vt:lpstr>Product Page </vt:lpstr>
      <vt:lpstr>Cart Page </vt:lpstr>
      <vt:lpstr>Checkout Page </vt:lpstr>
      <vt:lpstr>Admin Login</vt:lpstr>
      <vt:lpstr> Admin Dashboard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Jadav</dc:creator>
  <cp:lastModifiedBy>Abhishek Jadav</cp:lastModifiedBy>
  <cp:revision>20</cp:revision>
  <dcterms:created xsi:type="dcterms:W3CDTF">2025-04-10T19:25:49Z</dcterms:created>
  <dcterms:modified xsi:type="dcterms:W3CDTF">2025-04-10T20:18:44Z</dcterms:modified>
</cp:coreProperties>
</file>