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AFC3-68EF-4A38-9B2A-C6570F09CF39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6AB26D4-ECA3-4D80-B5CE-AB2E79F53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544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AFC3-68EF-4A38-9B2A-C6570F09CF39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6AB26D4-ECA3-4D80-B5CE-AB2E79F53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20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AFC3-68EF-4A38-9B2A-C6570F09CF39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6AB26D4-ECA3-4D80-B5CE-AB2E79F53BE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59341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AFC3-68EF-4A38-9B2A-C6570F09CF39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6AB26D4-ECA3-4D80-B5CE-AB2E79F53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333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AFC3-68EF-4A38-9B2A-C6570F09CF39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6AB26D4-ECA3-4D80-B5CE-AB2E79F53BE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6784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AFC3-68EF-4A38-9B2A-C6570F09CF39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6AB26D4-ECA3-4D80-B5CE-AB2E79F53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071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AFC3-68EF-4A38-9B2A-C6570F09CF39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26D4-ECA3-4D80-B5CE-AB2E79F53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1147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AFC3-68EF-4A38-9B2A-C6570F09CF39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26D4-ECA3-4D80-B5CE-AB2E79F53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28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AFC3-68EF-4A38-9B2A-C6570F09CF39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26D4-ECA3-4D80-B5CE-AB2E79F53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7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AFC3-68EF-4A38-9B2A-C6570F09CF39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6AB26D4-ECA3-4D80-B5CE-AB2E79F53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36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AFC3-68EF-4A38-9B2A-C6570F09CF39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6AB26D4-ECA3-4D80-B5CE-AB2E79F53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11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AFC3-68EF-4A38-9B2A-C6570F09CF39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6AB26D4-ECA3-4D80-B5CE-AB2E79F53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389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AFC3-68EF-4A38-9B2A-C6570F09CF39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26D4-ECA3-4D80-B5CE-AB2E79F53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11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AFC3-68EF-4A38-9B2A-C6570F09CF39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26D4-ECA3-4D80-B5CE-AB2E79F53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441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AFC3-68EF-4A38-9B2A-C6570F09CF39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26D4-ECA3-4D80-B5CE-AB2E79F53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59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AFC3-68EF-4A38-9B2A-C6570F09CF39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6AB26D4-ECA3-4D80-B5CE-AB2E79F53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578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4AFC3-68EF-4A38-9B2A-C6570F09CF39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6AB26D4-ECA3-4D80-B5CE-AB2E79F53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980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71007-42C8-F7ED-702E-785284FCB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232" y="533162"/>
            <a:ext cx="8911687" cy="1280890"/>
          </a:xfrm>
        </p:spPr>
        <p:txBody>
          <a:bodyPr>
            <a:normAutofit/>
          </a:bodyPr>
          <a:lstStyle/>
          <a:p>
            <a:pPr algn="l">
              <a:spcBef>
                <a:spcPts val="1372"/>
              </a:spcBef>
              <a:spcAft>
                <a:spcPts val="1029"/>
              </a:spcAft>
            </a:pPr>
            <a:r>
              <a:rPr lang="en-US" b="1" i="0" dirty="0">
                <a:solidFill>
                  <a:srgbClr val="404040"/>
                </a:solidFill>
                <a:effectLst/>
                <a:latin typeface="Century Gothic (Body)"/>
              </a:rPr>
              <a:t>Title Slide</a:t>
            </a:r>
            <a:endParaRPr lang="en-US" b="0" i="0" dirty="0">
              <a:solidFill>
                <a:srgbClr val="404040"/>
              </a:solidFill>
              <a:effectLst/>
              <a:latin typeface="Century Gothic (Body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C731D-7591-9419-625F-E74CCB043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8232" y="1814052"/>
            <a:ext cx="9896168" cy="4097170"/>
          </a:xfrm>
        </p:spPr>
        <p:txBody>
          <a:bodyPr>
            <a:normAutofit fontScale="47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5100" b="1" i="0" dirty="0">
                <a:solidFill>
                  <a:srgbClr val="404040"/>
                </a:solidFill>
                <a:effectLst/>
                <a:latin typeface="Century Gothic (Body)"/>
              </a:rPr>
              <a:t>Title: </a:t>
            </a:r>
            <a:r>
              <a:rPr lang="en-US" sz="5100" dirty="0">
                <a:latin typeface="Century Gothic (Body)"/>
              </a:rPr>
              <a:t>Online Electronics Showroom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5100" b="1" i="0" dirty="0">
                <a:solidFill>
                  <a:srgbClr val="404040"/>
                </a:solidFill>
                <a:effectLst/>
                <a:latin typeface="Century Gothic (Body)"/>
              </a:rPr>
              <a:t>Subtitle: </a:t>
            </a:r>
            <a:r>
              <a:rPr lang="en-US" sz="5100" i="0" dirty="0">
                <a:solidFill>
                  <a:srgbClr val="404040"/>
                </a:solidFill>
                <a:effectLst/>
                <a:latin typeface="Century Gothic (Body)"/>
              </a:rPr>
              <a:t>ASP.NET Web Application</a:t>
            </a:r>
            <a:endParaRPr lang="en-US" sz="5100" dirty="0">
              <a:latin typeface="Century Gothic (Body)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5100" b="1" dirty="0">
                <a:solidFill>
                  <a:srgbClr val="404040"/>
                </a:solidFill>
                <a:latin typeface="Century Gothic (Body)"/>
              </a:rPr>
              <a:t>Created By</a:t>
            </a:r>
            <a:r>
              <a:rPr lang="en-US" sz="5100" b="1" dirty="0">
                <a:latin typeface="Century Gothic (Body)"/>
              </a:rPr>
              <a:t>: </a:t>
            </a:r>
            <a:r>
              <a:rPr lang="en-US" sz="5100" dirty="0">
                <a:latin typeface="Century Gothic (Body)"/>
              </a:rPr>
              <a:t>[Your Name]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5100" b="1" i="0" dirty="0">
                <a:solidFill>
                  <a:srgbClr val="404040"/>
                </a:solidFill>
                <a:effectLst/>
                <a:latin typeface="Century Gothic (Body)"/>
              </a:rPr>
              <a:t>Technologies Used: </a:t>
            </a:r>
          </a:p>
          <a:p>
            <a:pPr marL="0" indent="0" algn="l">
              <a:spcBef>
                <a:spcPts val="1029"/>
              </a:spcBef>
              <a:spcAft>
                <a:spcPts val="1029"/>
              </a:spcAft>
              <a:buNone/>
            </a:pPr>
            <a:r>
              <a:rPr lang="en-US" sz="5100" b="1" i="0" dirty="0">
                <a:solidFill>
                  <a:srgbClr val="404040"/>
                </a:solidFill>
                <a:effectLst/>
                <a:latin typeface="Century Gothic (Body)"/>
              </a:rPr>
              <a:t>		Frontend: </a:t>
            </a:r>
            <a:r>
              <a:rPr lang="en-US" sz="5100" i="0" dirty="0">
                <a:solidFill>
                  <a:srgbClr val="404040"/>
                </a:solidFill>
                <a:effectLst/>
                <a:latin typeface="Century Gothic (Body)"/>
              </a:rPr>
              <a:t>HTML, CSS, JavaScript, Bootstrap</a:t>
            </a:r>
          </a:p>
          <a:p>
            <a:pPr marL="0" indent="0" algn="l">
              <a:spcBef>
                <a:spcPts val="300"/>
              </a:spcBef>
              <a:spcAft>
                <a:spcPts val="1029"/>
              </a:spcAft>
              <a:buNone/>
            </a:pPr>
            <a:r>
              <a:rPr lang="en-US" sz="5100" b="1" i="0" dirty="0">
                <a:solidFill>
                  <a:srgbClr val="404040"/>
                </a:solidFill>
                <a:effectLst/>
                <a:latin typeface="Century Gothic (Body)"/>
              </a:rPr>
              <a:t>		Backend: </a:t>
            </a:r>
            <a:r>
              <a:rPr lang="en-US" sz="5100" i="0" dirty="0">
                <a:solidFill>
                  <a:srgbClr val="404040"/>
                </a:solidFill>
                <a:effectLst/>
                <a:latin typeface="Century Gothic (Body)"/>
              </a:rPr>
              <a:t>ASP.NET (C#), .NET Framework 4.8</a:t>
            </a:r>
          </a:p>
          <a:p>
            <a:pPr marL="0" indent="0" algn="l">
              <a:spcBef>
                <a:spcPts val="300"/>
              </a:spcBef>
              <a:spcAft>
                <a:spcPts val="1029"/>
              </a:spcAft>
              <a:buNone/>
            </a:pPr>
            <a:r>
              <a:rPr lang="en-US" sz="5100" b="1" i="0" dirty="0">
                <a:solidFill>
                  <a:srgbClr val="404040"/>
                </a:solidFill>
                <a:effectLst/>
                <a:latin typeface="Century Gothic (Body)"/>
              </a:rPr>
              <a:t>		Database: </a:t>
            </a:r>
            <a:r>
              <a:rPr lang="en-US" sz="5100" i="0" dirty="0">
                <a:solidFill>
                  <a:srgbClr val="404040"/>
                </a:solidFill>
                <a:effectLst/>
                <a:latin typeface="Century Gothic (Body)"/>
              </a:rPr>
              <a:t>SQL Server (MDF file in Visual Studio)</a:t>
            </a:r>
          </a:p>
          <a:p>
            <a:pPr marL="0" indent="0" algn="l">
              <a:spcBef>
                <a:spcPts val="300"/>
              </a:spcBef>
              <a:spcAft>
                <a:spcPts val="1029"/>
              </a:spcAft>
              <a:buNone/>
            </a:pPr>
            <a:r>
              <a:rPr lang="en-US" sz="5100" b="1" i="0" dirty="0">
                <a:solidFill>
                  <a:srgbClr val="404040"/>
                </a:solidFill>
                <a:effectLst/>
                <a:latin typeface="Century Gothic (Body)"/>
              </a:rPr>
              <a:t>		Tools: </a:t>
            </a:r>
            <a:r>
              <a:rPr lang="en-US" sz="5100" i="0" dirty="0">
                <a:solidFill>
                  <a:srgbClr val="404040"/>
                </a:solidFill>
                <a:effectLst/>
                <a:latin typeface="Century Gothic (Body)"/>
              </a:rPr>
              <a:t>Visual Studio, </a:t>
            </a:r>
            <a:r>
              <a:rPr lang="en-US" sz="5400" dirty="0">
                <a:latin typeface="Century Gothic (Body)"/>
              </a:rPr>
              <a:t>Local database using Visual Studio</a:t>
            </a:r>
            <a:endParaRPr lang="en-US" sz="5100" i="0" dirty="0">
              <a:solidFill>
                <a:srgbClr val="404040"/>
              </a:solidFill>
              <a:effectLst/>
              <a:latin typeface="Century Gothic (Body)"/>
            </a:endParaRPr>
          </a:p>
          <a:p>
            <a:pPr marL="0" indent="0">
              <a:buNone/>
            </a:pPr>
            <a:endParaRPr lang="en-US" dirty="0">
              <a:latin typeface="Century Gothic (Body)"/>
            </a:endParaRPr>
          </a:p>
        </p:txBody>
      </p:sp>
    </p:spTree>
    <p:extLst>
      <p:ext uri="{BB962C8B-B14F-4D97-AF65-F5344CB8AC3E}">
        <p14:creationId xmlns:p14="http://schemas.microsoft.com/office/powerpoint/2010/main" val="2592895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28EF0-E208-7BCA-9C5B-133C7802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entury Gothic (Body)"/>
              </a:rPr>
              <a:t>Product Page </a:t>
            </a:r>
            <a:r>
              <a:rPr lang="en-US" b="1" dirty="0" err="1">
                <a:latin typeface="Century Gothic (Body)"/>
              </a:rPr>
              <a:t>ScreenShot</a:t>
            </a:r>
            <a:endParaRPr lang="en-US" b="1" dirty="0">
              <a:latin typeface="Century Gothic (Body)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40BCD1-0610-6A78-EBB5-84DC3697E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209" y="1485150"/>
            <a:ext cx="8545118" cy="537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643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29BF6-73E6-764D-517C-78C7D2C99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entury Gothic (Body)"/>
              </a:rPr>
              <a:t>Cart page Screenshot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A9BACB-90FF-5BE7-B234-D12E662D9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939" y="2067026"/>
            <a:ext cx="9624005" cy="457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763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1D91B-A2A6-0F0C-9888-10E1B8FBE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Century Gothic (Body)"/>
              </a:rPr>
              <a:t>Checkout Page</a:t>
            </a:r>
            <a:br>
              <a:rPr lang="en-US" b="1" i="0" dirty="0">
                <a:solidFill>
                  <a:srgbClr val="404040"/>
                </a:solidFill>
                <a:effectLst/>
                <a:latin typeface="Century Gothic (Body)"/>
              </a:rPr>
            </a:br>
            <a:endParaRPr lang="en-US" b="1" dirty="0">
              <a:latin typeface="Century Gothic (Body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E449E-3799-B9D5-F7A3-0C3B5EBBA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404040"/>
                </a:solidFill>
                <a:effectLst/>
                <a:latin typeface="Century Gothic (Body)"/>
              </a:rPr>
              <a:t>Collects shipping details (address, contact).</a:t>
            </a:r>
          </a:p>
          <a:p>
            <a:pPr algn="l"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404040"/>
                </a:solidFill>
                <a:effectLst/>
                <a:latin typeface="Century Gothic (Body)"/>
              </a:rPr>
              <a:t>Validates input fields (e.g., email format, required fields).</a:t>
            </a:r>
          </a:p>
          <a:p>
            <a:pPr algn="l"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404040"/>
                </a:solidFill>
                <a:effectLst/>
                <a:latin typeface="Century Gothic (Body)"/>
              </a:rPr>
              <a:t>Order Placement:</a:t>
            </a:r>
            <a:r>
              <a:rPr lang="en-US" sz="2400" b="0" i="0" dirty="0">
                <a:solidFill>
                  <a:srgbClr val="404040"/>
                </a:solidFill>
                <a:effectLst/>
                <a:latin typeface="Century Gothic (Body)"/>
              </a:rPr>
              <a:t> Saves order to database and clears the cart.</a:t>
            </a:r>
          </a:p>
          <a:p>
            <a:pPr marL="0" indent="0">
              <a:buNone/>
            </a:pPr>
            <a:endParaRPr lang="en-US" sz="2400" dirty="0">
              <a:latin typeface="Century Gothic (Body)"/>
            </a:endParaRPr>
          </a:p>
        </p:txBody>
      </p:sp>
    </p:spTree>
    <p:extLst>
      <p:ext uri="{BB962C8B-B14F-4D97-AF65-F5344CB8AC3E}">
        <p14:creationId xmlns:p14="http://schemas.microsoft.com/office/powerpoint/2010/main" val="3339505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C51D-8877-C6E3-F41F-B6E68E73A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entury Gothic (Body)"/>
              </a:rPr>
              <a:t>Checkout Page Screenshot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26C4E3-9B7A-A0AD-444E-77BBDB478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518" y="1933352"/>
            <a:ext cx="9558617" cy="430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504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BD627-74EE-326E-A3E1-FDF99EAED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spcBef>
                <a:spcPts val="1372"/>
              </a:spcBef>
              <a:spcAft>
                <a:spcPts val="1029"/>
              </a:spcAft>
            </a:pPr>
            <a:r>
              <a:rPr lang="en-US" b="1" i="0" dirty="0">
                <a:solidFill>
                  <a:srgbClr val="404040"/>
                </a:solidFill>
                <a:effectLst/>
                <a:latin typeface="Century Gothic (Body)"/>
              </a:rPr>
              <a:t>Admin Login &amp; Dashboard Page</a:t>
            </a:r>
            <a:endParaRPr lang="en-US" b="0" i="0" dirty="0">
              <a:solidFill>
                <a:srgbClr val="404040"/>
              </a:solidFill>
              <a:effectLst/>
              <a:latin typeface="Century Gothic (Body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44082-426F-E6E8-A361-566BADB57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69143"/>
            <a:ext cx="8915400" cy="3777622"/>
          </a:xfrm>
        </p:spPr>
        <p:txBody>
          <a:bodyPr>
            <a:noAutofit/>
          </a:bodyPr>
          <a:lstStyle/>
          <a:p>
            <a:pPr algn="l">
              <a:spcBef>
                <a:spcPts val="1029"/>
              </a:spcBef>
              <a:spcAft>
                <a:spcPts val="1029"/>
              </a:spcAft>
              <a:buNone/>
            </a:pPr>
            <a:r>
              <a:rPr lang="en-US" sz="2400" b="1" i="0" dirty="0">
                <a:solidFill>
                  <a:srgbClr val="404040"/>
                </a:solidFill>
                <a:effectLst/>
                <a:latin typeface="Century Gothic (Body)"/>
              </a:rPr>
              <a:t>Admin Login:</a:t>
            </a:r>
            <a:endParaRPr lang="en-US" sz="2400" b="0" i="0" dirty="0">
              <a:solidFill>
                <a:srgbClr val="404040"/>
              </a:solidFill>
              <a:effectLst/>
              <a:latin typeface="Century Gothic (Body)"/>
            </a:endParaRPr>
          </a:p>
          <a:p>
            <a:pPr algn="l"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404040"/>
                </a:solidFill>
                <a:effectLst/>
                <a:latin typeface="Century Gothic (Body)"/>
              </a:rPr>
              <a:t>Separate login page with admin credentials.</a:t>
            </a:r>
          </a:p>
          <a:p>
            <a:pPr algn="l"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404040"/>
                </a:solidFill>
                <a:effectLst/>
                <a:latin typeface="Century Gothic (Body)"/>
              </a:rPr>
              <a:t>Redirects to Admin Dashboard after authentication.</a:t>
            </a:r>
          </a:p>
          <a:p>
            <a:pPr algn="l">
              <a:spcBef>
                <a:spcPts val="1029"/>
              </a:spcBef>
              <a:spcAft>
                <a:spcPts val="1029"/>
              </a:spcAft>
              <a:buNone/>
            </a:pPr>
            <a:r>
              <a:rPr lang="en-US" sz="2400" b="1" i="0" dirty="0">
                <a:solidFill>
                  <a:srgbClr val="404040"/>
                </a:solidFill>
                <a:effectLst/>
                <a:latin typeface="Century Gothic (Body)"/>
              </a:rPr>
              <a:t>Admin Dashboard:</a:t>
            </a:r>
            <a:endParaRPr lang="en-US" sz="2400" b="0" i="0" dirty="0">
              <a:solidFill>
                <a:srgbClr val="404040"/>
              </a:solidFill>
              <a:effectLst/>
              <a:latin typeface="Century Gothic (Body)"/>
            </a:endParaRPr>
          </a:p>
          <a:p>
            <a:pPr algn="l"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404040"/>
                </a:solidFill>
                <a:effectLst/>
                <a:latin typeface="Century Gothic (Body)"/>
              </a:rPr>
              <a:t>Product Management:</a:t>
            </a:r>
            <a:r>
              <a:rPr lang="en-US" sz="2400" b="0" i="0" dirty="0">
                <a:solidFill>
                  <a:srgbClr val="404040"/>
                </a:solidFill>
                <a:effectLst/>
                <a:latin typeface="Century Gothic (Body)"/>
              </a:rPr>
              <a:t> Add/Edit/Delete products (name, price, category, image).</a:t>
            </a:r>
          </a:p>
          <a:p>
            <a:pPr algn="l"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404040"/>
                </a:solidFill>
                <a:effectLst/>
                <a:latin typeface="Century Gothic (Body)"/>
              </a:rPr>
              <a:t>Order Management:</a:t>
            </a:r>
            <a:r>
              <a:rPr lang="en-US" sz="2400" b="0" i="0" dirty="0">
                <a:solidFill>
                  <a:srgbClr val="404040"/>
                </a:solidFill>
                <a:effectLst/>
                <a:latin typeface="Century Gothic (Body)"/>
              </a:rPr>
              <a:t> View orders, update status (e.g., shipped, delivered).</a:t>
            </a:r>
          </a:p>
          <a:p>
            <a:pPr algn="l"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404040"/>
                </a:solidFill>
                <a:effectLst/>
                <a:latin typeface="Century Gothic (Body)"/>
              </a:rPr>
              <a:t>User Management:</a:t>
            </a:r>
            <a:r>
              <a:rPr lang="en-US" sz="2400" b="0" i="0" dirty="0">
                <a:solidFill>
                  <a:srgbClr val="404040"/>
                </a:solidFill>
                <a:effectLst/>
                <a:latin typeface="Century Gothic (Body)"/>
              </a:rPr>
              <a:t> Block users or create new admin accounts.</a:t>
            </a:r>
          </a:p>
          <a:p>
            <a:endParaRPr lang="en-US" sz="2400" dirty="0">
              <a:latin typeface="Century Gothic (Body)"/>
            </a:endParaRPr>
          </a:p>
        </p:txBody>
      </p:sp>
    </p:spTree>
    <p:extLst>
      <p:ext uri="{BB962C8B-B14F-4D97-AF65-F5344CB8AC3E}">
        <p14:creationId xmlns:p14="http://schemas.microsoft.com/office/powerpoint/2010/main" val="1996450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6B4BC-AFB4-EC4B-7880-ED3F9F85A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entury Gothic (Body)"/>
              </a:rPr>
              <a:t>Admin Login Page Screenshot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4B699E-D33B-4EF0-D5A6-FD9073B02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385" y="2274894"/>
            <a:ext cx="5965615" cy="427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08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64257-C7B0-5159-7419-AF8BB69CA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entury Gothic (Body)"/>
              </a:rPr>
              <a:t>Admin Dashboard Page Screenshot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0F616A-D058-2C77-F2C2-77EE5B9738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5382" y="1894114"/>
            <a:ext cx="9491110" cy="4100290"/>
          </a:xfrm>
        </p:spPr>
      </p:pic>
    </p:spTree>
    <p:extLst>
      <p:ext uri="{BB962C8B-B14F-4D97-AF65-F5344CB8AC3E}">
        <p14:creationId xmlns:p14="http://schemas.microsoft.com/office/powerpoint/2010/main" val="1749038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95E12-07A9-9669-9E2D-12AFAE532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entury Gothic (Body)"/>
              </a:rPr>
              <a:t>Admin Order Management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11055B-65B7-ED69-CE51-5FDDCEAD9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671" y="2714171"/>
            <a:ext cx="9823590" cy="37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024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CE8A9-EFDB-DE8B-E2E0-CB46AA17E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entury Gothic (Body)"/>
              </a:rPr>
              <a:t>Admin User Management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47FEA8-2530-3449-42E5-0E6F1E48D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849" y="1905000"/>
            <a:ext cx="9476392" cy="476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510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20939-F518-B093-1F75-4B40F0436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Century Gothic (Body)"/>
              </a:rPr>
              <a:t>Key Features</a:t>
            </a:r>
            <a:br>
              <a:rPr lang="en-US" b="1" i="0" dirty="0">
                <a:solidFill>
                  <a:srgbClr val="404040"/>
                </a:solidFill>
                <a:effectLst/>
                <a:latin typeface="Century Gothic (Body)"/>
              </a:rPr>
            </a:br>
            <a:endParaRPr lang="en-US" b="1" dirty="0">
              <a:latin typeface="Century Gothic (Body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1212A-E77C-918B-AF8A-7745AF649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>
              <a:lnSpc>
                <a:spcPct val="150000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404040"/>
                </a:solidFill>
                <a:effectLst/>
                <a:latin typeface="Century Gothic (Body)"/>
              </a:rPr>
              <a:t>User-Friendly UI:</a:t>
            </a:r>
            <a:r>
              <a:rPr lang="en-US" sz="2400" b="0" i="0" dirty="0">
                <a:solidFill>
                  <a:srgbClr val="404040"/>
                </a:solidFill>
                <a:effectLst/>
                <a:latin typeface="Century Gothic (Body)"/>
              </a:rPr>
              <a:t> Responsive design with Bootstrap.</a:t>
            </a:r>
          </a:p>
          <a:p>
            <a:pPr algn="l">
              <a:lnSpc>
                <a:spcPct val="150000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404040"/>
                </a:solidFill>
                <a:effectLst/>
                <a:latin typeface="Century Gothic (Body)"/>
              </a:rPr>
              <a:t>Role-Based Access:</a:t>
            </a:r>
            <a:r>
              <a:rPr lang="en-US" sz="2400" b="0" i="0" dirty="0">
                <a:solidFill>
                  <a:srgbClr val="404040"/>
                </a:solidFill>
                <a:effectLst/>
                <a:latin typeface="Century Gothic (Body)"/>
              </a:rPr>
              <a:t> Separate workflows for users and admins.</a:t>
            </a:r>
          </a:p>
          <a:p>
            <a:pPr algn="l">
              <a:lnSpc>
                <a:spcPct val="150000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404040"/>
                </a:solidFill>
                <a:effectLst/>
                <a:latin typeface="Century Gothic (Body)"/>
              </a:rPr>
              <a:t>Dynamic Filtering:</a:t>
            </a:r>
            <a:r>
              <a:rPr lang="en-US" sz="2400" b="0" i="0" dirty="0">
                <a:solidFill>
                  <a:srgbClr val="404040"/>
                </a:solidFill>
                <a:effectLst/>
                <a:latin typeface="Century Gothic (Body)"/>
              </a:rPr>
              <a:t> Real-time product filtering by category.</a:t>
            </a:r>
          </a:p>
          <a:p>
            <a:pPr algn="l">
              <a:lnSpc>
                <a:spcPct val="150000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404040"/>
                </a:solidFill>
                <a:effectLst/>
                <a:latin typeface="Century Gothic (Body)"/>
              </a:rPr>
              <a:t>Security:</a:t>
            </a:r>
            <a:r>
              <a:rPr lang="en-US" sz="2400" b="0" i="0" dirty="0">
                <a:solidFill>
                  <a:srgbClr val="404040"/>
                </a:solidFill>
                <a:effectLst/>
                <a:latin typeface="Century Gothic (Body)"/>
              </a:rPr>
              <a:t> Password hashing, admin privileges restricted.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Century Gothic (Body)"/>
            </a:endParaRPr>
          </a:p>
        </p:txBody>
      </p:sp>
    </p:spTree>
    <p:extLst>
      <p:ext uri="{BB962C8B-B14F-4D97-AF65-F5344CB8AC3E}">
        <p14:creationId xmlns:p14="http://schemas.microsoft.com/office/powerpoint/2010/main" val="3324977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F9F45-AB43-3CDC-3D34-D545581E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Century Gothic (Body)"/>
              </a:rPr>
              <a:t>Project Objective</a:t>
            </a:r>
            <a:endParaRPr lang="en-US" dirty="0">
              <a:latin typeface="Century Gothic (Body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F8A79-AF16-0711-7140-12C9732CC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404040"/>
                </a:solidFill>
                <a:effectLst/>
                <a:latin typeface="Century Gothic (Body)"/>
              </a:rPr>
              <a:t>Develop an </a:t>
            </a:r>
            <a:r>
              <a:rPr lang="en-US" sz="2400" b="1" i="0" dirty="0">
                <a:solidFill>
                  <a:srgbClr val="404040"/>
                </a:solidFill>
                <a:effectLst/>
                <a:latin typeface="Century Gothic (Body)"/>
              </a:rPr>
              <a:t>online electronics showroom</a:t>
            </a:r>
            <a:r>
              <a:rPr lang="en-US" sz="2400" b="0" i="0" dirty="0">
                <a:solidFill>
                  <a:srgbClr val="404040"/>
                </a:solidFill>
                <a:effectLst/>
                <a:latin typeface="Century Gothic (Body)"/>
              </a:rPr>
              <a:t> for users to browse, filter, and purchase products.</a:t>
            </a:r>
          </a:p>
          <a:p>
            <a:pPr algn="l"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404040"/>
                </a:solidFill>
                <a:effectLst/>
                <a:latin typeface="Century Gothic (Body)"/>
              </a:rPr>
              <a:t>Implement </a:t>
            </a:r>
            <a:r>
              <a:rPr lang="en-US" sz="2400" b="1" i="0" dirty="0">
                <a:solidFill>
                  <a:srgbClr val="404040"/>
                </a:solidFill>
                <a:effectLst/>
                <a:latin typeface="Century Gothic (Body)"/>
              </a:rPr>
              <a:t>user authentication</a:t>
            </a:r>
            <a:r>
              <a:rPr lang="en-US" sz="2400" b="0" i="0" dirty="0">
                <a:solidFill>
                  <a:srgbClr val="404040"/>
                </a:solidFill>
                <a:effectLst/>
                <a:latin typeface="Century Gothic (Body)"/>
              </a:rPr>
              <a:t> and </a:t>
            </a:r>
            <a:r>
              <a:rPr lang="en-US" sz="2400" b="1" i="0" dirty="0">
                <a:solidFill>
                  <a:srgbClr val="404040"/>
                </a:solidFill>
                <a:effectLst/>
                <a:latin typeface="Century Gothic (Body)"/>
              </a:rPr>
              <a:t>admin management</a:t>
            </a:r>
            <a:r>
              <a:rPr lang="en-US" sz="2400" b="0" i="0" dirty="0">
                <a:solidFill>
                  <a:srgbClr val="404040"/>
                </a:solidFill>
                <a:effectLst/>
                <a:latin typeface="Century Gothic (Body)"/>
              </a:rPr>
              <a:t> functionalities.</a:t>
            </a:r>
          </a:p>
          <a:p>
            <a:pPr algn="l"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404040"/>
                </a:solidFill>
                <a:effectLst/>
                <a:latin typeface="Century Gothic (Body)"/>
              </a:rPr>
              <a:t>Enable admins to </a:t>
            </a:r>
            <a:r>
              <a:rPr lang="en-US" sz="2400" b="1" i="0" dirty="0">
                <a:solidFill>
                  <a:srgbClr val="404040"/>
                </a:solidFill>
                <a:effectLst/>
                <a:latin typeface="Century Gothic (Body)"/>
              </a:rPr>
              <a:t>manage products, orders, and users</a:t>
            </a:r>
            <a:r>
              <a:rPr lang="en-US" sz="2400" b="0" i="0" dirty="0">
                <a:solidFill>
                  <a:srgbClr val="404040"/>
                </a:solidFill>
                <a:effectLst/>
                <a:latin typeface="Century Gothic (Body)"/>
              </a:rPr>
              <a:t> dynamically.</a:t>
            </a:r>
          </a:p>
          <a:p>
            <a:pPr algn="l"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404040"/>
                </a:solidFill>
                <a:effectLst/>
                <a:latin typeface="Century Gothic (Body)"/>
              </a:rPr>
              <a:t>Ensure a seamless shopping experience with cart and checkout workflows.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1606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23E5F-0E04-479D-F62A-898930068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Century Gothic (Body)"/>
              </a:rPr>
              <a:t>Future Enhancements</a:t>
            </a:r>
            <a:br>
              <a:rPr lang="en-US" b="1" i="0" dirty="0">
                <a:solidFill>
                  <a:srgbClr val="404040"/>
                </a:solidFill>
                <a:effectLst/>
                <a:latin typeface="Century Gothic (Body)"/>
              </a:rPr>
            </a:br>
            <a:endParaRPr lang="en-US" b="1" dirty="0">
              <a:latin typeface="Century Gothic (Body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18405-547A-0367-A8AB-BFF5588BE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404040"/>
                </a:solidFill>
                <a:effectLst/>
                <a:latin typeface="Century Gothic (Body)"/>
              </a:rPr>
              <a:t>Integrate payment gateways (</a:t>
            </a:r>
            <a:r>
              <a:rPr lang="en-US" sz="2400" b="0" i="0" dirty="0" err="1">
                <a:solidFill>
                  <a:srgbClr val="404040"/>
                </a:solidFill>
                <a:effectLst/>
                <a:latin typeface="Century Gothic (Body)"/>
              </a:rPr>
              <a:t>Razorpay</a:t>
            </a:r>
            <a:r>
              <a:rPr lang="en-US" sz="2400" b="0" i="0" dirty="0">
                <a:solidFill>
                  <a:srgbClr val="404040"/>
                </a:solidFill>
                <a:effectLst/>
                <a:latin typeface="Century Gothic (Body)"/>
              </a:rPr>
              <a:t>, PayPal).</a:t>
            </a:r>
          </a:p>
          <a:p>
            <a:pPr algn="l"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404040"/>
                </a:solidFill>
                <a:effectLst/>
                <a:latin typeface="Century Gothic (Body)"/>
              </a:rPr>
              <a:t>Add product search and review/rating system.</a:t>
            </a:r>
          </a:p>
          <a:p>
            <a:pPr algn="l"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404040"/>
                </a:solidFill>
                <a:effectLst/>
                <a:latin typeface="Century Gothic (Body)"/>
              </a:rPr>
              <a:t>Implement email notifications for order updates.</a:t>
            </a:r>
          </a:p>
          <a:p>
            <a:endParaRPr lang="en-US" dirty="0">
              <a:latin typeface="Century Gothic (Body)"/>
            </a:endParaRPr>
          </a:p>
        </p:txBody>
      </p:sp>
    </p:spTree>
    <p:extLst>
      <p:ext uri="{BB962C8B-B14F-4D97-AF65-F5344CB8AC3E}">
        <p14:creationId xmlns:p14="http://schemas.microsoft.com/office/powerpoint/2010/main" val="2520307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050FE-ABD2-BBA4-52F9-C86B8C728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Century Gothic (Body)"/>
              </a:rPr>
              <a:t>Conclusion</a:t>
            </a:r>
            <a:br>
              <a:rPr lang="en-US" b="1" i="0" dirty="0">
                <a:solidFill>
                  <a:srgbClr val="404040"/>
                </a:solidFill>
                <a:effectLst/>
                <a:latin typeface="Century Gothic (Body)"/>
              </a:rPr>
            </a:br>
            <a:endParaRPr lang="en-US" b="1" dirty="0">
              <a:latin typeface="Century Gothic (Body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4CB9B-5E57-4A6F-3716-0BECCBDD3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150000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404040"/>
                </a:solidFill>
                <a:effectLst/>
                <a:latin typeface="Century Gothic (Body)"/>
              </a:rPr>
              <a:t>Successfully built a functional e-commerce platform with ASP.NET.</a:t>
            </a:r>
          </a:p>
          <a:p>
            <a:pPr algn="l">
              <a:lnSpc>
                <a:spcPct val="150000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404040"/>
                </a:solidFill>
                <a:effectLst/>
                <a:latin typeface="Century Gothic (Body)"/>
              </a:rPr>
              <a:t>Demonstrated skills in full-stack development, database design, and user/admin workflows.</a:t>
            </a:r>
          </a:p>
          <a:p>
            <a:pPr marL="0" indent="0">
              <a:buNone/>
            </a:pPr>
            <a:endParaRPr lang="en-US" dirty="0">
              <a:latin typeface="Century Gothic (Body)"/>
            </a:endParaRPr>
          </a:p>
        </p:txBody>
      </p:sp>
    </p:spTree>
    <p:extLst>
      <p:ext uri="{BB962C8B-B14F-4D97-AF65-F5344CB8AC3E}">
        <p14:creationId xmlns:p14="http://schemas.microsoft.com/office/powerpoint/2010/main" val="67716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AC697-34E9-7F61-B990-E3FB25162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Century Gothic (Body)"/>
              </a:rPr>
              <a:t>System Architecture Diagram</a:t>
            </a:r>
            <a:br>
              <a:rPr lang="en-US" b="0" i="0" dirty="0">
                <a:solidFill>
                  <a:srgbClr val="404040"/>
                </a:solidFill>
                <a:effectLst/>
                <a:latin typeface="Century Gothic (Body)"/>
              </a:rPr>
            </a:br>
            <a:endParaRPr lang="en-US" dirty="0">
              <a:latin typeface="Century Gothic (Body)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E74D49-AF4F-9D8A-175B-7C93A7E334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6466" y="1548583"/>
            <a:ext cx="3539611" cy="5309417"/>
          </a:xfrm>
        </p:spPr>
      </p:pic>
    </p:spTree>
    <p:extLst>
      <p:ext uri="{BB962C8B-B14F-4D97-AF65-F5344CB8AC3E}">
        <p14:creationId xmlns:p14="http://schemas.microsoft.com/office/powerpoint/2010/main" val="1464890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DF0AD-6195-51FD-48EF-802440520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Century Gothic (Body)"/>
              </a:rPr>
              <a:t>User Authentication</a:t>
            </a:r>
            <a:br>
              <a:rPr lang="en-US" b="0" i="0" dirty="0">
                <a:solidFill>
                  <a:srgbClr val="404040"/>
                </a:solidFill>
                <a:effectLst/>
                <a:latin typeface="Century Gothic (Body)"/>
              </a:rPr>
            </a:br>
            <a:endParaRPr lang="en-US" dirty="0">
              <a:latin typeface="Century Gothic (Body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3E7F2-9653-F6AE-78DD-2139CC7F5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>
              <a:spcBef>
                <a:spcPts val="1029"/>
              </a:spcBef>
              <a:spcAft>
                <a:spcPts val="1029"/>
              </a:spcAft>
              <a:buNone/>
            </a:pPr>
            <a:r>
              <a:rPr lang="en-US" sz="2400" b="1" i="0" dirty="0">
                <a:solidFill>
                  <a:srgbClr val="404040"/>
                </a:solidFill>
                <a:effectLst/>
                <a:latin typeface="Century Gothic (Body)"/>
              </a:rPr>
              <a:t>Login Page:</a:t>
            </a:r>
            <a:endParaRPr lang="en-US" sz="2400" b="0" i="0" dirty="0">
              <a:solidFill>
                <a:srgbClr val="404040"/>
              </a:solidFill>
              <a:effectLst/>
              <a:latin typeface="Century Gothic (Body)"/>
            </a:endParaRPr>
          </a:p>
          <a:p>
            <a:pPr algn="l"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404040"/>
                </a:solidFill>
                <a:effectLst/>
                <a:latin typeface="Century Gothic (Body)"/>
              </a:rPr>
              <a:t>Validates user credentials against the database.</a:t>
            </a:r>
          </a:p>
          <a:p>
            <a:pPr algn="l"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404040"/>
                </a:solidFill>
                <a:effectLst/>
                <a:latin typeface="Century Gothic (Body)"/>
              </a:rPr>
              <a:t>Redirects to Home Page after successful login.</a:t>
            </a:r>
          </a:p>
          <a:p>
            <a:pPr algn="l"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404040"/>
                </a:solidFill>
                <a:effectLst/>
                <a:latin typeface="Century Gothic (Body)"/>
              </a:rPr>
              <a:t>Features:</a:t>
            </a:r>
            <a:r>
              <a:rPr lang="en-US" sz="2400" b="0" i="0" dirty="0">
                <a:solidFill>
                  <a:srgbClr val="404040"/>
                </a:solidFill>
                <a:effectLst/>
                <a:latin typeface="Century Gothic (Body)"/>
              </a:rPr>
              <a:t> Password hashing, session management.</a:t>
            </a:r>
          </a:p>
          <a:p>
            <a:pPr algn="l">
              <a:spcBef>
                <a:spcPts val="1029"/>
              </a:spcBef>
              <a:spcAft>
                <a:spcPts val="1029"/>
              </a:spcAft>
              <a:buNone/>
            </a:pPr>
            <a:r>
              <a:rPr lang="en-US" sz="2400" b="1" i="0" dirty="0">
                <a:solidFill>
                  <a:srgbClr val="404040"/>
                </a:solidFill>
                <a:effectLst/>
                <a:latin typeface="Century Gothic (Body)"/>
              </a:rPr>
              <a:t>Registration Page:</a:t>
            </a:r>
            <a:endParaRPr lang="en-US" sz="2400" b="0" i="0" dirty="0">
              <a:solidFill>
                <a:srgbClr val="404040"/>
              </a:solidFill>
              <a:effectLst/>
              <a:latin typeface="Century Gothic (Body)"/>
            </a:endParaRPr>
          </a:p>
          <a:p>
            <a:pPr algn="l"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404040"/>
                </a:solidFill>
                <a:effectLst/>
                <a:latin typeface="Century Gothic (Body)"/>
              </a:rPr>
              <a:t>Collects user details (name, email, password).</a:t>
            </a:r>
          </a:p>
          <a:p>
            <a:pPr algn="l"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404040"/>
                </a:solidFill>
                <a:effectLst/>
                <a:latin typeface="Century Gothic (Body)"/>
              </a:rPr>
              <a:t>Server-side validation for duplicate emails/username.</a:t>
            </a:r>
          </a:p>
          <a:p>
            <a:pPr marL="0" indent="0">
              <a:buNone/>
            </a:pPr>
            <a:endParaRPr lang="en-US" sz="2400" dirty="0">
              <a:latin typeface="Century Gothic (Body)"/>
            </a:endParaRPr>
          </a:p>
        </p:txBody>
      </p:sp>
    </p:spTree>
    <p:extLst>
      <p:ext uri="{BB962C8B-B14F-4D97-AF65-F5344CB8AC3E}">
        <p14:creationId xmlns:p14="http://schemas.microsoft.com/office/powerpoint/2010/main" val="3881153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A528A-7A82-B7C8-8C2C-165AFE649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entury Gothic (Body)"/>
              </a:rPr>
              <a:t>Login Page </a:t>
            </a:r>
            <a:r>
              <a:rPr lang="en-US" b="1" dirty="0" err="1">
                <a:latin typeface="Century Gothic (Body)"/>
              </a:rPr>
              <a:t>ScreenShot</a:t>
            </a:r>
            <a:endParaRPr lang="en-US" b="1" dirty="0">
              <a:latin typeface="Century Gothic (Body)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568037-9ED6-61D3-1B18-141FFF2CCB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7612" y="2104103"/>
            <a:ext cx="8702311" cy="3854245"/>
          </a:xfrm>
        </p:spPr>
      </p:pic>
    </p:spTree>
    <p:extLst>
      <p:ext uri="{BB962C8B-B14F-4D97-AF65-F5344CB8AC3E}">
        <p14:creationId xmlns:p14="http://schemas.microsoft.com/office/powerpoint/2010/main" val="144709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3D310-C339-37BD-4C77-DDF543D2C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entury Gothic (Body)"/>
              </a:rPr>
              <a:t>Registration Page </a:t>
            </a:r>
            <a:r>
              <a:rPr lang="en-US" b="1" dirty="0" err="1">
                <a:latin typeface="Century Gothic (Body)"/>
              </a:rPr>
              <a:t>ScreenShot</a:t>
            </a:r>
            <a:endParaRPr lang="en-US" b="1" dirty="0">
              <a:latin typeface="Century Gothic (Body)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472B75-ACAD-923F-946C-69AD9AC434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8298" y="1905000"/>
            <a:ext cx="8316314" cy="4564479"/>
          </a:xfrm>
        </p:spPr>
      </p:pic>
    </p:spTree>
    <p:extLst>
      <p:ext uri="{BB962C8B-B14F-4D97-AF65-F5344CB8AC3E}">
        <p14:creationId xmlns:p14="http://schemas.microsoft.com/office/powerpoint/2010/main" val="4153693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FEA9E-1BCE-6540-089A-9904F1D41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Century Gothic (Body)"/>
              </a:rPr>
              <a:t>Home Page</a:t>
            </a:r>
            <a:br>
              <a:rPr lang="en-US" b="1" i="0" dirty="0">
                <a:solidFill>
                  <a:srgbClr val="404040"/>
                </a:solidFill>
                <a:effectLst/>
                <a:latin typeface="Century Gothic (Body)"/>
              </a:rPr>
            </a:br>
            <a:endParaRPr lang="en-US" b="1" dirty="0">
              <a:latin typeface="Century Gothic (Body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422E8-C883-8486-3592-472C53663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404040"/>
                </a:solidFill>
                <a:effectLst/>
                <a:latin typeface="Century Gothic (Body)"/>
              </a:rPr>
              <a:t>Banner Image:</a:t>
            </a:r>
            <a:r>
              <a:rPr lang="en-US" sz="2400" b="0" i="0" dirty="0">
                <a:solidFill>
                  <a:srgbClr val="404040"/>
                </a:solidFill>
                <a:effectLst/>
                <a:latin typeface="Century Gothic (Body)"/>
              </a:rPr>
              <a:t> Displays promotions/new arrivals.</a:t>
            </a:r>
          </a:p>
          <a:p>
            <a:pPr algn="l"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404040"/>
                </a:solidFill>
                <a:effectLst/>
                <a:latin typeface="Century Gothic (Body)"/>
              </a:rPr>
              <a:t>Explore Popular Categories:</a:t>
            </a:r>
            <a:r>
              <a:rPr lang="en-US" sz="2400" b="0" i="0" dirty="0">
                <a:solidFill>
                  <a:srgbClr val="404040"/>
                </a:solidFill>
                <a:effectLst/>
                <a:latin typeface="Century Gothic (Body)"/>
              </a:rPr>
              <a:t> Displays the latest and Popular Categories (e.g., smartphones, laptops).</a:t>
            </a:r>
          </a:p>
          <a:p>
            <a:pPr algn="l"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404040"/>
                </a:solidFill>
                <a:effectLst/>
                <a:latin typeface="Century Gothic (Body)"/>
              </a:rPr>
              <a:t>Recent Offers:</a:t>
            </a:r>
            <a:r>
              <a:rPr lang="en-US" sz="2400" b="0" i="0" dirty="0">
                <a:solidFill>
                  <a:srgbClr val="404040"/>
                </a:solidFill>
                <a:effectLst/>
                <a:latin typeface="Century Gothic (Body)"/>
              </a:rPr>
              <a:t> Grid/carousel layout for discounted products.</a:t>
            </a:r>
          </a:p>
          <a:p>
            <a:pPr algn="l"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404040"/>
                </a:solidFill>
                <a:effectLst/>
                <a:latin typeface="Century Gothic (Body)"/>
              </a:rPr>
              <a:t>Footer:</a:t>
            </a:r>
            <a:r>
              <a:rPr lang="en-US" sz="2400" b="0" i="0" dirty="0">
                <a:solidFill>
                  <a:srgbClr val="404040"/>
                </a:solidFill>
                <a:effectLst/>
                <a:latin typeface="Century Gothic (Body)"/>
              </a:rPr>
              <a:t> Contact info, quick links.</a:t>
            </a:r>
          </a:p>
          <a:p>
            <a:pPr marL="0" indent="0">
              <a:buNone/>
            </a:pPr>
            <a:endParaRPr lang="en-US" dirty="0">
              <a:latin typeface="Century Gothic (Body)"/>
            </a:endParaRPr>
          </a:p>
        </p:txBody>
      </p:sp>
    </p:spTree>
    <p:extLst>
      <p:ext uri="{BB962C8B-B14F-4D97-AF65-F5344CB8AC3E}">
        <p14:creationId xmlns:p14="http://schemas.microsoft.com/office/powerpoint/2010/main" val="3795058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B5D89-52D2-A29B-FCE5-8DEA4C969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entury Gothic (Body)"/>
              </a:rPr>
              <a:t>Home Page </a:t>
            </a:r>
            <a:r>
              <a:rPr lang="en-US" b="1" dirty="0" err="1">
                <a:latin typeface="Century Gothic (Body)"/>
              </a:rPr>
              <a:t>ScreenShot</a:t>
            </a:r>
            <a:endParaRPr lang="en-US" b="1" dirty="0">
              <a:latin typeface="Century Gothic (Body)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FC83CE-2E62-032E-3FF2-C50B0C1D70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4737" y="1477296"/>
            <a:ext cx="3870416" cy="5171972"/>
          </a:xfrm>
        </p:spPr>
      </p:pic>
    </p:spTree>
    <p:extLst>
      <p:ext uri="{BB962C8B-B14F-4D97-AF65-F5344CB8AC3E}">
        <p14:creationId xmlns:p14="http://schemas.microsoft.com/office/powerpoint/2010/main" val="2997831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E9E8F-137E-FFB1-0738-DDB1FAE1E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solidFill>
                  <a:srgbClr val="404040"/>
                </a:solidFill>
                <a:effectLst/>
                <a:latin typeface="Century Gothic (Body)"/>
              </a:rPr>
              <a:t>Product Filtering &amp; Cart</a:t>
            </a:r>
            <a:br>
              <a:rPr lang="en-US" i="0" dirty="0">
                <a:solidFill>
                  <a:srgbClr val="404040"/>
                </a:solidFill>
                <a:effectLst/>
                <a:latin typeface="Century Gothic (Body)"/>
              </a:rPr>
            </a:br>
            <a:endParaRPr lang="en-US" dirty="0">
              <a:latin typeface="Century Gothic (Body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F130F-CC51-A0AA-0585-B480DA4DB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spcBef>
                <a:spcPts val="1029"/>
              </a:spcBef>
              <a:spcAft>
                <a:spcPts val="1029"/>
              </a:spcAft>
              <a:buNone/>
            </a:pPr>
            <a:r>
              <a:rPr lang="en-US" sz="2600" b="1" i="0" dirty="0">
                <a:solidFill>
                  <a:srgbClr val="404040"/>
                </a:solidFill>
                <a:effectLst/>
                <a:latin typeface="Century Gothic (Body)"/>
              </a:rPr>
              <a:t>Product Filtering:</a:t>
            </a:r>
            <a:endParaRPr lang="en-US" sz="2600" b="0" i="0" dirty="0">
              <a:solidFill>
                <a:srgbClr val="404040"/>
              </a:solidFill>
              <a:effectLst/>
              <a:latin typeface="Century Gothic (Body)"/>
            </a:endParaRPr>
          </a:p>
          <a:p>
            <a:pPr algn="l"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404040"/>
                </a:solidFill>
                <a:effectLst/>
                <a:latin typeface="Century Gothic (Body)"/>
              </a:rPr>
              <a:t>Dropdown menu to filter products by category.</a:t>
            </a:r>
          </a:p>
          <a:p>
            <a:pPr algn="l"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404040"/>
                </a:solidFill>
                <a:effectLst/>
                <a:latin typeface="Century Gothic (Body)"/>
              </a:rPr>
              <a:t>Products displayed in a grid with images, prices, and "Add to Cart" buttons.</a:t>
            </a:r>
          </a:p>
          <a:p>
            <a:pPr algn="l">
              <a:lnSpc>
                <a:spcPct val="110000"/>
              </a:lnSpc>
              <a:spcBef>
                <a:spcPts val="1029"/>
              </a:spcBef>
              <a:spcAft>
                <a:spcPts val="1029"/>
              </a:spcAft>
              <a:buNone/>
            </a:pPr>
            <a:r>
              <a:rPr lang="en-US" sz="2600" b="1" i="0" dirty="0">
                <a:solidFill>
                  <a:srgbClr val="404040"/>
                </a:solidFill>
                <a:effectLst/>
                <a:latin typeface="Century Gothic (Body)"/>
              </a:rPr>
              <a:t>Cart Page:</a:t>
            </a:r>
            <a:endParaRPr lang="en-US" sz="2600" b="0" i="0" dirty="0">
              <a:solidFill>
                <a:srgbClr val="404040"/>
              </a:solidFill>
              <a:effectLst/>
              <a:latin typeface="Century Gothic (Body)"/>
            </a:endParaRPr>
          </a:p>
          <a:p>
            <a:pPr algn="l"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404040"/>
                </a:solidFill>
                <a:effectLst/>
                <a:latin typeface="Century Gothic (Body)"/>
              </a:rPr>
              <a:t>Lists selected products with quantities and total price.</a:t>
            </a:r>
          </a:p>
          <a:p>
            <a:pPr algn="l"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404040"/>
                </a:solidFill>
                <a:effectLst/>
                <a:latin typeface="Century Gothic (Body)"/>
              </a:rPr>
              <a:t>Options to remove items or proceed to checkout.</a:t>
            </a:r>
          </a:p>
          <a:p>
            <a:pPr marL="0" indent="0">
              <a:buNone/>
            </a:pPr>
            <a:endParaRPr lang="en-US" dirty="0">
              <a:latin typeface="Century Gothic (Body)"/>
            </a:endParaRPr>
          </a:p>
        </p:txBody>
      </p:sp>
    </p:spTree>
    <p:extLst>
      <p:ext uri="{BB962C8B-B14F-4D97-AF65-F5344CB8AC3E}">
        <p14:creationId xmlns:p14="http://schemas.microsoft.com/office/powerpoint/2010/main" val="41534830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45</TotalTime>
  <Words>516</Words>
  <Application>Microsoft Office PowerPoint</Application>
  <PresentationFormat>Widescreen</PresentationFormat>
  <Paragraphs>69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Century Gothic</vt:lpstr>
      <vt:lpstr>Century Gothic (Body)</vt:lpstr>
      <vt:lpstr>Wingdings 3</vt:lpstr>
      <vt:lpstr>Wisp</vt:lpstr>
      <vt:lpstr>Title Slide</vt:lpstr>
      <vt:lpstr>Project Objective</vt:lpstr>
      <vt:lpstr>System Architecture Diagram </vt:lpstr>
      <vt:lpstr>User Authentication </vt:lpstr>
      <vt:lpstr>Login Page ScreenShot</vt:lpstr>
      <vt:lpstr>Registration Page ScreenShot</vt:lpstr>
      <vt:lpstr>Home Page </vt:lpstr>
      <vt:lpstr>Home Page ScreenShot</vt:lpstr>
      <vt:lpstr>Product Filtering &amp; Cart </vt:lpstr>
      <vt:lpstr>Product Page ScreenShot</vt:lpstr>
      <vt:lpstr>Cart page Screenshot</vt:lpstr>
      <vt:lpstr>Checkout Page </vt:lpstr>
      <vt:lpstr>Checkout Page Screenshot</vt:lpstr>
      <vt:lpstr>Admin Login &amp; Dashboard Page</vt:lpstr>
      <vt:lpstr>Admin Login Page Screenshot</vt:lpstr>
      <vt:lpstr>Admin Dashboard Page Screenshot</vt:lpstr>
      <vt:lpstr>Admin Order Management</vt:lpstr>
      <vt:lpstr>Admin User Management</vt:lpstr>
      <vt:lpstr>Key Features </vt:lpstr>
      <vt:lpstr>Future Enhancements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Abhishek Jadav</dc:creator>
  <cp:lastModifiedBy>Abhishek Jadav</cp:lastModifiedBy>
  <cp:revision>10</cp:revision>
  <dcterms:created xsi:type="dcterms:W3CDTF">2025-04-10T18:36:46Z</dcterms:created>
  <dcterms:modified xsi:type="dcterms:W3CDTF">2025-04-10T19:25:27Z</dcterms:modified>
</cp:coreProperties>
</file>