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5" r:id="rId1"/>
  </p:sldMasterIdLst>
  <p:sldIdLst>
    <p:sldId id="256" r:id="rId2"/>
    <p:sldId id="257" r:id="rId3"/>
    <p:sldId id="258" r:id="rId4"/>
    <p:sldId id="259" r:id="rId5"/>
    <p:sldId id="260" r:id="rId6"/>
    <p:sldId id="261" r:id="rId7"/>
    <p:sldId id="265" r:id="rId8"/>
    <p:sldId id="268" r:id="rId9"/>
    <p:sldId id="267" r:id="rId10"/>
    <p:sldId id="262" r:id="rId11"/>
    <p:sldId id="263" r:id="rId12"/>
    <p:sldId id="26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6" d="100"/>
          <a:sy n="46" d="100"/>
        </p:scale>
        <p:origin x="66" y="22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28"/>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lumMod val="75000"/>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210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36127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65869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13414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81748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688294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2560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48056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66131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21517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02269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5/23/2016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59964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5/23/2016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75715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64682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86522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88431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cxnSp>
          <p:nvCxnSpPr>
            <p:cNvPr id="7" name="Straight Connector 6"/>
            <p:cNvCxnSpPr/>
            <p:nvPr/>
          </p:nvCxnSpPr>
          <p:spPr>
            <a:xfrm flipV="1">
              <a:off x="5130830" y="4175605"/>
              <a:ext cx="4022475" cy="2682396"/>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7042707"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5/23/2016</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61913292"/>
      </p:ext>
    </p:extLst>
  </p:cSld>
  <p:clrMap bg1="dk1" tx1="lt1" bg2="dk2" tx2="lt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 id="214748384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52600" y="5410200"/>
            <a:ext cx="6461760" cy="1066800"/>
          </a:xfrm>
        </p:spPr>
        <p:txBody>
          <a:bodyPr/>
          <a:lstStyle/>
          <a:p>
            <a:pPr algn="r"/>
            <a:r>
              <a:rPr lang="en-IN" dirty="0" smtClean="0"/>
              <a:t>Abhishek </a:t>
            </a:r>
            <a:r>
              <a:rPr lang="en-IN" dirty="0" err="1" smtClean="0"/>
              <a:t>jajal</a:t>
            </a:r>
            <a:r>
              <a:rPr lang="en-IN" dirty="0" smtClean="0"/>
              <a:t>(14CE043)</a:t>
            </a:r>
          </a:p>
          <a:p>
            <a:pPr algn="r"/>
            <a:r>
              <a:rPr lang="en-IN" dirty="0" err="1" smtClean="0"/>
              <a:t>Kandarp</a:t>
            </a:r>
            <a:r>
              <a:rPr lang="en-IN" dirty="0" smtClean="0"/>
              <a:t> Joshi(14CE046)</a:t>
            </a:r>
            <a:endParaRPr lang="en-IN" dirty="0"/>
          </a:p>
        </p:txBody>
      </p:sp>
      <p:pic>
        <p:nvPicPr>
          <p:cNvPr id="5" name="Picture 2" descr="http://117.239.83.200:2020/Images/New_logo_inn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10770"/>
            <a:ext cx="4885382" cy="140484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210.212.137.194:85/charusat/images/citc_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6980" y="117201"/>
            <a:ext cx="2095500" cy="1876425"/>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436728" y="5867400"/>
            <a:ext cx="6815669" cy="644857"/>
          </a:xfrm>
          <a:prstGeom prst="rect">
            <a:avLst/>
          </a:prstGeom>
        </p:spPr>
        <p:txBody>
          <a:bodyPr vert="horz" lIns="91440" tIns="45720" rIns="91440" bIns="45720" rtlCol="0" anchor="b">
            <a:noAutofit/>
          </a:bodyPr>
          <a:lstStyle>
            <a:lvl1pPr algn="l" defTabSz="457207"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smtClean="0"/>
              <a:t>Software Group Project(CE222.01)</a:t>
            </a:r>
            <a:endParaRPr lang="en-IN" sz="2000"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0980" y="2809991"/>
            <a:ext cx="2286000" cy="2286000"/>
          </a:xfrm>
          <a:prstGeom prst="rect">
            <a:avLst/>
          </a:prstGeom>
        </p:spPr>
      </p:pic>
      <p:sp>
        <p:nvSpPr>
          <p:cNvPr id="11" name="Rectangle 10"/>
          <p:cNvSpPr/>
          <p:nvPr/>
        </p:nvSpPr>
        <p:spPr>
          <a:xfrm>
            <a:off x="2992420" y="1851404"/>
            <a:ext cx="3203121" cy="923330"/>
          </a:xfrm>
          <a:prstGeom prst="rect">
            <a:avLst/>
          </a:prstGeom>
          <a:noFill/>
        </p:spPr>
        <p:txBody>
          <a:bodyPr wrap="none" lIns="91440" tIns="45720" rIns="91440" bIns="45720">
            <a:spAutoFit/>
          </a:bodyPr>
          <a:lstStyle/>
          <a:p>
            <a:pPr algn="ctr"/>
            <a:r>
              <a:rPr lang="en-US" sz="5400" b="1" dirty="0">
                <a:ln>
                  <a:solidFill>
                    <a:srgbClr val="FFFF00"/>
                  </a:solidFill>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The Flash</a:t>
            </a:r>
          </a:p>
        </p:txBody>
      </p:sp>
    </p:spTree>
    <p:extLst>
      <p:ext uri="{BB962C8B-B14F-4D97-AF65-F5344CB8AC3E}">
        <p14:creationId xmlns:p14="http://schemas.microsoft.com/office/powerpoint/2010/main" val="30226745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normAutofit lnSpcReduction="10000"/>
          </a:bodyPr>
          <a:lstStyle/>
          <a:p>
            <a:r>
              <a:rPr lang="en-US" sz="2400" dirty="0"/>
              <a:t>The Flash” is developed in Unreal Engine 4. It fully meets the requirement of the system </a:t>
            </a:r>
            <a:r>
              <a:rPr lang="en-US" sz="2400" dirty="0" smtClean="0"/>
              <a:t>for which </a:t>
            </a:r>
            <a:r>
              <a:rPr lang="en-US" sz="2400" dirty="0"/>
              <a:t>it has to be developed. The project was completed within the given time period. No major problems were encountered and no major risk was involved during development of the project. All the bugs and system error has been removed successfully. The system has reached a steady state. The system operates at a required level of efficiency.</a:t>
            </a:r>
          </a:p>
          <a:p>
            <a:endParaRPr lang="en-IN" dirty="0"/>
          </a:p>
        </p:txBody>
      </p:sp>
    </p:spTree>
    <p:extLst>
      <p:ext uri="{BB962C8B-B14F-4D97-AF65-F5344CB8AC3E}">
        <p14:creationId xmlns:p14="http://schemas.microsoft.com/office/powerpoint/2010/main" val="12311892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BIBLIOGRAPHY</a:t>
            </a:r>
            <a:r>
              <a:rPr lang="en-US" dirty="0"/>
              <a:t/>
            </a:r>
            <a:br>
              <a:rPr lang="en-US" dirty="0"/>
            </a:br>
            <a:endParaRPr lang="en-IN" dirty="0"/>
          </a:p>
        </p:txBody>
      </p:sp>
      <p:sp>
        <p:nvSpPr>
          <p:cNvPr id="3" name="Content Placeholder 2"/>
          <p:cNvSpPr>
            <a:spLocks noGrp="1"/>
          </p:cNvSpPr>
          <p:nvPr>
            <p:ph idx="1"/>
          </p:nvPr>
        </p:nvSpPr>
        <p:spPr>
          <a:xfrm>
            <a:off x="827700" y="2052925"/>
            <a:ext cx="6868500" cy="4195481"/>
          </a:xfrm>
        </p:spPr>
        <p:txBody>
          <a:bodyPr/>
          <a:lstStyle/>
          <a:p>
            <a:pPr marL="0" indent="0">
              <a:buNone/>
            </a:pPr>
            <a:r>
              <a:rPr lang="en-US" sz="2400" dirty="0"/>
              <a:t>The materials referred during the pre-development stages of the project include:</a:t>
            </a:r>
          </a:p>
          <a:p>
            <a:pPr lvl="0"/>
            <a:r>
              <a:rPr lang="en-US" sz="2400" dirty="0" smtClean="0"/>
              <a:t>https</a:t>
            </a:r>
            <a:r>
              <a:rPr lang="en-US" sz="2400" dirty="0"/>
              <a:t>://</a:t>
            </a:r>
            <a:r>
              <a:rPr lang="en-US" sz="2400" dirty="0" smtClean="0"/>
              <a:t>docs.unrealengine.com/latest/INt/</a:t>
            </a:r>
            <a:endParaRPr lang="en-US" sz="2400" dirty="0"/>
          </a:p>
          <a:p>
            <a:pPr lvl="0"/>
            <a:r>
              <a:rPr lang="en-US" sz="2400" dirty="0"/>
              <a:t>https://www.youtube.com/user/UnrealDevelopmentKit	</a:t>
            </a:r>
          </a:p>
        </p:txBody>
      </p:sp>
    </p:spTree>
    <p:extLst>
      <p:ext uri="{BB962C8B-B14F-4D97-AF65-F5344CB8AC3E}">
        <p14:creationId xmlns:p14="http://schemas.microsoft.com/office/powerpoint/2010/main" val="28407760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762000"/>
            <a:ext cx="7543800" cy="2593975"/>
          </a:xfrm>
        </p:spPr>
        <p:txBody>
          <a:bodyPr/>
          <a:lstStyle/>
          <a:p>
            <a:pPr algn="ctr"/>
            <a:r>
              <a:rPr lang="en-IN" dirty="0" smtClean="0">
                <a:latin typeface="Monotype Corsiva" pitchFamily="66" charset="0"/>
              </a:rPr>
              <a:t>Thank You</a:t>
            </a:r>
            <a:endParaRPr lang="en-IN" dirty="0">
              <a:latin typeface="Monotype Corsiva" pitchFamily="66" charset="0"/>
            </a:endParaRPr>
          </a:p>
        </p:txBody>
      </p:sp>
    </p:spTree>
    <p:extLst>
      <p:ext uri="{BB962C8B-B14F-4D97-AF65-F5344CB8AC3E}">
        <p14:creationId xmlns:p14="http://schemas.microsoft.com/office/powerpoint/2010/main" val="8100370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PURPOSE</a:t>
            </a:r>
            <a:endParaRPr lang="en-IN" dirty="0"/>
          </a:p>
        </p:txBody>
      </p:sp>
      <p:sp>
        <p:nvSpPr>
          <p:cNvPr id="3" name="Content Placeholder 2"/>
          <p:cNvSpPr>
            <a:spLocks noGrp="1"/>
          </p:cNvSpPr>
          <p:nvPr>
            <p:ph idx="1"/>
          </p:nvPr>
        </p:nvSpPr>
        <p:spPr/>
        <p:txBody>
          <a:bodyPr>
            <a:normAutofit fontScale="77500" lnSpcReduction="20000"/>
          </a:bodyPr>
          <a:lstStyle/>
          <a:p>
            <a:r>
              <a:rPr lang="en-US" sz="3600" dirty="0"/>
              <a:t>The purpose of the project is </a:t>
            </a:r>
            <a:r>
              <a:rPr lang="en-US" sz="3600" dirty="0" smtClean="0"/>
              <a:t>just for </a:t>
            </a:r>
            <a:r>
              <a:rPr lang="en-US" sz="3600" dirty="0"/>
              <a:t>Entertainment and fun.</a:t>
            </a:r>
          </a:p>
          <a:p>
            <a:r>
              <a:rPr lang="en-US" sz="3600" dirty="0" smtClean="0"/>
              <a:t>The </a:t>
            </a:r>
            <a:r>
              <a:rPr lang="en-US" sz="3600" dirty="0"/>
              <a:t>craze for playing games is increasing day by day. So it is beneficial to work in this </a:t>
            </a:r>
            <a:r>
              <a:rPr lang="en-US" sz="3600" dirty="0" smtClean="0"/>
              <a:t>field </a:t>
            </a:r>
            <a:r>
              <a:rPr lang="en-US" sz="3600" dirty="0"/>
              <a:t>for any </a:t>
            </a:r>
            <a:r>
              <a:rPr lang="en-US" sz="3600" dirty="0" smtClean="0"/>
              <a:t>developer.</a:t>
            </a:r>
            <a:endParaRPr lang="en-US" sz="3600" dirty="0"/>
          </a:p>
          <a:p>
            <a:r>
              <a:rPr lang="en-US" sz="3600" dirty="0" smtClean="0"/>
              <a:t>From </a:t>
            </a:r>
            <a:r>
              <a:rPr lang="en-US" sz="3600" dirty="0"/>
              <a:t>this game we want to learn how to work with the latest game engine (i.e.  Unreal).</a:t>
            </a:r>
          </a:p>
          <a:p>
            <a:endParaRPr lang="en-US" sz="3600" dirty="0"/>
          </a:p>
        </p:txBody>
      </p:sp>
    </p:spTree>
    <p:extLst>
      <p:ext uri="{BB962C8B-B14F-4D97-AF65-F5344CB8AC3E}">
        <p14:creationId xmlns:p14="http://schemas.microsoft.com/office/powerpoint/2010/main" val="14689911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a:t>
            </a:r>
            <a:endParaRPr lang="en-IN" dirty="0"/>
          </a:p>
        </p:txBody>
      </p:sp>
      <p:sp>
        <p:nvSpPr>
          <p:cNvPr id="3" name="Content Placeholder 2"/>
          <p:cNvSpPr>
            <a:spLocks noGrp="1"/>
          </p:cNvSpPr>
          <p:nvPr>
            <p:ph idx="1"/>
          </p:nvPr>
        </p:nvSpPr>
        <p:spPr>
          <a:xfrm>
            <a:off x="457200" y="1981200"/>
            <a:ext cx="7620000" cy="4800600"/>
          </a:xfrm>
        </p:spPr>
        <p:txBody>
          <a:bodyPr/>
          <a:lstStyle/>
          <a:p>
            <a:pPr lvl="0"/>
            <a:r>
              <a:rPr lang="en-US" sz="3200" dirty="0" smtClean="0"/>
              <a:t>User-friendly game	</a:t>
            </a:r>
          </a:p>
          <a:p>
            <a:pPr lvl="0"/>
            <a:r>
              <a:rPr lang="en-US" sz="3200" dirty="0" smtClean="0"/>
              <a:t>Good GUI</a:t>
            </a:r>
          </a:p>
          <a:p>
            <a:pPr lvl="0"/>
            <a:endParaRPr lang="en-IN" sz="3200" dirty="0"/>
          </a:p>
          <a:p>
            <a:endParaRPr lang="en-IN" dirty="0"/>
          </a:p>
        </p:txBody>
      </p:sp>
    </p:spTree>
    <p:extLst>
      <p:ext uri="{BB962C8B-B14F-4D97-AF65-F5344CB8AC3E}">
        <p14:creationId xmlns:p14="http://schemas.microsoft.com/office/powerpoint/2010/main" val="21769543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H/W &amp; S/W</a:t>
            </a:r>
            <a:endParaRPr lang="en-IN" dirty="0"/>
          </a:p>
        </p:txBody>
      </p:sp>
      <p:sp>
        <p:nvSpPr>
          <p:cNvPr id="3" name="Content Placeholder 2"/>
          <p:cNvSpPr>
            <a:spLocks noGrp="1"/>
          </p:cNvSpPr>
          <p:nvPr>
            <p:ph idx="1"/>
          </p:nvPr>
        </p:nvSpPr>
        <p:spPr/>
        <p:txBody>
          <a:bodyPr>
            <a:normAutofit/>
          </a:bodyPr>
          <a:lstStyle/>
          <a:p>
            <a:r>
              <a:rPr lang="en-US" sz="2800" b="1" dirty="0"/>
              <a:t>Hardware:</a:t>
            </a:r>
            <a:endParaRPr lang="en-IN" sz="2800" dirty="0"/>
          </a:p>
          <a:p>
            <a:r>
              <a:rPr lang="en-US" dirty="0" smtClean="0"/>
              <a:t> </a:t>
            </a:r>
            <a:r>
              <a:rPr lang="en-US" dirty="0"/>
              <a:t>RAM: </a:t>
            </a:r>
            <a:r>
              <a:rPr lang="en-US" dirty="0" smtClean="0"/>
              <a:t>8 GB</a:t>
            </a:r>
            <a:endParaRPr lang="en-IN" dirty="0"/>
          </a:p>
          <a:p>
            <a:r>
              <a:rPr lang="en-US" dirty="0" smtClean="0"/>
              <a:t> Memory Space Required : 2 </a:t>
            </a:r>
            <a:r>
              <a:rPr lang="en-US" dirty="0"/>
              <a:t>GB</a:t>
            </a:r>
            <a:endParaRPr lang="en-IN" dirty="0"/>
          </a:p>
          <a:p>
            <a:r>
              <a:rPr lang="en-US" dirty="0" smtClean="0"/>
              <a:t> </a:t>
            </a:r>
            <a:r>
              <a:rPr lang="en-US" dirty="0"/>
              <a:t>Processor: Intel(R) Core(TM) </a:t>
            </a:r>
            <a:r>
              <a:rPr lang="en-US" dirty="0" smtClean="0"/>
              <a:t>i5</a:t>
            </a:r>
            <a:endParaRPr lang="en-IN" dirty="0"/>
          </a:p>
          <a:p>
            <a:r>
              <a:rPr lang="en-US" sz="2800" b="1" dirty="0" smtClean="0"/>
              <a:t>Software</a:t>
            </a:r>
            <a:r>
              <a:rPr lang="en-US" sz="2800" b="1" dirty="0"/>
              <a:t>:</a:t>
            </a:r>
            <a:endParaRPr lang="en-IN" sz="2800" dirty="0"/>
          </a:p>
          <a:p>
            <a:r>
              <a:rPr lang="en-US" dirty="0" smtClean="0"/>
              <a:t> </a:t>
            </a:r>
            <a:r>
              <a:rPr lang="en-US" dirty="0"/>
              <a:t>Operating System: Windows </a:t>
            </a:r>
            <a:r>
              <a:rPr lang="en-US" dirty="0" smtClean="0"/>
              <a:t>8.1 </a:t>
            </a:r>
            <a:r>
              <a:rPr lang="en-US" dirty="0"/>
              <a:t>or </a:t>
            </a:r>
            <a:r>
              <a:rPr lang="en-US" dirty="0" smtClean="0"/>
              <a:t>Higher</a:t>
            </a:r>
            <a:endParaRPr lang="en-IN" dirty="0"/>
          </a:p>
          <a:p>
            <a:endParaRPr lang="en-IN" dirty="0"/>
          </a:p>
        </p:txBody>
      </p:sp>
    </p:spTree>
    <p:extLst>
      <p:ext uri="{BB962C8B-B14F-4D97-AF65-F5344CB8AC3E}">
        <p14:creationId xmlns:p14="http://schemas.microsoft.com/office/powerpoint/2010/main" val="13862380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Limitations</a:t>
            </a:r>
            <a:endParaRPr lang="en-IN" dirty="0"/>
          </a:p>
        </p:txBody>
      </p:sp>
      <p:sp>
        <p:nvSpPr>
          <p:cNvPr id="3" name="Content Placeholder 2"/>
          <p:cNvSpPr>
            <a:spLocks noGrp="1"/>
          </p:cNvSpPr>
          <p:nvPr>
            <p:ph idx="1"/>
          </p:nvPr>
        </p:nvSpPr>
        <p:spPr>
          <a:xfrm>
            <a:off x="457200" y="2209800"/>
            <a:ext cx="7620000" cy="4800600"/>
          </a:xfrm>
        </p:spPr>
        <p:txBody>
          <a:bodyPr/>
          <a:lstStyle/>
          <a:p>
            <a:r>
              <a:rPr lang="en-US" sz="3200" dirty="0"/>
              <a:t>This game is single-player only, there is no option for multiplayer or online gaming</a:t>
            </a:r>
            <a:r>
              <a:rPr lang="en-US" sz="3200" dirty="0" smtClean="0"/>
              <a:t>.</a:t>
            </a:r>
          </a:p>
          <a:p>
            <a:r>
              <a:rPr lang="en-US" sz="3200" dirty="0"/>
              <a:t>Game does not have options i.e. Settings, Help.</a:t>
            </a:r>
            <a:endParaRPr lang="en-US" sz="3200" dirty="0" smtClean="0"/>
          </a:p>
          <a:p>
            <a:pPr marL="0" indent="0">
              <a:buNone/>
            </a:pPr>
            <a:endParaRPr lang="en-IN" sz="3200" dirty="0"/>
          </a:p>
        </p:txBody>
      </p:sp>
    </p:spTree>
    <p:extLst>
      <p:ext uri="{BB962C8B-B14F-4D97-AF65-F5344CB8AC3E}">
        <p14:creationId xmlns:p14="http://schemas.microsoft.com/office/powerpoint/2010/main" val="19138645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Enhancements</a:t>
            </a:r>
            <a:endParaRPr lang="en-IN" dirty="0"/>
          </a:p>
        </p:txBody>
      </p:sp>
      <p:sp>
        <p:nvSpPr>
          <p:cNvPr id="3" name="Content Placeholder 2"/>
          <p:cNvSpPr>
            <a:spLocks noGrp="1"/>
          </p:cNvSpPr>
          <p:nvPr>
            <p:ph idx="1"/>
          </p:nvPr>
        </p:nvSpPr>
        <p:spPr/>
        <p:txBody>
          <a:bodyPr/>
          <a:lstStyle/>
          <a:p>
            <a:r>
              <a:rPr lang="en-US" sz="2800" dirty="0" smtClean="0"/>
              <a:t>Adding Pause/Restart Options		</a:t>
            </a:r>
            <a:endParaRPr lang="en-US" sz="2800" dirty="0"/>
          </a:p>
          <a:p>
            <a:r>
              <a:rPr lang="en-US" sz="2800" dirty="0" smtClean="0"/>
              <a:t>More </a:t>
            </a:r>
            <a:r>
              <a:rPr lang="en-US" sz="2800" dirty="0"/>
              <a:t>better GUI.</a:t>
            </a:r>
          </a:p>
          <a:p>
            <a:r>
              <a:rPr lang="en-US" sz="2800" dirty="0" smtClean="0"/>
              <a:t>Including different </a:t>
            </a:r>
            <a:r>
              <a:rPr lang="en-US" sz="2800" dirty="0"/>
              <a:t>levels</a:t>
            </a:r>
            <a:r>
              <a:rPr lang="en-US" sz="2800" dirty="0" smtClean="0"/>
              <a:t>.</a:t>
            </a:r>
            <a:endParaRPr lang="en-US" sz="2800" dirty="0"/>
          </a:p>
        </p:txBody>
      </p:sp>
    </p:spTree>
    <p:extLst>
      <p:ext uri="{BB962C8B-B14F-4D97-AF65-F5344CB8AC3E}">
        <p14:creationId xmlns:p14="http://schemas.microsoft.com/office/powerpoint/2010/main" val="15974699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Screenshots</a:t>
            </a:r>
            <a:endParaRPr lang="en-IN" dirty="0"/>
          </a:p>
        </p:txBody>
      </p:sp>
      <p:pic>
        <p:nvPicPr>
          <p:cNvPr id="6" name="Picture 5"/>
          <p:cNvPicPr/>
          <p:nvPr/>
        </p:nvPicPr>
        <p:blipFill rotWithShape="1">
          <a:blip r:embed="rId2"/>
          <a:srcRect l="3692" t="1753" r="3386" b="6265"/>
          <a:stretch/>
        </p:blipFill>
        <p:spPr bwMode="auto">
          <a:xfrm>
            <a:off x="905828" y="1886230"/>
            <a:ext cx="7332345" cy="412686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41684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Screenshots</a:t>
            </a:r>
            <a:endParaRPr lang="en-IN" dirty="0"/>
          </a:p>
        </p:txBody>
      </p:sp>
      <p:pic>
        <p:nvPicPr>
          <p:cNvPr id="3" name="Picture 2"/>
          <p:cNvPicPr/>
          <p:nvPr/>
        </p:nvPicPr>
        <p:blipFill rotWithShape="1">
          <a:blip r:embed="rId2"/>
          <a:srcRect l="3446" t="1971" r="4119" b="6056"/>
          <a:stretch/>
        </p:blipFill>
        <p:spPr bwMode="auto">
          <a:xfrm>
            <a:off x="894636" y="1892934"/>
            <a:ext cx="7354728" cy="427926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138869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Screenshots</a:t>
            </a:r>
            <a:endParaRPr lang="en-IN" dirty="0"/>
          </a:p>
        </p:txBody>
      </p:sp>
      <p:pic>
        <p:nvPicPr>
          <p:cNvPr id="4" name="Picture 3"/>
          <p:cNvPicPr/>
          <p:nvPr/>
        </p:nvPicPr>
        <p:blipFill rotWithShape="1">
          <a:blip r:embed="rId2"/>
          <a:srcRect l="4185" t="438" r="3751" b="6483"/>
          <a:stretch/>
        </p:blipFill>
        <p:spPr bwMode="auto">
          <a:xfrm>
            <a:off x="876300" y="1676400"/>
            <a:ext cx="7391400" cy="43434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4447603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148</TotalTime>
  <Words>248</Words>
  <Application>Microsoft Office PowerPoint</Application>
  <PresentationFormat>On-screen Show (4:3)</PresentationFormat>
  <Paragraphs>35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Monotype Corsiva</vt:lpstr>
      <vt:lpstr>Trebuchet MS</vt:lpstr>
      <vt:lpstr>Wingdings 3</vt:lpstr>
      <vt:lpstr>Facet</vt:lpstr>
      <vt:lpstr>PowerPoint Presentation</vt:lpstr>
      <vt:lpstr>PURPOSE</vt:lpstr>
      <vt:lpstr>Objective</vt:lpstr>
      <vt:lpstr>H/W &amp; S/W</vt:lpstr>
      <vt:lpstr>Limitations</vt:lpstr>
      <vt:lpstr>Future Enhancements</vt:lpstr>
      <vt:lpstr>Screenshots</vt:lpstr>
      <vt:lpstr>Screenshots</vt:lpstr>
      <vt:lpstr>Screenshots</vt:lpstr>
      <vt:lpstr>Conclusion</vt:lpstr>
      <vt:lpstr>BIBLIOGRAPHY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Notes</dc:title>
  <dc:creator/>
  <cp:lastModifiedBy>Abhishek Jajal</cp:lastModifiedBy>
  <cp:revision>19</cp:revision>
  <dcterms:created xsi:type="dcterms:W3CDTF">2006-08-16T00:00:00Z</dcterms:created>
  <dcterms:modified xsi:type="dcterms:W3CDTF">2016-05-23T06:38:01Z</dcterms:modified>
</cp:coreProperties>
</file>