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0" autoAdjust="0"/>
    <p:restoredTop sz="94660"/>
  </p:normalViewPr>
  <p:slideViewPr>
    <p:cSldViewPr snapToGrid="0">
      <p:cViewPr>
        <p:scale>
          <a:sx n="90" d="100"/>
          <a:sy n="90" d="100"/>
        </p:scale>
        <p:origin x="120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4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9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6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105B-2CF9-4B95-BACD-6CFCB3B3A4B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75E1-1A85-439D-86CF-E83C2652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9" y="305846"/>
            <a:ext cx="9806151" cy="61859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600491" y="2355664"/>
            <a:ext cx="304800" cy="13873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linear1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10091" y="2355664"/>
            <a:ext cx="304800" cy="13873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relu1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1701" y="2355664"/>
            <a:ext cx="304800" cy="13873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linear2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3311" y="2355664"/>
            <a:ext cx="304800" cy="13873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relu2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76447" y="2355664"/>
            <a:ext cx="304800" cy="13873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linear3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19583" y="2355664"/>
            <a:ext cx="304800" cy="13873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52873" y="2743705"/>
            <a:ext cx="309282" cy="6112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19583" y="4094044"/>
            <a:ext cx="304800" cy="5805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6362155" y="3049347"/>
            <a:ext cx="238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6" idx="2"/>
          </p:cNvCxnSpPr>
          <p:nvPr/>
        </p:nvCxnSpPr>
        <p:spPr>
          <a:xfrm>
            <a:off x="6752891" y="3743030"/>
            <a:ext cx="609600" cy="12700"/>
          </a:xfrm>
          <a:prstGeom prst="bentConnector4">
            <a:avLst>
              <a:gd name="adj1" fmla="val 2206"/>
              <a:gd name="adj2" fmla="val 2323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0"/>
          </p:cNvCxnSpPr>
          <p:nvPr/>
        </p:nvCxnSpPr>
        <p:spPr>
          <a:xfrm rot="5400000" flipH="1" flipV="1">
            <a:off x="7668296" y="2049859"/>
            <a:ext cx="12700" cy="61161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</p:cNvCxnSpPr>
          <p:nvPr/>
        </p:nvCxnSpPr>
        <p:spPr>
          <a:xfrm rot="16200000" flipH="1">
            <a:off x="8279906" y="3437225"/>
            <a:ext cx="12700" cy="611610"/>
          </a:xfrm>
          <a:prstGeom prst="bentConnector4">
            <a:avLst>
              <a:gd name="adj1" fmla="val 2117646"/>
              <a:gd name="adj2" fmla="val 102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0"/>
            <a:endCxn id="9" idx="0"/>
          </p:cNvCxnSpPr>
          <p:nvPr/>
        </p:nvCxnSpPr>
        <p:spPr>
          <a:xfrm rot="5400000" flipH="1" flipV="1">
            <a:off x="8857279" y="2084096"/>
            <a:ext cx="12700" cy="5431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10" idx="1"/>
          </p:cNvCxnSpPr>
          <p:nvPr/>
        </p:nvCxnSpPr>
        <p:spPr>
          <a:xfrm>
            <a:off x="9281247" y="3049347"/>
            <a:ext cx="238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0"/>
            <a:endCxn id="10" idx="2"/>
          </p:cNvCxnSpPr>
          <p:nvPr/>
        </p:nvCxnSpPr>
        <p:spPr>
          <a:xfrm flipV="1">
            <a:off x="9671983" y="3743030"/>
            <a:ext cx="0" cy="35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514555" y="1968759"/>
            <a:ext cx="2890702" cy="2125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043496" y="1635318"/>
            <a:ext cx="18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Vatsyayan, Abhijat</dc:creator>
  <cp:lastModifiedBy>Vatsyayan, Abhijat</cp:lastModifiedBy>
  <cp:revision>3</cp:revision>
  <dcterms:created xsi:type="dcterms:W3CDTF">2020-08-15T21:03:48Z</dcterms:created>
  <dcterms:modified xsi:type="dcterms:W3CDTF">2020-08-15T22:57:57Z</dcterms:modified>
</cp:coreProperties>
</file>