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4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9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6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105B-2CF9-4B95-BACD-6CFCB3B3A4B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97086"/>
              </p:ext>
            </p:extLst>
          </p:nvPr>
        </p:nvGraphicFramePr>
        <p:xfrm>
          <a:off x="75609" y="1134336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41796"/>
              </p:ext>
            </p:extLst>
          </p:nvPr>
        </p:nvGraphicFramePr>
        <p:xfrm>
          <a:off x="7332264" y="1134336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1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58126"/>
              </p:ext>
            </p:extLst>
          </p:nvPr>
        </p:nvGraphicFramePr>
        <p:xfrm>
          <a:off x="2028587" y="1427847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65469"/>
              </p:ext>
            </p:extLst>
          </p:nvPr>
        </p:nvGraphicFramePr>
        <p:xfrm>
          <a:off x="2028587" y="1427847"/>
          <a:ext cx="4273107" cy="321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4369"/>
                <a:gridCol w="1424369"/>
                <a:gridCol w="1424369"/>
              </a:tblGrid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13956" y="948267"/>
            <a:ext cx="1738489" cy="3612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9822" y="2480471"/>
            <a:ext cx="406400" cy="12674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06143"/>
              </p:ext>
            </p:extLst>
          </p:nvPr>
        </p:nvGraphicFramePr>
        <p:xfrm>
          <a:off x="9341687" y="1427847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78133"/>
              </p:ext>
            </p:extLst>
          </p:nvPr>
        </p:nvGraphicFramePr>
        <p:xfrm>
          <a:off x="9341687" y="4841925"/>
          <a:ext cx="1779708" cy="8529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0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28587" y="1427847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69143"/>
              </p:ext>
            </p:extLst>
          </p:nvPr>
        </p:nvGraphicFramePr>
        <p:xfrm>
          <a:off x="3437400" y="1433294"/>
          <a:ext cx="4273107" cy="321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4369"/>
                <a:gridCol w="1424369"/>
                <a:gridCol w="1424369"/>
              </a:tblGrid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13956" y="948267"/>
            <a:ext cx="1738489" cy="3612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9822" y="2480471"/>
            <a:ext cx="406400" cy="12674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43917"/>
              </p:ext>
            </p:extLst>
          </p:nvPr>
        </p:nvGraphicFramePr>
        <p:xfrm>
          <a:off x="9341687" y="1427847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38389"/>
              </p:ext>
            </p:extLst>
          </p:nvPr>
        </p:nvGraphicFramePr>
        <p:xfrm>
          <a:off x="9341687" y="4841925"/>
          <a:ext cx="1779708" cy="8529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28587" y="1427847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3656"/>
              </p:ext>
            </p:extLst>
          </p:nvPr>
        </p:nvGraphicFramePr>
        <p:xfrm>
          <a:off x="4846215" y="1433294"/>
          <a:ext cx="4273107" cy="321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4369"/>
                <a:gridCol w="1424369"/>
                <a:gridCol w="1424369"/>
              </a:tblGrid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13956" y="948267"/>
            <a:ext cx="1738489" cy="3612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9822" y="2480471"/>
            <a:ext cx="406400" cy="12674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43917"/>
              </p:ext>
            </p:extLst>
          </p:nvPr>
        </p:nvGraphicFramePr>
        <p:xfrm>
          <a:off x="9341687" y="1427847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29083"/>
              </p:ext>
            </p:extLst>
          </p:nvPr>
        </p:nvGraphicFramePr>
        <p:xfrm>
          <a:off x="9341687" y="4841925"/>
          <a:ext cx="1779708" cy="8529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28587" y="1427847"/>
          <a:ext cx="7090735" cy="426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8147"/>
                <a:gridCol w="1418147"/>
                <a:gridCol w="1418147"/>
                <a:gridCol w="1418147"/>
                <a:gridCol w="1418147"/>
              </a:tblGrid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5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4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2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</a:t>
                      </a:r>
                      <a:endParaRPr lang="en-US" sz="4800" b="1" dirty="0"/>
                    </a:p>
                  </a:txBody>
                  <a:tcPr/>
                </a:tc>
              </a:tr>
              <a:tr h="1066751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10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9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8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7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6</a:t>
                      </a:r>
                      <a:endParaRPr lang="en-US" sz="4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94897"/>
              </p:ext>
            </p:extLst>
          </p:nvPr>
        </p:nvGraphicFramePr>
        <p:xfrm>
          <a:off x="2028587" y="2480471"/>
          <a:ext cx="4273107" cy="321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4369"/>
                <a:gridCol w="1424369"/>
                <a:gridCol w="1424369"/>
              </a:tblGrid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  <a:tr h="10714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13956" y="948267"/>
            <a:ext cx="1738489" cy="3612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9822" y="2480471"/>
            <a:ext cx="406400" cy="12674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43917"/>
              </p:ext>
            </p:extLst>
          </p:nvPr>
        </p:nvGraphicFramePr>
        <p:xfrm>
          <a:off x="9341687" y="1427847"/>
          <a:ext cx="1779708" cy="12186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-1</a:t>
                      </a:r>
                      <a:endParaRPr lang="en-US" sz="1800" b="1" dirty="0"/>
                    </a:p>
                  </a:txBody>
                  <a:tcPr/>
                </a:tc>
              </a:tr>
              <a:tr h="2930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25574"/>
              </p:ext>
            </p:extLst>
          </p:nvPr>
        </p:nvGraphicFramePr>
        <p:xfrm>
          <a:off x="9341687" y="4841925"/>
          <a:ext cx="1779708" cy="8529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3236"/>
                <a:gridCol w="593236"/>
                <a:gridCol w="593236"/>
              </a:tblGrid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/>
                </a:tc>
              </a:tr>
              <a:tr h="4264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6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209</Words>
  <Application>Microsoft Office PowerPoint</Application>
  <PresentationFormat>Widescreen</PresentationFormat>
  <Paragraphs>191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Vatsyayan, Abhijat</dc:creator>
  <cp:lastModifiedBy>Vatsyayan, Abhijat</cp:lastModifiedBy>
  <cp:revision>7</cp:revision>
  <dcterms:created xsi:type="dcterms:W3CDTF">2020-08-15T21:03:48Z</dcterms:created>
  <dcterms:modified xsi:type="dcterms:W3CDTF">2020-10-05T00:48:52Z</dcterms:modified>
</cp:coreProperties>
</file>