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105B-2CF9-4B95-BACD-6CFCB3B3A4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97086"/>
              </p:ext>
            </p:extLst>
          </p:nvPr>
        </p:nvGraphicFramePr>
        <p:xfrm>
          <a:off x="75609" y="1134336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41796"/>
              </p:ext>
            </p:extLst>
          </p:nvPr>
        </p:nvGraphicFramePr>
        <p:xfrm>
          <a:off x="7332264" y="1134336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58126"/>
              </p:ext>
            </p:extLst>
          </p:nvPr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42113"/>
              </p:ext>
            </p:extLst>
          </p:nvPr>
        </p:nvGraphicFramePr>
        <p:xfrm>
          <a:off x="2028587" y="1427847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1824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30906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0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85360"/>
              </p:ext>
            </p:extLst>
          </p:nvPr>
        </p:nvGraphicFramePr>
        <p:xfrm>
          <a:off x="3437400" y="1433294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13778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65863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98915"/>
              </p:ext>
            </p:extLst>
          </p:nvPr>
        </p:nvGraphicFramePr>
        <p:xfrm>
          <a:off x="4846215" y="1433294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76483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99455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8912"/>
              </p:ext>
            </p:extLst>
          </p:nvPr>
        </p:nvGraphicFramePr>
        <p:xfrm>
          <a:off x="2028587" y="2480471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9476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23349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65602"/>
              </p:ext>
            </p:extLst>
          </p:nvPr>
        </p:nvGraphicFramePr>
        <p:xfrm>
          <a:off x="3437400" y="2480471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61040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61608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97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567"/>
              </p:ext>
            </p:extLst>
          </p:nvPr>
        </p:nvGraphicFramePr>
        <p:xfrm>
          <a:off x="4846215" y="2480471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43790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5963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172</Words>
  <Application>Microsoft Office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Vatsyayan, Abhijat</dc:creator>
  <cp:lastModifiedBy>Vatsyayan, Abhijat</cp:lastModifiedBy>
  <cp:revision>12</cp:revision>
  <dcterms:created xsi:type="dcterms:W3CDTF">2020-08-15T21:03:48Z</dcterms:created>
  <dcterms:modified xsi:type="dcterms:W3CDTF">2020-10-12T21:22:04Z</dcterms:modified>
</cp:coreProperties>
</file>