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4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5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6139-05D5-464B-B58A-862A63617D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BC54-0B5E-495F-87BF-F17614FB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41761"/>
              </p:ext>
            </p:extLst>
          </p:nvPr>
        </p:nvGraphicFramePr>
        <p:xfrm>
          <a:off x="1565910" y="719666"/>
          <a:ext cx="764667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110"/>
                <a:gridCol w="1131570"/>
                <a:gridCol w="1508760"/>
                <a:gridCol w="742950"/>
                <a:gridCol w="742950"/>
                <a:gridCol w="742950"/>
                <a:gridCol w="1114981"/>
                <a:gridCol w="7823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piece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homework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was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him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teacher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his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told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cake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eat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Why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student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Because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did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!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71738" y="442913"/>
            <a:ext cx="6717982" cy="2857"/>
          </a:xfrm>
          <a:prstGeom prst="line">
            <a:avLst/>
          </a:prstGeom>
          <a:ln w="28575" cmpd="sng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72038" y="271463"/>
            <a:ext cx="91440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14437" y="1100138"/>
            <a:ext cx="14287" cy="1102888"/>
          </a:xfrm>
          <a:prstGeom prst="line">
            <a:avLst/>
          </a:prstGeom>
          <a:ln w="28575" cmpd="sng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2973" y="1343025"/>
            <a:ext cx="591503" cy="557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14228"/>
              </p:ext>
            </p:extLst>
          </p:nvPr>
        </p:nvGraphicFramePr>
        <p:xfrm>
          <a:off x="1847374" y="4001029"/>
          <a:ext cx="764667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110"/>
                <a:gridCol w="1131570"/>
                <a:gridCol w="1508760"/>
                <a:gridCol w="742950"/>
                <a:gridCol w="742950"/>
                <a:gridCol w="742950"/>
                <a:gridCol w="1114981"/>
                <a:gridCol w="7823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753202" y="3724276"/>
            <a:ext cx="6717982" cy="2857"/>
          </a:xfrm>
          <a:prstGeom prst="line">
            <a:avLst/>
          </a:prstGeom>
          <a:ln w="28575" cmpd="sng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53502" y="3552826"/>
            <a:ext cx="91440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495901" y="4381501"/>
            <a:ext cx="14287" cy="1102888"/>
          </a:xfrm>
          <a:prstGeom prst="line">
            <a:avLst/>
          </a:prstGeom>
          <a:ln w="28575" cmpd="sng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14437" y="4624388"/>
            <a:ext cx="591503" cy="557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6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65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Vatsyayan, Abhijat</dc:creator>
  <cp:lastModifiedBy>Vatsyayan, Abhijat</cp:lastModifiedBy>
  <cp:revision>6</cp:revision>
  <dcterms:created xsi:type="dcterms:W3CDTF">2020-05-28T14:54:39Z</dcterms:created>
  <dcterms:modified xsi:type="dcterms:W3CDTF">2020-05-28T18:11:32Z</dcterms:modified>
</cp:coreProperties>
</file>