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C6B8D-7662-4CAF-B54F-212BAE0C35E3}" v="44" dt="2024-08-03T07:04:45.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at Singh" userId="cb129ec864b5ef21" providerId="LiveId" clId="{938C6B8D-7662-4CAF-B54F-212BAE0C35E3}"/>
    <pc:docChg chg="undo custSel addSld delSld modSld">
      <pc:chgData name="Abhijat Singh" userId="cb129ec864b5ef21" providerId="LiveId" clId="{938C6B8D-7662-4CAF-B54F-212BAE0C35E3}" dt="2024-08-03T07:09:13.848" v="2082" actId="27636"/>
      <pc:docMkLst>
        <pc:docMk/>
      </pc:docMkLst>
      <pc:sldChg chg="delSp modSp mod">
        <pc:chgData name="Abhijat Singh" userId="cb129ec864b5ef21" providerId="LiveId" clId="{938C6B8D-7662-4CAF-B54F-212BAE0C35E3}" dt="2024-08-03T03:57:32.071" v="1394" actId="14100"/>
        <pc:sldMkLst>
          <pc:docMk/>
          <pc:sldMk cId="2919812574" sldId="256"/>
        </pc:sldMkLst>
        <pc:spChg chg="mod">
          <ac:chgData name="Abhijat Singh" userId="cb129ec864b5ef21" providerId="LiveId" clId="{938C6B8D-7662-4CAF-B54F-212BAE0C35E3}" dt="2024-08-03T03:57:32.071" v="1394" actId="14100"/>
          <ac:spMkLst>
            <pc:docMk/>
            <pc:sldMk cId="2919812574" sldId="256"/>
            <ac:spMk id="2" creationId="{B8288E08-C837-1D4D-CDA0-8AF818C36909}"/>
          </ac:spMkLst>
        </pc:spChg>
        <pc:spChg chg="del">
          <ac:chgData name="Abhijat Singh" userId="cb129ec864b5ef21" providerId="LiveId" clId="{938C6B8D-7662-4CAF-B54F-212BAE0C35E3}" dt="2024-08-03T03:53:55.111" v="1372" actId="478"/>
          <ac:spMkLst>
            <pc:docMk/>
            <pc:sldMk cId="2919812574" sldId="256"/>
            <ac:spMk id="6" creationId="{3F4C9126-C7D6-1703-474C-64C284EE6796}"/>
          </ac:spMkLst>
        </pc:spChg>
        <pc:picChg chg="mod">
          <ac:chgData name="Abhijat Singh" userId="cb129ec864b5ef21" providerId="LiveId" clId="{938C6B8D-7662-4CAF-B54F-212BAE0C35E3}" dt="2024-08-03T03:57:25.885" v="1393" actId="14100"/>
          <ac:picMkLst>
            <pc:docMk/>
            <pc:sldMk cId="2919812574" sldId="256"/>
            <ac:picMk id="5" creationId="{8506BE05-3DC1-D2B7-071E-0045EE532E3E}"/>
          </ac:picMkLst>
        </pc:picChg>
      </pc:sldChg>
      <pc:sldChg chg="addSp delSp modSp new mod modClrScheme chgLayout">
        <pc:chgData name="Abhijat Singh" userId="cb129ec864b5ef21" providerId="LiveId" clId="{938C6B8D-7662-4CAF-B54F-212BAE0C35E3}" dt="2024-08-03T03:55:30.702" v="1387" actId="20577"/>
        <pc:sldMkLst>
          <pc:docMk/>
          <pc:sldMk cId="3285735097" sldId="257"/>
        </pc:sldMkLst>
        <pc:spChg chg="del mod ord">
          <ac:chgData name="Abhijat Singh" userId="cb129ec864b5ef21" providerId="LiveId" clId="{938C6B8D-7662-4CAF-B54F-212BAE0C35E3}" dt="2024-08-03T02:50:37.056" v="1" actId="700"/>
          <ac:spMkLst>
            <pc:docMk/>
            <pc:sldMk cId="3285735097" sldId="257"/>
            <ac:spMk id="2" creationId="{9D1E6A45-6694-A5B4-D551-5282842C6349}"/>
          </ac:spMkLst>
        </pc:spChg>
        <pc:spChg chg="del mod ord">
          <ac:chgData name="Abhijat Singh" userId="cb129ec864b5ef21" providerId="LiveId" clId="{938C6B8D-7662-4CAF-B54F-212BAE0C35E3}" dt="2024-08-03T02:50:37.056" v="1" actId="700"/>
          <ac:spMkLst>
            <pc:docMk/>
            <pc:sldMk cId="3285735097" sldId="257"/>
            <ac:spMk id="3" creationId="{67558502-7D95-2D5E-301C-D8302D5A6BBD}"/>
          </ac:spMkLst>
        </pc:spChg>
        <pc:spChg chg="add mod ord">
          <ac:chgData name="Abhijat Singh" userId="cb129ec864b5ef21" providerId="LiveId" clId="{938C6B8D-7662-4CAF-B54F-212BAE0C35E3}" dt="2024-08-03T03:54:08.258" v="1374" actId="20577"/>
          <ac:spMkLst>
            <pc:docMk/>
            <pc:sldMk cId="3285735097" sldId="257"/>
            <ac:spMk id="4" creationId="{E1804B09-C89A-A8EC-061A-06AAD34D8817}"/>
          </ac:spMkLst>
        </pc:spChg>
        <pc:spChg chg="add del mod ord">
          <ac:chgData name="Abhijat Singh" userId="cb129ec864b5ef21" providerId="LiveId" clId="{938C6B8D-7662-4CAF-B54F-212BAE0C35E3}" dt="2024-08-03T03:13:24.847" v="234" actId="12084"/>
          <ac:spMkLst>
            <pc:docMk/>
            <pc:sldMk cId="3285735097" sldId="257"/>
            <ac:spMk id="5" creationId="{601DC519-E815-1279-45D3-0EB4B1793ECD}"/>
          </ac:spMkLst>
        </pc:spChg>
        <pc:graphicFrameChg chg="add mod">
          <ac:chgData name="Abhijat Singh" userId="cb129ec864b5ef21" providerId="LiveId" clId="{938C6B8D-7662-4CAF-B54F-212BAE0C35E3}" dt="2024-08-03T03:55:30.702" v="1387" actId="20577"/>
          <ac:graphicFrameMkLst>
            <pc:docMk/>
            <pc:sldMk cId="3285735097" sldId="257"/>
            <ac:graphicFrameMk id="6" creationId="{979130A8-FD38-58B1-CA9F-EFAD128ACD44}"/>
          </ac:graphicFrameMkLst>
        </pc:graphicFrameChg>
      </pc:sldChg>
      <pc:sldChg chg="addSp delSp modSp new mod modClrScheme chgLayout">
        <pc:chgData name="Abhijat Singh" userId="cb129ec864b5ef21" providerId="LiveId" clId="{938C6B8D-7662-4CAF-B54F-212BAE0C35E3}" dt="2024-08-03T03:16:11.993" v="235" actId="20577"/>
        <pc:sldMkLst>
          <pc:docMk/>
          <pc:sldMk cId="624516561" sldId="258"/>
        </pc:sldMkLst>
        <pc:spChg chg="del">
          <ac:chgData name="Abhijat Singh" userId="cb129ec864b5ef21" providerId="LiveId" clId="{938C6B8D-7662-4CAF-B54F-212BAE0C35E3}" dt="2024-08-03T02:53:52.977" v="116" actId="700"/>
          <ac:spMkLst>
            <pc:docMk/>
            <pc:sldMk cId="624516561" sldId="258"/>
            <ac:spMk id="2" creationId="{B9832FD4-0B00-6F36-5CE8-ED3BE2A1AF71}"/>
          </ac:spMkLst>
        </pc:spChg>
        <pc:spChg chg="del">
          <ac:chgData name="Abhijat Singh" userId="cb129ec864b5ef21" providerId="LiveId" clId="{938C6B8D-7662-4CAF-B54F-212BAE0C35E3}" dt="2024-08-03T02:53:52.977" v="116" actId="700"/>
          <ac:spMkLst>
            <pc:docMk/>
            <pc:sldMk cId="624516561" sldId="258"/>
            <ac:spMk id="3" creationId="{248FC52D-EF2B-94B2-31C5-CCF7AC1F7050}"/>
          </ac:spMkLst>
        </pc:spChg>
        <pc:spChg chg="add mod">
          <ac:chgData name="Abhijat Singh" userId="cb129ec864b5ef21" providerId="LiveId" clId="{938C6B8D-7662-4CAF-B54F-212BAE0C35E3}" dt="2024-08-03T02:54:21.596" v="129" actId="20577"/>
          <ac:spMkLst>
            <pc:docMk/>
            <pc:sldMk cId="624516561" sldId="258"/>
            <ac:spMk id="4" creationId="{86579760-20DD-24B6-B762-40CAD989BDDB}"/>
          </ac:spMkLst>
        </pc:spChg>
        <pc:spChg chg="add mod">
          <ac:chgData name="Abhijat Singh" userId="cb129ec864b5ef21" providerId="LiveId" clId="{938C6B8D-7662-4CAF-B54F-212BAE0C35E3}" dt="2024-08-03T02:54:44.957" v="145" actId="20577"/>
          <ac:spMkLst>
            <pc:docMk/>
            <pc:sldMk cId="624516561" sldId="258"/>
            <ac:spMk id="5" creationId="{6F83DE3F-D2D0-019A-7FC9-507FD3D2E969}"/>
          </ac:spMkLst>
        </pc:spChg>
        <pc:spChg chg="add mod">
          <ac:chgData name="Abhijat Singh" userId="cb129ec864b5ef21" providerId="LiveId" clId="{938C6B8D-7662-4CAF-B54F-212BAE0C35E3}" dt="2024-08-03T03:16:11.993" v="235" actId="20577"/>
          <ac:spMkLst>
            <pc:docMk/>
            <pc:sldMk cId="624516561" sldId="258"/>
            <ac:spMk id="6" creationId="{178BEB44-AF6E-AB23-A4BE-3C918E7C564C}"/>
          </ac:spMkLst>
        </pc:spChg>
        <pc:spChg chg="add mod">
          <ac:chgData name="Abhijat Singh" userId="cb129ec864b5ef21" providerId="LiveId" clId="{938C6B8D-7662-4CAF-B54F-212BAE0C35E3}" dt="2024-08-03T02:54:04.003" v="117" actId="700"/>
          <ac:spMkLst>
            <pc:docMk/>
            <pc:sldMk cId="624516561" sldId="258"/>
            <ac:spMk id="7" creationId="{127F6589-559C-1B0D-4B85-2BC52A9075A1}"/>
          </ac:spMkLst>
        </pc:spChg>
        <pc:spChg chg="add del mod">
          <ac:chgData name="Abhijat Singh" userId="cb129ec864b5ef21" providerId="LiveId" clId="{938C6B8D-7662-4CAF-B54F-212BAE0C35E3}" dt="2024-08-03T02:56:31.484" v="149" actId="931"/>
          <ac:spMkLst>
            <pc:docMk/>
            <pc:sldMk cId="624516561" sldId="258"/>
            <ac:spMk id="8" creationId="{02B5609D-1949-D6EF-2E7F-982CFA01F307}"/>
          </ac:spMkLst>
        </pc:spChg>
        <pc:picChg chg="add mod">
          <ac:chgData name="Abhijat Singh" userId="cb129ec864b5ef21" providerId="LiveId" clId="{938C6B8D-7662-4CAF-B54F-212BAE0C35E3}" dt="2024-08-03T02:56:49.214" v="152" actId="14100"/>
          <ac:picMkLst>
            <pc:docMk/>
            <pc:sldMk cId="624516561" sldId="258"/>
            <ac:picMk id="10" creationId="{C098ED3C-E801-3ED6-D524-DC0F51005E19}"/>
          </ac:picMkLst>
        </pc:picChg>
      </pc:sldChg>
      <pc:sldChg chg="addSp delSp modSp new del mod modClrScheme chgLayout">
        <pc:chgData name="Abhijat Singh" userId="cb129ec864b5ef21" providerId="LiveId" clId="{938C6B8D-7662-4CAF-B54F-212BAE0C35E3}" dt="2024-08-03T03:05:43.457" v="228" actId="2696"/>
        <pc:sldMkLst>
          <pc:docMk/>
          <pc:sldMk cId="1434095736" sldId="259"/>
        </pc:sldMkLst>
        <pc:spChg chg="del mod ord">
          <ac:chgData name="Abhijat Singh" userId="cb129ec864b5ef21" providerId="LiveId" clId="{938C6B8D-7662-4CAF-B54F-212BAE0C35E3}" dt="2024-08-03T02:58:17.015" v="154" actId="700"/>
          <ac:spMkLst>
            <pc:docMk/>
            <pc:sldMk cId="1434095736" sldId="259"/>
            <ac:spMk id="2" creationId="{680A56D8-8CDA-AF1F-B015-9C8DE2073FCF}"/>
          </ac:spMkLst>
        </pc:spChg>
        <pc:spChg chg="del mod ord">
          <ac:chgData name="Abhijat Singh" userId="cb129ec864b5ef21" providerId="LiveId" clId="{938C6B8D-7662-4CAF-B54F-212BAE0C35E3}" dt="2024-08-03T02:58:17.015" v="154" actId="700"/>
          <ac:spMkLst>
            <pc:docMk/>
            <pc:sldMk cId="1434095736" sldId="259"/>
            <ac:spMk id="3" creationId="{F7ECDAC4-0F4F-FA0B-F19E-A425225B524D}"/>
          </ac:spMkLst>
        </pc:spChg>
        <pc:spChg chg="add del mod ord">
          <ac:chgData name="Abhijat Singh" userId="cb129ec864b5ef21" providerId="LiveId" clId="{938C6B8D-7662-4CAF-B54F-212BAE0C35E3}" dt="2024-08-03T02:59:01.781" v="157" actId="700"/>
          <ac:spMkLst>
            <pc:docMk/>
            <pc:sldMk cId="1434095736" sldId="259"/>
            <ac:spMk id="4" creationId="{9333D946-1753-2BA2-8A1D-1C4EB00F0718}"/>
          </ac:spMkLst>
        </pc:spChg>
        <pc:spChg chg="add del mod ord">
          <ac:chgData name="Abhijat Singh" userId="cb129ec864b5ef21" providerId="LiveId" clId="{938C6B8D-7662-4CAF-B54F-212BAE0C35E3}" dt="2024-08-03T02:59:01.781" v="157" actId="700"/>
          <ac:spMkLst>
            <pc:docMk/>
            <pc:sldMk cId="1434095736" sldId="259"/>
            <ac:spMk id="5" creationId="{C85450AD-DE90-85DD-50C8-CD14791B2A89}"/>
          </ac:spMkLst>
        </pc:spChg>
        <pc:spChg chg="add del mod ord">
          <ac:chgData name="Abhijat Singh" userId="cb129ec864b5ef21" providerId="LiveId" clId="{938C6B8D-7662-4CAF-B54F-212BAE0C35E3}" dt="2024-08-03T02:59:01.781" v="157" actId="700"/>
          <ac:spMkLst>
            <pc:docMk/>
            <pc:sldMk cId="1434095736" sldId="259"/>
            <ac:spMk id="6" creationId="{CCD406B2-2D0E-7157-A7C0-DB2CC097729D}"/>
          </ac:spMkLst>
        </pc:spChg>
        <pc:spChg chg="add mod ord">
          <ac:chgData name="Abhijat Singh" userId="cb129ec864b5ef21" providerId="LiveId" clId="{938C6B8D-7662-4CAF-B54F-212BAE0C35E3}" dt="2024-08-03T02:59:01.781" v="157" actId="700"/>
          <ac:spMkLst>
            <pc:docMk/>
            <pc:sldMk cId="1434095736" sldId="259"/>
            <ac:spMk id="7" creationId="{AC850621-35AB-9C52-FE7A-A312957D487A}"/>
          </ac:spMkLst>
        </pc:spChg>
        <pc:spChg chg="add mod ord">
          <ac:chgData name="Abhijat Singh" userId="cb129ec864b5ef21" providerId="LiveId" clId="{938C6B8D-7662-4CAF-B54F-212BAE0C35E3}" dt="2024-08-03T03:01:58.948" v="197" actId="27636"/>
          <ac:spMkLst>
            <pc:docMk/>
            <pc:sldMk cId="1434095736" sldId="259"/>
            <ac:spMk id="8" creationId="{117AAE87-0C88-2C0A-6522-DD8FAC013C65}"/>
          </ac:spMkLst>
        </pc:spChg>
        <pc:spChg chg="add mod ord">
          <ac:chgData name="Abhijat Singh" userId="cb129ec864b5ef21" providerId="LiveId" clId="{938C6B8D-7662-4CAF-B54F-212BAE0C35E3}" dt="2024-08-03T03:05:32.092" v="227" actId="20577"/>
          <ac:spMkLst>
            <pc:docMk/>
            <pc:sldMk cId="1434095736" sldId="259"/>
            <ac:spMk id="9" creationId="{ECF94FEB-6FE1-1BB4-EF75-58F152CECB7A}"/>
          </ac:spMkLst>
        </pc:spChg>
      </pc:sldChg>
      <pc:sldChg chg="modSp new mod">
        <pc:chgData name="Abhijat Singh" userId="cb129ec864b5ef21" providerId="LiveId" clId="{938C6B8D-7662-4CAF-B54F-212BAE0C35E3}" dt="2024-08-03T03:36:23.868" v="761" actId="20577"/>
        <pc:sldMkLst>
          <pc:docMk/>
          <pc:sldMk cId="2666394921" sldId="259"/>
        </pc:sldMkLst>
        <pc:spChg chg="mod">
          <ac:chgData name="Abhijat Singh" userId="cb129ec864b5ef21" providerId="LiveId" clId="{938C6B8D-7662-4CAF-B54F-212BAE0C35E3}" dt="2024-08-03T03:27:33.329" v="409" actId="27636"/>
          <ac:spMkLst>
            <pc:docMk/>
            <pc:sldMk cId="2666394921" sldId="259"/>
            <ac:spMk id="2" creationId="{4D71EDAC-2A12-7DA9-937B-F2D938482221}"/>
          </ac:spMkLst>
        </pc:spChg>
        <pc:spChg chg="mod">
          <ac:chgData name="Abhijat Singh" userId="cb129ec864b5ef21" providerId="LiveId" clId="{938C6B8D-7662-4CAF-B54F-212BAE0C35E3}" dt="2024-08-03T03:36:23.868" v="761" actId="20577"/>
          <ac:spMkLst>
            <pc:docMk/>
            <pc:sldMk cId="2666394921" sldId="259"/>
            <ac:spMk id="3" creationId="{E20292B7-C1CC-7427-B388-8E17D28878FB}"/>
          </ac:spMkLst>
        </pc:spChg>
      </pc:sldChg>
      <pc:sldChg chg="add del">
        <pc:chgData name="Abhijat Singh" userId="cb129ec864b5ef21" providerId="LiveId" clId="{938C6B8D-7662-4CAF-B54F-212BAE0C35E3}" dt="2024-08-03T03:33:22.634" v="737" actId="2696"/>
        <pc:sldMkLst>
          <pc:docMk/>
          <pc:sldMk cId="2391840394" sldId="260"/>
        </pc:sldMkLst>
      </pc:sldChg>
      <pc:sldChg chg="addSp delSp modSp new mod modClrScheme chgLayout">
        <pc:chgData name="Abhijat Singh" userId="cb129ec864b5ef21" providerId="LiveId" clId="{938C6B8D-7662-4CAF-B54F-212BAE0C35E3}" dt="2024-08-03T03:52:35.783" v="1371" actId="27636"/>
        <pc:sldMkLst>
          <pc:docMk/>
          <pc:sldMk cId="3815658337" sldId="260"/>
        </pc:sldMkLst>
        <pc:spChg chg="del mod ord">
          <ac:chgData name="Abhijat Singh" userId="cb129ec864b5ef21" providerId="LiveId" clId="{938C6B8D-7662-4CAF-B54F-212BAE0C35E3}" dt="2024-08-03T03:40:16.381" v="850" actId="700"/>
          <ac:spMkLst>
            <pc:docMk/>
            <pc:sldMk cId="3815658337" sldId="260"/>
            <ac:spMk id="2" creationId="{BF0550D0-22C6-488F-2820-816F1F731DA1}"/>
          </ac:spMkLst>
        </pc:spChg>
        <pc:spChg chg="del mod ord">
          <ac:chgData name="Abhijat Singh" userId="cb129ec864b5ef21" providerId="LiveId" clId="{938C6B8D-7662-4CAF-B54F-212BAE0C35E3}" dt="2024-08-03T03:40:16.381" v="850" actId="700"/>
          <ac:spMkLst>
            <pc:docMk/>
            <pc:sldMk cId="3815658337" sldId="260"/>
            <ac:spMk id="3" creationId="{50B9706A-E8C2-3520-07FF-F5C5478761D9}"/>
          </ac:spMkLst>
        </pc:spChg>
        <pc:spChg chg="add mod ord">
          <ac:chgData name="Abhijat Singh" userId="cb129ec864b5ef21" providerId="LiveId" clId="{938C6B8D-7662-4CAF-B54F-212BAE0C35E3}" dt="2024-08-03T03:47:48.815" v="1179" actId="14100"/>
          <ac:spMkLst>
            <pc:docMk/>
            <pc:sldMk cId="3815658337" sldId="260"/>
            <ac:spMk id="4" creationId="{C0590D97-593D-D4D3-B2B9-23F8F1A94C98}"/>
          </ac:spMkLst>
        </pc:spChg>
        <pc:spChg chg="add del mod ord">
          <ac:chgData name="Abhijat Singh" userId="cb129ec864b5ef21" providerId="LiveId" clId="{938C6B8D-7662-4CAF-B54F-212BAE0C35E3}" dt="2024-08-03T03:41:22.622" v="851" actId="931"/>
          <ac:spMkLst>
            <pc:docMk/>
            <pc:sldMk cId="3815658337" sldId="260"/>
            <ac:spMk id="5" creationId="{01B200E4-E441-4453-AB6D-38B11A03A2F0}"/>
          </ac:spMkLst>
        </pc:spChg>
        <pc:spChg chg="add mod ord">
          <ac:chgData name="Abhijat Singh" userId="cb129ec864b5ef21" providerId="LiveId" clId="{938C6B8D-7662-4CAF-B54F-212BAE0C35E3}" dt="2024-08-03T03:52:35.783" v="1371" actId="27636"/>
          <ac:spMkLst>
            <pc:docMk/>
            <pc:sldMk cId="3815658337" sldId="260"/>
            <ac:spMk id="6" creationId="{BB034092-5032-9898-54B9-1B027327D89B}"/>
          </ac:spMkLst>
        </pc:spChg>
        <pc:picChg chg="add mod">
          <ac:chgData name="Abhijat Singh" userId="cb129ec864b5ef21" providerId="LiveId" clId="{938C6B8D-7662-4CAF-B54F-212BAE0C35E3}" dt="2024-08-03T03:41:22.622" v="851" actId="931"/>
          <ac:picMkLst>
            <pc:docMk/>
            <pc:sldMk cId="3815658337" sldId="260"/>
            <ac:picMk id="8" creationId="{F52E346E-A05A-BE30-1CD7-7FC97FE85D36}"/>
          </ac:picMkLst>
        </pc:picChg>
      </pc:sldChg>
      <pc:sldChg chg="add del">
        <pc:chgData name="Abhijat Singh" userId="cb129ec864b5ef21" providerId="LiveId" clId="{938C6B8D-7662-4CAF-B54F-212BAE0C35E3}" dt="2024-08-03T03:33:37.723" v="738" actId="2696"/>
        <pc:sldMkLst>
          <pc:docMk/>
          <pc:sldMk cId="377074624" sldId="261"/>
        </pc:sldMkLst>
      </pc:sldChg>
      <pc:sldChg chg="addSp delSp modSp new mod modClrScheme chgLayout">
        <pc:chgData name="Abhijat Singh" userId="cb129ec864b5ef21" providerId="LiveId" clId="{938C6B8D-7662-4CAF-B54F-212BAE0C35E3}" dt="2024-08-03T06:32:41.806" v="1421" actId="931"/>
        <pc:sldMkLst>
          <pc:docMk/>
          <pc:sldMk cId="751594241" sldId="261"/>
        </pc:sldMkLst>
        <pc:spChg chg="del mod ord">
          <ac:chgData name="Abhijat Singh" userId="cb129ec864b5ef21" providerId="LiveId" clId="{938C6B8D-7662-4CAF-B54F-212BAE0C35E3}" dt="2024-08-03T06:22:00.615" v="1399" actId="700"/>
          <ac:spMkLst>
            <pc:docMk/>
            <pc:sldMk cId="751594241" sldId="261"/>
            <ac:spMk id="2" creationId="{B7D76FC7-36EE-029A-3F69-81B84A29EED4}"/>
          </ac:spMkLst>
        </pc:spChg>
        <pc:spChg chg="del mod ord">
          <ac:chgData name="Abhijat Singh" userId="cb129ec864b5ef21" providerId="LiveId" clId="{938C6B8D-7662-4CAF-B54F-212BAE0C35E3}" dt="2024-08-03T06:22:00.615" v="1399" actId="700"/>
          <ac:spMkLst>
            <pc:docMk/>
            <pc:sldMk cId="751594241" sldId="261"/>
            <ac:spMk id="3" creationId="{74C59657-1EAC-43DA-AD4B-2561CEDCAEBE}"/>
          </ac:spMkLst>
        </pc:spChg>
        <pc:spChg chg="del">
          <ac:chgData name="Abhijat Singh" userId="cb129ec864b5ef21" providerId="LiveId" clId="{938C6B8D-7662-4CAF-B54F-212BAE0C35E3}" dt="2024-08-03T06:22:00.615" v="1399" actId="700"/>
          <ac:spMkLst>
            <pc:docMk/>
            <pc:sldMk cId="751594241" sldId="261"/>
            <ac:spMk id="4" creationId="{C9E28896-E0F8-B0E8-E23E-8B43045331AB}"/>
          </ac:spMkLst>
        </pc:spChg>
        <pc:spChg chg="add mod ord">
          <ac:chgData name="Abhijat Singh" userId="cb129ec864b5ef21" providerId="LiveId" clId="{938C6B8D-7662-4CAF-B54F-212BAE0C35E3}" dt="2024-08-03T06:22:14.526" v="1420" actId="20577"/>
          <ac:spMkLst>
            <pc:docMk/>
            <pc:sldMk cId="751594241" sldId="261"/>
            <ac:spMk id="5" creationId="{26F4328E-6FFA-CDA8-6B26-6FFAAA24CDDC}"/>
          </ac:spMkLst>
        </pc:spChg>
        <pc:spChg chg="add del mod ord">
          <ac:chgData name="Abhijat Singh" userId="cb129ec864b5ef21" providerId="LiveId" clId="{938C6B8D-7662-4CAF-B54F-212BAE0C35E3}" dt="2024-08-03T06:32:41.806" v="1421" actId="931"/>
          <ac:spMkLst>
            <pc:docMk/>
            <pc:sldMk cId="751594241" sldId="261"/>
            <ac:spMk id="6" creationId="{A830C1E0-80E1-881D-569C-65F3E699FBC8}"/>
          </ac:spMkLst>
        </pc:spChg>
        <pc:picChg chg="add mod">
          <ac:chgData name="Abhijat Singh" userId="cb129ec864b5ef21" providerId="LiveId" clId="{938C6B8D-7662-4CAF-B54F-212BAE0C35E3}" dt="2024-08-03T06:32:41.806" v="1421" actId="931"/>
          <ac:picMkLst>
            <pc:docMk/>
            <pc:sldMk cId="751594241" sldId="261"/>
            <ac:picMk id="3" creationId="{3BF321E9-54DE-C8F1-DC92-FB4AC63AC1F5}"/>
          </ac:picMkLst>
        </pc:picChg>
      </pc:sldChg>
      <pc:sldChg chg="delSp new del mod modClrScheme chgLayout">
        <pc:chgData name="Abhijat Singh" userId="cb129ec864b5ef21" providerId="LiveId" clId="{938C6B8D-7662-4CAF-B54F-212BAE0C35E3}" dt="2024-08-03T06:15:43.642" v="1397" actId="2696"/>
        <pc:sldMkLst>
          <pc:docMk/>
          <pc:sldMk cId="4217399278" sldId="261"/>
        </pc:sldMkLst>
        <pc:spChg chg="del">
          <ac:chgData name="Abhijat Singh" userId="cb129ec864b5ef21" providerId="LiveId" clId="{938C6B8D-7662-4CAF-B54F-212BAE0C35E3}" dt="2024-08-03T06:14:50.342" v="1396" actId="700"/>
          <ac:spMkLst>
            <pc:docMk/>
            <pc:sldMk cId="4217399278" sldId="261"/>
            <ac:spMk id="2" creationId="{00E811B8-B490-2ED4-4A2A-0A306F7E7259}"/>
          </ac:spMkLst>
        </pc:spChg>
        <pc:spChg chg="del">
          <ac:chgData name="Abhijat Singh" userId="cb129ec864b5ef21" providerId="LiveId" clId="{938C6B8D-7662-4CAF-B54F-212BAE0C35E3}" dt="2024-08-03T06:14:50.342" v="1396" actId="700"/>
          <ac:spMkLst>
            <pc:docMk/>
            <pc:sldMk cId="4217399278" sldId="261"/>
            <ac:spMk id="3" creationId="{21E82AE1-D56A-CB2B-EF9A-D4D1C0538812}"/>
          </ac:spMkLst>
        </pc:spChg>
        <pc:spChg chg="del">
          <ac:chgData name="Abhijat Singh" userId="cb129ec864b5ef21" providerId="LiveId" clId="{938C6B8D-7662-4CAF-B54F-212BAE0C35E3}" dt="2024-08-03T06:14:50.342" v="1396" actId="700"/>
          <ac:spMkLst>
            <pc:docMk/>
            <pc:sldMk cId="4217399278" sldId="261"/>
            <ac:spMk id="4" creationId="{2FA10BA0-1B02-EC64-1319-B3FCE8680946}"/>
          </ac:spMkLst>
        </pc:spChg>
      </pc:sldChg>
      <pc:sldChg chg="addSp delSp modSp new mod">
        <pc:chgData name="Abhijat Singh" userId="cb129ec864b5ef21" providerId="LiveId" clId="{938C6B8D-7662-4CAF-B54F-212BAE0C35E3}" dt="2024-08-03T06:38:36.902" v="1471" actId="931"/>
        <pc:sldMkLst>
          <pc:docMk/>
          <pc:sldMk cId="344516121" sldId="262"/>
        </pc:sldMkLst>
        <pc:spChg chg="mod">
          <ac:chgData name="Abhijat Singh" userId="cb129ec864b5ef21" providerId="LiveId" clId="{938C6B8D-7662-4CAF-B54F-212BAE0C35E3}" dt="2024-08-03T06:33:25.517" v="1468" actId="20577"/>
          <ac:spMkLst>
            <pc:docMk/>
            <pc:sldMk cId="344516121" sldId="262"/>
            <ac:spMk id="2" creationId="{5BA6FF22-A310-03D6-D2CA-79A1A1A7A29F}"/>
          </ac:spMkLst>
        </pc:spChg>
        <pc:spChg chg="del">
          <ac:chgData name="Abhijat Singh" userId="cb129ec864b5ef21" providerId="LiveId" clId="{938C6B8D-7662-4CAF-B54F-212BAE0C35E3}" dt="2024-08-03T06:38:10.430" v="1469" actId="931"/>
          <ac:spMkLst>
            <pc:docMk/>
            <pc:sldMk cId="344516121" sldId="262"/>
            <ac:spMk id="3" creationId="{80D041D2-580D-B37E-C717-016B77140B65}"/>
          </ac:spMkLst>
        </pc:spChg>
        <pc:spChg chg="add del mod">
          <ac:chgData name="Abhijat Singh" userId="cb129ec864b5ef21" providerId="LiveId" clId="{938C6B8D-7662-4CAF-B54F-212BAE0C35E3}" dt="2024-08-03T06:38:36.902" v="1471" actId="931"/>
          <ac:spMkLst>
            <pc:docMk/>
            <pc:sldMk cId="344516121" sldId="262"/>
            <ac:spMk id="7" creationId="{CB52447F-BAA1-BDF5-8523-01D92BC7C519}"/>
          </ac:spMkLst>
        </pc:spChg>
        <pc:picChg chg="add del mod">
          <ac:chgData name="Abhijat Singh" userId="cb129ec864b5ef21" providerId="LiveId" clId="{938C6B8D-7662-4CAF-B54F-212BAE0C35E3}" dt="2024-08-03T06:38:25.827" v="1470" actId="21"/>
          <ac:picMkLst>
            <pc:docMk/>
            <pc:sldMk cId="344516121" sldId="262"/>
            <ac:picMk id="5" creationId="{73F8D4FB-61DC-AB4A-C4D9-32873F822C64}"/>
          </ac:picMkLst>
        </pc:picChg>
        <pc:picChg chg="add mod">
          <ac:chgData name="Abhijat Singh" userId="cb129ec864b5ef21" providerId="LiveId" clId="{938C6B8D-7662-4CAF-B54F-212BAE0C35E3}" dt="2024-08-03T06:38:36.902" v="1471" actId="931"/>
          <ac:picMkLst>
            <pc:docMk/>
            <pc:sldMk cId="344516121" sldId="262"/>
            <ac:picMk id="9" creationId="{5B8BDAC6-20E0-7B2F-3D6F-E657CBA421E9}"/>
          </ac:picMkLst>
        </pc:picChg>
      </pc:sldChg>
      <pc:sldChg chg="addSp delSp modSp new mod">
        <pc:chgData name="Abhijat Singh" userId="cb129ec864b5ef21" providerId="LiveId" clId="{938C6B8D-7662-4CAF-B54F-212BAE0C35E3}" dt="2024-08-03T06:55:08.734" v="1637" actId="20577"/>
        <pc:sldMkLst>
          <pc:docMk/>
          <pc:sldMk cId="784307157" sldId="263"/>
        </pc:sldMkLst>
        <pc:spChg chg="mod">
          <ac:chgData name="Abhijat Singh" userId="cb129ec864b5ef21" providerId="LiveId" clId="{938C6B8D-7662-4CAF-B54F-212BAE0C35E3}" dt="2024-08-03T06:53:52.718" v="1569" actId="20577"/>
          <ac:spMkLst>
            <pc:docMk/>
            <pc:sldMk cId="784307157" sldId="263"/>
            <ac:spMk id="2" creationId="{34BBF3CD-7AA2-E941-8555-E24E02F4CD14}"/>
          </ac:spMkLst>
        </pc:spChg>
        <pc:spChg chg="mod">
          <ac:chgData name="Abhijat Singh" userId="cb129ec864b5ef21" providerId="LiveId" clId="{938C6B8D-7662-4CAF-B54F-212BAE0C35E3}" dt="2024-08-03T06:55:00.150" v="1627" actId="27636"/>
          <ac:spMkLst>
            <pc:docMk/>
            <pc:sldMk cId="784307157" sldId="263"/>
            <ac:spMk id="3" creationId="{E9FB6762-668C-0CC6-E0F2-4807EA3C854B}"/>
          </ac:spMkLst>
        </pc:spChg>
        <pc:spChg chg="del">
          <ac:chgData name="Abhijat Singh" userId="cb129ec864b5ef21" providerId="LiveId" clId="{938C6B8D-7662-4CAF-B54F-212BAE0C35E3}" dt="2024-08-03T06:52:21.484" v="1508" actId="931"/>
          <ac:spMkLst>
            <pc:docMk/>
            <pc:sldMk cId="784307157" sldId="263"/>
            <ac:spMk id="4" creationId="{5599E1E3-5AED-1E4E-B221-89EFD9F7EB89}"/>
          </ac:spMkLst>
        </pc:spChg>
        <pc:spChg chg="mod">
          <ac:chgData name="Abhijat Singh" userId="cb129ec864b5ef21" providerId="LiveId" clId="{938C6B8D-7662-4CAF-B54F-212BAE0C35E3}" dt="2024-08-03T06:55:08.734" v="1637" actId="20577"/>
          <ac:spMkLst>
            <pc:docMk/>
            <pc:sldMk cId="784307157" sldId="263"/>
            <ac:spMk id="5" creationId="{731B63B9-F09C-FAB6-2FD2-E219FE55C52A}"/>
          </ac:spMkLst>
        </pc:spChg>
        <pc:spChg chg="del">
          <ac:chgData name="Abhijat Singh" userId="cb129ec864b5ef21" providerId="LiveId" clId="{938C6B8D-7662-4CAF-B54F-212BAE0C35E3}" dt="2024-08-03T06:52:33.376" v="1509" actId="931"/>
          <ac:spMkLst>
            <pc:docMk/>
            <pc:sldMk cId="784307157" sldId="263"/>
            <ac:spMk id="6" creationId="{7EC43187-CB29-94C6-E27A-C18270F3723A}"/>
          </ac:spMkLst>
        </pc:spChg>
        <pc:picChg chg="add mod">
          <ac:chgData name="Abhijat Singh" userId="cb129ec864b5ef21" providerId="LiveId" clId="{938C6B8D-7662-4CAF-B54F-212BAE0C35E3}" dt="2024-08-03T06:52:21.484" v="1508" actId="931"/>
          <ac:picMkLst>
            <pc:docMk/>
            <pc:sldMk cId="784307157" sldId="263"/>
            <ac:picMk id="8" creationId="{88FF761B-3C8D-A779-D779-88971DECD589}"/>
          </ac:picMkLst>
        </pc:picChg>
        <pc:picChg chg="add mod">
          <ac:chgData name="Abhijat Singh" userId="cb129ec864b5ef21" providerId="LiveId" clId="{938C6B8D-7662-4CAF-B54F-212BAE0C35E3}" dt="2024-08-03T06:52:33.376" v="1509" actId="931"/>
          <ac:picMkLst>
            <pc:docMk/>
            <pc:sldMk cId="784307157" sldId="263"/>
            <ac:picMk id="10" creationId="{F4E750E3-B565-214B-65DA-BB1B59B101DD}"/>
          </ac:picMkLst>
        </pc:picChg>
      </pc:sldChg>
      <pc:sldChg chg="delSp new del mod modClrScheme chgLayout">
        <pc:chgData name="Abhijat Singh" userId="cb129ec864b5ef21" providerId="LiveId" clId="{938C6B8D-7662-4CAF-B54F-212BAE0C35E3}" dt="2024-08-03T06:51:52.997" v="1506" actId="2696"/>
        <pc:sldMkLst>
          <pc:docMk/>
          <pc:sldMk cId="808375280" sldId="263"/>
        </pc:sldMkLst>
        <pc:spChg chg="del">
          <ac:chgData name="Abhijat Singh" userId="cb129ec864b5ef21" providerId="LiveId" clId="{938C6B8D-7662-4CAF-B54F-212BAE0C35E3}" dt="2024-08-03T06:50:17.636" v="1503" actId="700"/>
          <ac:spMkLst>
            <pc:docMk/>
            <pc:sldMk cId="808375280" sldId="263"/>
            <ac:spMk id="2" creationId="{F09E8AF9-4900-78A9-E93C-1C0EB1D789D1}"/>
          </ac:spMkLst>
        </pc:spChg>
        <pc:spChg chg="del">
          <ac:chgData name="Abhijat Singh" userId="cb129ec864b5ef21" providerId="LiveId" clId="{938C6B8D-7662-4CAF-B54F-212BAE0C35E3}" dt="2024-08-03T06:50:17.636" v="1503" actId="700"/>
          <ac:spMkLst>
            <pc:docMk/>
            <pc:sldMk cId="808375280" sldId="263"/>
            <ac:spMk id="3" creationId="{DDCC1067-73B3-303F-7BB1-CA1F74077058}"/>
          </ac:spMkLst>
        </pc:spChg>
      </pc:sldChg>
      <pc:sldChg chg="addSp delSp modSp new del mod">
        <pc:chgData name="Abhijat Singh" userId="cb129ec864b5ef21" providerId="LiveId" clId="{938C6B8D-7662-4CAF-B54F-212BAE0C35E3}" dt="2024-08-03T06:50:10.630" v="1501" actId="2696"/>
        <pc:sldMkLst>
          <pc:docMk/>
          <pc:sldMk cId="4204402108" sldId="263"/>
        </pc:sldMkLst>
        <pc:spChg chg="mod">
          <ac:chgData name="Abhijat Singh" userId="cb129ec864b5ef21" providerId="LiveId" clId="{938C6B8D-7662-4CAF-B54F-212BAE0C35E3}" dt="2024-08-03T06:40:28.168" v="1491" actId="20577"/>
          <ac:spMkLst>
            <pc:docMk/>
            <pc:sldMk cId="4204402108" sldId="263"/>
            <ac:spMk id="2" creationId="{5AB11ADC-C890-487A-7F66-F4D4DA663870}"/>
          </ac:spMkLst>
        </pc:spChg>
        <pc:spChg chg="del">
          <ac:chgData name="Abhijat Singh" userId="cb129ec864b5ef21" providerId="LiveId" clId="{938C6B8D-7662-4CAF-B54F-212BAE0C35E3}" dt="2024-08-03T06:45:47.942" v="1492" actId="931"/>
          <ac:spMkLst>
            <pc:docMk/>
            <pc:sldMk cId="4204402108" sldId="263"/>
            <ac:spMk id="3" creationId="{D2180250-561A-1A21-B7EE-546718515001}"/>
          </ac:spMkLst>
        </pc:spChg>
        <pc:spChg chg="add del mod">
          <ac:chgData name="Abhijat Singh" userId="cb129ec864b5ef21" providerId="LiveId" clId="{938C6B8D-7662-4CAF-B54F-212BAE0C35E3}" dt="2024-08-03T06:48:09.133" v="1494" actId="931"/>
          <ac:spMkLst>
            <pc:docMk/>
            <pc:sldMk cId="4204402108" sldId="263"/>
            <ac:spMk id="7" creationId="{38BE83F8-6B27-75A8-D39B-50A660958B9B}"/>
          </ac:spMkLst>
        </pc:spChg>
        <pc:spChg chg="add del mod">
          <ac:chgData name="Abhijat Singh" userId="cb129ec864b5ef21" providerId="LiveId" clId="{938C6B8D-7662-4CAF-B54F-212BAE0C35E3}" dt="2024-08-03T06:48:24.974" v="1496" actId="931"/>
          <ac:spMkLst>
            <pc:docMk/>
            <pc:sldMk cId="4204402108" sldId="263"/>
            <ac:spMk id="13" creationId="{63A186DE-33C8-9CA5-6630-030B00E188CB}"/>
          </ac:spMkLst>
        </pc:spChg>
        <pc:spChg chg="add mod">
          <ac:chgData name="Abhijat Singh" userId="cb129ec864b5ef21" providerId="LiveId" clId="{938C6B8D-7662-4CAF-B54F-212BAE0C35E3}" dt="2024-08-03T06:50:06.968" v="1500" actId="21"/>
          <ac:spMkLst>
            <pc:docMk/>
            <pc:sldMk cId="4204402108" sldId="263"/>
            <ac:spMk id="17" creationId="{F18D2249-7B7E-2B19-87CF-B44DA1E6C868}"/>
          </ac:spMkLst>
        </pc:spChg>
        <pc:picChg chg="add del mod">
          <ac:chgData name="Abhijat Singh" userId="cb129ec864b5ef21" providerId="LiveId" clId="{938C6B8D-7662-4CAF-B54F-212BAE0C35E3}" dt="2024-08-03T06:45:53.667" v="1493" actId="21"/>
          <ac:picMkLst>
            <pc:docMk/>
            <pc:sldMk cId="4204402108" sldId="263"/>
            <ac:picMk id="5" creationId="{1EB2BBEA-6C2D-A4C7-E4A7-F1D11F5532C6}"/>
          </ac:picMkLst>
        </pc:picChg>
        <pc:picChg chg="add del mod">
          <ac:chgData name="Abhijat Singh" userId="cb129ec864b5ef21" providerId="LiveId" clId="{938C6B8D-7662-4CAF-B54F-212BAE0C35E3}" dt="2024-08-03T06:48:14.594" v="1495" actId="21"/>
          <ac:picMkLst>
            <pc:docMk/>
            <pc:sldMk cId="4204402108" sldId="263"/>
            <ac:picMk id="11" creationId="{8B29BB9C-A5BD-09E7-6CDC-F3348D5D4DAB}"/>
          </ac:picMkLst>
        </pc:picChg>
        <pc:picChg chg="add del mod">
          <ac:chgData name="Abhijat Singh" userId="cb129ec864b5ef21" providerId="LiveId" clId="{938C6B8D-7662-4CAF-B54F-212BAE0C35E3}" dt="2024-08-03T06:50:06.968" v="1500" actId="21"/>
          <ac:picMkLst>
            <pc:docMk/>
            <pc:sldMk cId="4204402108" sldId="263"/>
            <ac:picMk id="15" creationId="{BD322D68-9E91-2BFE-0378-0BCDB8D59149}"/>
          </ac:picMkLst>
        </pc:picChg>
      </pc:sldChg>
      <pc:sldChg chg="add del">
        <pc:chgData name="Abhijat Singh" userId="cb129ec864b5ef21" providerId="LiveId" clId="{938C6B8D-7662-4CAF-B54F-212BAE0C35E3}" dt="2024-08-03T06:50:33.543" v="1505" actId="2696"/>
        <pc:sldMkLst>
          <pc:docMk/>
          <pc:sldMk cId="1989100042" sldId="264"/>
        </pc:sldMkLst>
      </pc:sldChg>
      <pc:sldChg chg="addSp delSp modSp new mod chgLayout">
        <pc:chgData name="Abhijat Singh" userId="cb129ec864b5ef21" providerId="LiveId" clId="{938C6B8D-7662-4CAF-B54F-212BAE0C35E3}" dt="2024-08-03T07:00:38.950" v="1863" actId="20577"/>
        <pc:sldMkLst>
          <pc:docMk/>
          <pc:sldMk cId="3098171950" sldId="264"/>
        </pc:sldMkLst>
        <pc:spChg chg="del">
          <ac:chgData name="Abhijat Singh" userId="cb129ec864b5ef21" providerId="LiveId" clId="{938C6B8D-7662-4CAF-B54F-212BAE0C35E3}" dt="2024-08-03T06:56:11.342" v="1639" actId="700"/>
          <ac:spMkLst>
            <pc:docMk/>
            <pc:sldMk cId="3098171950" sldId="264"/>
            <ac:spMk id="2" creationId="{562C9A9A-A078-BB68-B76A-B2F6C1B2F9F6}"/>
          </ac:spMkLst>
        </pc:spChg>
        <pc:spChg chg="del">
          <ac:chgData name="Abhijat Singh" userId="cb129ec864b5ef21" providerId="LiveId" clId="{938C6B8D-7662-4CAF-B54F-212BAE0C35E3}" dt="2024-08-03T06:56:11.342" v="1639" actId="700"/>
          <ac:spMkLst>
            <pc:docMk/>
            <pc:sldMk cId="3098171950" sldId="264"/>
            <ac:spMk id="3" creationId="{5DE00F7E-D17D-BF4C-803F-052C93DCD797}"/>
          </ac:spMkLst>
        </pc:spChg>
        <pc:spChg chg="del">
          <ac:chgData name="Abhijat Singh" userId="cb129ec864b5ef21" providerId="LiveId" clId="{938C6B8D-7662-4CAF-B54F-212BAE0C35E3}" dt="2024-08-03T06:56:11.342" v="1639" actId="700"/>
          <ac:spMkLst>
            <pc:docMk/>
            <pc:sldMk cId="3098171950" sldId="264"/>
            <ac:spMk id="4" creationId="{1FC32C46-02DB-0E3D-2AB0-BBF3116371A9}"/>
          </ac:spMkLst>
        </pc:spChg>
        <pc:spChg chg="del">
          <ac:chgData name="Abhijat Singh" userId="cb129ec864b5ef21" providerId="LiveId" clId="{938C6B8D-7662-4CAF-B54F-212BAE0C35E3}" dt="2024-08-03T06:56:11.342" v="1639" actId="700"/>
          <ac:spMkLst>
            <pc:docMk/>
            <pc:sldMk cId="3098171950" sldId="264"/>
            <ac:spMk id="5" creationId="{EE277495-85D6-AC51-1BE0-4A80D57979D8}"/>
          </ac:spMkLst>
        </pc:spChg>
        <pc:spChg chg="del">
          <ac:chgData name="Abhijat Singh" userId="cb129ec864b5ef21" providerId="LiveId" clId="{938C6B8D-7662-4CAF-B54F-212BAE0C35E3}" dt="2024-08-03T06:56:11.342" v="1639" actId="700"/>
          <ac:spMkLst>
            <pc:docMk/>
            <pc:sldMk cId="3098171950" sldId="264"/>
            <ac:spMk id="6" creationId="{50C1CD54-D0BB-556E-0A7C-D4B1D5C20124}"/>
          </ac:spMkLst>
        </pc:spChg>
        <pc:spChg chg="add mod ord">
          <ac:chgData name="Abhijat Singh" userId="cb129ec864b5ef21" providerId="LiveId" clId="{938C6B8D-7662-4CAF-B54F-212BAE0C35E3}" dt="2024-08-03T07:00:38.950" v="1863" actId="20577"/>
          <ac:spMkLst>
            <pc:docMk/>
            <pc:sldMk cId="3098171950" sldId="264"/>
            <ac:spMk id="7" creationId="{8C1FE9E3-94FB-9F0C-8917-2C79FE8533AB}"/>
          </ac:spMkLst>
        </pc:spChg>
        <pc:spChg chg="add mod ord">
          <ac:chgData name="Abhijat Singh" userId="cb129ec864b5ef21" providerId="LiveId" clId="{938C6B8D-7662-4CAF-B54F-212BAE0C35E3}" dt="2024-08-03T06:58:50.449" v="1745" actId="20577"/>
          <ac:spMkLst>
            <pc:docMk/>
            <pc:sldMk cId="3098171950" sldId="264"/>
            <ac:spMk id="8" creationId="{E249A3A2-E777-BD39-9623-1A89C7576C2A}"/>
          </ac:spMkLst>
        </pc:spChg>
        <pc:spChg chg="add del mod ord">
          <ac:chgData name="Abhijat Singh" userId="cb129ec864b5ef21" providerId="LiveId" clId="{938C6B8D-7662-4CAF-B54F-212BAE0C35E3}" dt="2024-08-03T06:56:27.336" v="1640" actId="931"/>
          <ac:spMkLst>
            <pc:docMk/>
            <pc:sldMk cId="3098171950" sldId="264"/>
            <ac:spMk id="9" creationId="{E95ECCFB-BF73-E554-9040-67E74740C4E6}"/>
          </ac:spMkLst>
        </pc:spChg>
        <pc:spChg chg="add mod ord">
          <ac:chgData name="Abhijat Singh" userId="cb129ec864b5ef21" providerId="LiveId" clId="{938C6B8D-7662-4CAF-B54F-212BAE0C35E3}" dt="2024-08-03T07:00:19.692" v="1844" actId="20577"/>
          <ac:spMkLst>
            <pc:docMk/>
            <pc:sldMk cId="3098171950" sldId="264"/>
            <ac:spMk id="10" creationId="{8267FE7B-73FB-48FC-BABD-AEEE3F62924E}"/>
          </ac:spMkLst>
        </pc:spChg>
        <pc:spChg chg="add del mod ord">
          <ac:chgData name="Abhijat Singh" userId="cb129ec864b5ef21" providerId="LiveId" clId="{938C6B8D-7662-4CAF-B54F-212BAE0C35E3}" dt="2024-08-03T06:56:40.865" v="1641" actId="931"/>
          <ac:spMkLst>
            <pc:docMk/>
            <pc:sldMk cId="3098171950" sldId="264"/>
            <ac:spMk id="11" creationId="{F8F59221-8284-2BE6-F9D0-6FCE7AB146DD}"/>
          </ac:spMkLst>
        </pc:spChg>
        <pc:picChg chg="add mod">
          <ac:chgData name="Abhijat Singh" userId="cb129ec864b5ef21" providerId="LiveId" clId="{938C6B8D-7662-4CAF-B54F-212BAE0C35E3}" dt="2024-08-03T06:56:27.336" v="1640" actId="931"/>
          <ac:picMkLst>
            <pc:docMk/>
            <pc:sldMk cId="3098171950" sldId="264"/>
            <ac:picMk id="13" creationId="{F02FAAE6-3431-9AE0-C4C5-E4A47DB9CEA2}"/>
          </ac:picMkLst>
        </pc:picChg>
        <pc:picChg chg="add mod">
          <ac:chgData name="Abhijat Singh" userId="cb129ec864b5ef21" providerId="LiveId" clId="{938C6B8D-7662-4CAF-B54F-212BAE0C35E3}" dt="2024-08-03T06:56:40.865" v="1641" actId="931"/>
          <ac:picMkLst>
            <pc:docMk/>
            <pc:sldMk cId="3098171950" sldId="264"/>
            <ac:picMk id="15" creationId="{261B5A85-0D8B-A739-A8D0-6C626F1242EB}"/>
          </ac:picMkLst>
        </pc:picChg>
      </pc:sldChg>
      <pc:sldChg chg="addSp delSp modSp new mod modClrScheme chgLayout">
        <pc:chgData name="Abhijat Singh" userId="cb129ec864b5ef21" providerId="LiveId" clId="{938C6B8D-7662-4CAF-B54F-212BAE0C35E3}" dt="2024-08-03T07:04:18.597" v="1984" actId="20577"/>
        <pc:sldMkLst>
          <pc:docMk/>
          <pc:sldMk cId="4033636565" sldId="265"/>
        </pc:sldMkLst>
        <pc:spChg chg="del mod ord">
          <ac:chgData name="Abhijat Singh" userId="cb129ec864b5ef21" providerId="LiveId" clId="{938C6B8D-7662-4CAF-B54F-212BAE0C35E3}" dt="2024-08-03T07:02:18.032" v="1865" actId="700"/>
          <ac:spMkLst>
            <pc:docMk/>
            <pc:sldMk cId="4033636565" sldId="265"/>
            <ac:spMk id="2" creationId="{0FE96737-B29C-4BFC-B7C4-5CE6F3559468}"/>
          </ac:spMkLst>
        </pc:spChg>
        <pc:spChg chg="del">
          <ac:chgData name="Abhijat Singh" userId="cb129ec864b5ef21" providerId="LiveId" clId="{938C6B8D-7662-4CAF-B54F-212BAE0C35E3}" dt="2024-08-03T07:02:18.032" v="1865" actId="700"/>
          <ac:spMkLst>
            <pc:docMk/>
            <pc:sldMk cId="4033636565" sldId="265"/>
            <ac:spMk id="3" creationId="{9344322D-689A-D4D3-A53E-89CF0B0E4F3B}"/>
          </ac:spMkLst>
        </pc:spChg>
        <pc:spChg chg="del mod ord">
          <ac:chgData name="Abhijat Singh" userId="cb129ec864b5ef21" providerId="LiveId" clId="{938C6B8D-7662-4CAF-B54F-212BAE0C35E3}" dt="2024-08-03T07:02:18.032" v="1865" actId="700"/>
          <ac:spMkLst>
            <pc:docMk/>
            <pc:sldMk cId="4033636565" sldId="265"/>
            <ac:spMk id="4" creationId="{9FD93EB8-02AF-78A4-8161-2EA754DC4FC0}"/>
          </ac:spMkLst>
        </pc:spChg>
        <pc:spChg chg="del">
          <ac:chgData name="Abhijat Singh" userId="cb129ec864b5ef21" providerId="LiveId" clId="{938C6B8D-7662-4CAF-B54F-212BAE0C35E3}" dt="2024-08-03T07:02:18.032" v="1865" actId="700"/>
          <ac:spMkLst>
            <pc:docMk/>
            <pc:sldMk cId="4033636565" sldId="265"/>
            <ac:spMk id="5" creationId="{14C6C10C-A8C7-B61E-492F-F2BEFA169687}"/>
          </ac:spMkLst>
        </pc:spChg>
        <pc:spChg chg="del">
          <ac:chgData name="Abhijat Singh" userId="cb129ec864b5ef21" providerId="LiveId" clId="{938C6B8D-7662-4CAF-B54F-212BAE0C35E3}" dt="2024-08-03T07:02:18.032" v="1865" actId="700"/>
          <ac:spMkLst>
            <pc:docMk/>
            <pc:sldMk cId="4033636565" sldId="265"/>
            <ac:spMk id="6" creationId="{FA1E42DB-E452-96BE-ACF7-1225722A87DD}"/>
          </ac:spMkLst>
        </pc:spChg>
        <pc:spChg chg="add mod ord">
          <ac:chgData name="Abhijat Singh" userId="cb129ec864b5ef21" providerId="LiveId" clId="{938C6B8D-7662-4CAF-B54F-212BAE0C35E3}" dt="2024-08-03T07:04:18.597" v="1984" actId="20577"/>
          <ac:spMkLst>
            <pc:docMk/>
            <pc:sldMk cId="4033636565" sldId="265"/>
            <ac:spMk id="7" creationId="{E80ACFE0-C96D-5454-819B-B4964C630686}"/>
          </ac:spMkLst>
        </pc:spChg>
        <pc:spChg chg="add del mod ord">
          <ac:chgData name="Abhijat Singh" userId="cb129ec864b5ef21" providerId="LiveId" clId="{938C6B8D-7662-4CAF-B54F-212BAE0C35E3}" dt="2024-08-03T07:02:33.721" v="1866" actId="931"/>
          <ac:spMkLst>
            <pc:docMk/>
            <pc:sldMk cId="4033636565" sldId="265"/>
            <ac:spMk id="8" creationId="{CA41A7D2-3F41-EA74-1363-9D070AD96DA9}"/>
          </ac:spMkLst>
        </pc:spChg>
        <pc:picChg chg="add mod">
          <ac:chgData name="Abhijat Singh" userId="cb129ec864b5ef21" providerId="LiveId" clId="{938C6B8D-7662-4CAF-B54F-212BAE0C35E3}" dt="2024-08-03T07:02:33.721" v="1866" actId="931"/>
          <ac:picMkLst>
            <pc:docMk/>
            <pc:sldMk cId="4033636565" sldId="265"/>
            <ac:picMk id="10" creationId="{DC1858F6-A160-4576-8DEA-74B3C26B4791}"/>
          </ac:picMkLst>
        </pc:picChg>
      </pc:sldChg>
      <pc:sldChg chg="addSp delSp modSp new mod">
        <pc:chgData name="Abhijat Singh" userId="cb129ec864b5ef21" providerId="LiveId" clId="{938C6B8D-7662-4CAF-B54F-212BAE0C35E3}" dt="2024-08-03T07:06:07.744" v="2034" actId="14100"/>
        <pc:sldMkLst>
          <pc:docMk/>
          <pc:sldMk cId="1869167584" sldId="266"/>
        </pc:sldMkLst>
        <pc:spChg chg="mod">
          <ac:chgData name="Abhijat Singh" userId="cb129ec864b5ef21" providerId="LiveId" clId="{938C6B8D-7662-4CAF-B54F-212BAE0C35E3}" dt="2024-08-03T07:05:33.571" v="2031" actId="20577"/>
          <ac:spMkLst>
            <pc:docMk/>
            <pc:sldMk cId="1869167584" sldId="266"/>
            <ac:spMk id="2" creationId="{558CD5B4-96D9-AC63-3428-1F9BDCD273BB}"/>
          </ac:spMkLst>
        </pc:spChg>
        <pc:spChg chg="del">
          <ac:chgData name="Abhijat Singh" userId="cb129ec864b5ef21" providerId="LiveId" clId="{938C6B8D-7662-4CAF-B54F-212BAE0C35E3}" dt="2024-08-03T07:04:45.027" v="1986" actId="931"/>
          <ac:spMkLst>
            <pc:docMk/>
            <pc:sldMk cId="1869167584" sldId="266"/>
            <ac:spMk id="3" creationId="{C6997B93-E68C-25F1-6A0A-5E1556D20DC6}"/>
          </ac:spMkLst>
        </pc:spChg>
        <pc:picChg chg="add mod">
          <ac:chgData name="Abhijat Singh" userId="cb129ec864b5ef21" providerId="LiveId" clId="{938C6B8D-7662-4CAF-B54F-212BAE0C35E3}" dt="2024-08-03T07:06:07.744" v="2034" actId="14100"/>
          <ac:picMkLst>
            <pc:docMk/>
            <pc:sldMk cId="1869167584" sldId="266"/>
            <ac:picMk id="5" creationId="{8625B82A-4EC8-34C9-4C68-A3F49DB8B409}"/>
          </ac:picMkLst>
        </pc:picChg>
      </pc:sldChg>
      <pc:sldChg chg="modSp new mod">
        <pc:chgData name="Abhijat Singh" userId="cb129ec864b5ef21" providerId="LiveId" clId="{938C6B8D-7662-4CAF-B54F-212BAE0C35E3}" dt="2024-08-03T07:09:13.848" v="2082" actId="27636"/>
        <pc:sldMkLst>
          <pc:docMk/>
          <pc:sldMk cId="191397029" sldId="267"/>
        </pc:sldMkLst>
        <pc:spChg chg="mod">
          <ac:chgData name="Abhijat Singh" userId="cb129ec864b5ef21" providerId="LiveId" clId="{938C6B8D-7662-4CAF-B54F-212BAE0C35E3}" dt="2024-08-03T07:07:35.079" v="2047" actId="20577"/>
          <ac:spMkLst>
            <pc:docMk/>
            <pc:sldMk cId="191397029" sldId="267"/>
            <ac:spMk id="2" creationId="{DD450C6E-02D5-0398-E3A6-A9BC1070B7D5}"/>
          </ac:spMkLst>
        </pc:spChg>
        <pc:spChg chg="mod">
          <ac:chgData name="Abhijat Singh" userId="cb129ec864b5ef21" providerId="LiveId" clId="{938C6B8D-7662-4CAF-B54F-212BAE0C35E3}" dt="2024-08-03T07:09:13.848" v="2082" actId="27636"/>
          <ac:spMkLst>
            <pc:docMk/>
            <pc:sldMk cId="191397029" sldId="267"/>
            <ac:spMk id="3" creationId="{EA4241FB-FF66-33F5-7664-1A02C6E1A8A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3AA2A-9915-406C-A8AA-B0387CB7B9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535E292-52C8-47E8-9D92-7502D7EC0E38}">
      <dgm:prSet/>
      <dgm:spPr/>
      <dgm:t>
        <a:bodyPr/>
        <a:lstStyle/>
        <a:p>
          <a:r>
            <a:rPr lang="en-US" b="0" baseline="0"/>
            <a:t>Ajit Tiwari</a:t>
          </a:r>
          <a:endParaRPr lang="en-IN"/>
        </a:p>
      </dgm:t>
    </dgm:pt>
    <dgm:pt modelId="{49089E31-78FE-4816-9FD5-E98E99B64555}" type="parTrans" cxnId="{9B976DA8-428F-4F66-B31F-A3C5239F6BD0}">
      <dgm:prSet/>
      <dgm:spPr/>
      <dgm:t>
        <a:bodyPr/>
        <a:lstStyle/>
        <a:p>
          <a:endParaRPr lang="en-IN"/>
        </a:p>
      </dgm:t>
    </dgm:pt>
    <dgm:pt modelId="{8B8BBA02-F514-4146-B301-E06F6310212E}" type="sibTrans" cxnId="{9B976DA8-428F-4F66-B31F-A3C5239F6BD0}">
      <dgm:prSet/>
      <dgm:spPr/>
      <dgm:t>
        <a:bodyPr/>
        <a:lstStyle/>
        <a:p>
          <a:endParaRPr lang="en-IN"/>
        </a:p>
      </dgm:t>
    </dgm:pt>
    <dgm:pt modelId="{41968D17-3CE7-4F50-8FC7-F18CB15BA77F}">
      <dgm:prSet/>
      <dgm:spPr/>
      <dgm:t>
        <a:bodyPr/>
        <a:lstStyle/>
        <a:p>
          <a:r>
            <a:rPr lang="en-US" b="0" baseline="0"/>
            <a:t>Vivek Mishra</a:t>
          </a:r>
          <a:endParaRPr lang="en-IN"/>
        </a:p>
      </dgm:t>
    </dgm:pt>
    <dgm:pt modelId="{BBA64EEB-5032-4E32-BE43-9D345FF2171D}" type="parTrans" cxnId="{D4D1180F-76E0-4BF6-A324-44FDE7B1924E}">
      <dgm:prSet/>
      <dgm:spPr/>
      <dgm:t>
        <a:bodyPr/>
        <a:lstStyle/>
        <a:p>
          <a:endParaRPr lang="en-IN"/>
        </a:p>
      </dgm:t>
    </dgm:pt>
    <dgm:pt modelId="{DE47179B-B75B-4856-AA97-770D82C6C0E1}" type="sibTrans" cxnId="{D4D1180F-76E0-4BF6-A324-44FDE7B1924E}">
      <dgm:prSet/>
      <dgm:spPr/>
      <dgm:t>
        <a:bodyPr/>
        <a:lstStyle/>
        <a:p>
          <a:endParaRPr lang="en-IN"/>
        </a:p>
      </dgm:t>
    </dgm:pt>
    <dgm:pt modelId="{A334E989-467C-4EED-88E4-5742EE11034D}">
      <dgm:prSet/>
      <dgm:spPr/>
      <dgm:t>
        <a:bodyPr/>
        <a:lstStyle/>
        <a:p>
          <a:r>
            <a:rPr lang="en-US" b="0" baseline="0"/>
            <a:t>Nikhil Yadav</a:t>
          </a:r>
          <a:endParaRPr lang="en-IN"/>
        </a:p>
      </dgm:t>
    </dgm:pt>
    <dgm:pt modelId="{7049D627-2614-444F-874C-EDE6C485BF35}" type="parTrans" cxnId="{939084BB-7F0E-428D-8A5D-8C6EF6D36633}">
      <dgm:prSet/>
      <dgm:spPr/>
      <dgm:t>
        <a:bodyPr/>
        <a:lstStyle/>
        <a:p>
          <a:endParaRPr lang="en-IN"/>
        </a:p>
      </dgm:t>
    </dgm:pt>
    <dgm:pt modelId="{668644A4-2AF2-48EF-A92C-0C9740F0483A}" type="sibTrans" cxnId="{939084BB-7F0E-428D-8A5D-8C6EF6D36633}">
      <dgm:prSet/>
      <dgm:spPr/>
      <dgm:t>
        <a:bodyPr/>
        <a:lstStyle/>
        <a:p>
          <a:endParaRPr lang="en-IN"/>
        </a:p>
      </dgm:t>
    </dgm:pt>
    <dgm:pt modelId="{A5FBA6C7-17E7-4908-A85B-AAF038EEF946}">
      <dgm:prSet/>
      <dgm:spPr/>
      <dgm:t>
        <a:bodyPr/>
        <a:lstStyle/>
        <a:p>
          <a:r>
            <a:rPr lang="en-US" b="0" baseline="0" dirty="0"/>
            <a:t>Mridul Kumar Singh</a:t>
          </a:r>
          <a:endParaRPr lang="en-IN" dirty="0"/>
        </a:p>
      </dgm:t>
    </dgm:pt>
    <dgm:pt modelId="{A1CE67BA-4C84-4ECC-B4A3-D1A710E5C663}" type="parTrans" cxnId="{FE1DEBD0-4234-4389-A35A-002904E251A3}">
      <dgm:prSet/>
      <dgm:spPr/>
      <dgm:t>
        <a:bodyPr/>
        <a:lstStyle/>
        <a:p>
          <a:endParaRPr lang="en-IN"/>
        </a:p>
      </dgm:t>
    </dgm:pt>
    <dgm:pt modelId="{FDDBFC54-B12B-4833-99C8-97A035969DB4}" type="sibTrans" cxnId="{FE1DEBD0-4234-4389-A35A-002904E251A3}">
      <dgm:prSet/>
      <dgm:spPr/>
      <dgm:t>
        <a:bodyPr/>
        <a:lstStyle/>
        <a:p>
          <a:endParaRPr lang="en-IN"/>
        </a:p>
      </dgm:t>
    </dgm:pt>
    <dgm:pt modelId="{B911127C-0629-4C2A-B160-1E4B9DDBEC70}">
      <dgm:prSet/>
      <dgm:spPr/>
      <dgm:t>
        <a:bodyPr/>
        <a:lstStyle/>
        <a:p>
          <a:r>
            <a:rPr lang="en-US" b="0" baseline="0" dirty="0"/>
            <a:t>Abhijat Singh</a:t>
          </a:r>
          <a:endParaRPr lang="en-IN" dirty="0"/>
        </a:p>
      </dgm:t>
    </dgm:pt>
    <dgm:pt modelId="{CF352DF0-9793-4EA4-B285-1F427AEB9C9A}" type="sibTrans" cxnId="{9FA427B2-00FF-414C-BBBD-AE38577784C4}">
      <dgm:prSet/>
      <dgm:spPr/>
      <dgm:t>
        <a:bodyPr/>
        <a:lstStyle/>
        <a:p>
          <a:endParaRPr lang="en-IN"/>
        </a:p>
      </dgm:t>
    </dgm:pt>
    <dgm:pt modelId="{69AA4DE8-5C84-4105-8D3A-33E128E16397}" type="parTrans" cxnId="{9FA427B2-00FF-414C-BBBD-AE38577784C4}">
      <dgm:prSet/>
      <dgm:spPr/>
      <dgm:t>
        <a:bodyPr/>
        <a:lstStyle/>
        <a:p>
          <a:endParaRPr lang="en-IN"/>
        </a:p>
      </dgm:t>
    </dgm:pt>
    <dgm:pt modelId="{E60531DD-BD7C-41BB-AEFC-B3937CFB7E8F}" type="pres">
      <dgm:prSet presAssocID="{5BF3AA2A-9915-406C-A8AA-B0387CB7B9EE}" presName="linear" presStyleCnt="0">
        <dgm:presLayoutVars>
          <dgm:animLvl val="lvl"/>
          <dgm:resizeHandles val="exact"/>
        </dgm:presLayoutVars>
      </dgm:prSet>
      <dgm:spPr/>
    </dgm:pt>
    <dgm:pt modelId="{FA3ABEB8-28C0-42BE-AED5-71B8BC955A3C}" type="pres">
      <dgm:prSet presAssocID="{B911127C-0629-4C2A-B160-1E4B9DDBEC70}" presName="parentText" presStyleLbl="node1" presStyleIdx="0" presStyleCnt="5">
        <dgm:presLayoutVars>
          <dgm:chMax val="0"/>
          <dgm:bulletEnabled val="1"/>
        </dgm:presLayoutVars>
      </dgm:prSet>
      <dgm:spPr/>
    </dgm:pt>
    <dgm:pt modelId="{3345A7DA-3A9A-468E-9CDE-387457678AEB}" type="pres">
      <dgm:prSet presAssocID="{CF352DF0-9793-4EA4-B285-1F427AEB9C9A}" presName="spacer" presStyleCnt="0"/>
      <dgm:spPr/>
    </dgm:pt>
    <dgm:pt modelId="{DE87BCBD-F320-487C-AADC-B8450A1C8A3B}" type="pres">
      <dgm:prSet presAssocID="{F535E292-52C8-47E8-9D92-7502D7EC0E38}" presName="parentText" presStyleLbl="node1" presStyleIdx="1" presStyleCnt="5">
        <dgm:presLayoutVars>
          <dgm:chMax val="0"/>
          <dgm:bulletEnabled val="1"/>
        </dgm:presLayoutVars>
      </dgm:prSet>
      <dgm:spPr/>
    </dgm:pt>
    <dgm:pt modelId="{4B0EFB8B-AF57-40F1-BA4E-7944D0163988}" type="pres">
      <dgm:prSet presAssocID="{8B8BBA02-F514-4146-B301-E06F6310212E}" presName="spacer" presStyleCnt="0"/>
      <dgm:spPr/>
    </dgm:pt>
    <dgm:pt modelId="{E2278CE7-F639-4AFD-8CC4-03A69F0892A3}" type="pres">
      <dgm:prSet presAssocID="{41968D17-3CE7-4F50-8FC7-F18CB15BA77F}" presName="parentText" presStyleLbl="node1" presStyleIdx="2" presStyleCnt="5">
        <dgm:presLayoutVars>
          <dgm:chMax val="0"/>
          <dgm:bulletEnabled val="1"/>
        </dgm:presLayoutVars>
      </dgm:prSet>
      <dgm:spPr/>
    </dgm:pt>
    <dgm:pt modelId="{CCED8174-7710-426C-9C44-4F2ED5CC77BD}" type="pres">
      <dgm:prSet presAssocID="{DE47179B-B75B-4856-AA97-770D82C6C0E1}" presName="spacer" presStyleCnt="0"/>
      <dgm:spPr/>
    </dgm:pt>
    <dgm:pt modelId="{5D141884-D287-42F8-B228-81D299C0EB07}" type="pres">
      <dgm:prSet presAssocID="{A334E989-467C-4EED-88E4-5742EE11034D}" presName="parentText" presStyleLbl="node1" presStyleIdx="3" presStyleCnt="5">
        <dgm:presLayoutVars>
          <dgm:chMax val="0"/>
          <dgm:bulletEnabled val="1"/>
        </dgm:presLayoutVars>
      </dgm:prSet>
      <dgm:spPr/>
    </dgm:pt>
    <dgm:pt modelId="{7ABA5398-5AA5-4BCD-808F-9E8E887AAE41}" type="pres">
      <dgm:prSet presAssocID="{668644A4-2AF2-48EF-A92C-0C9740F0483A}" presName="spacer" presStyleCnt="0"/>
      <dgm:spPr/>
    </dgm:pt>
    <dgm:pt modelId="{194DD4BA-6CCD-4AE2-9B11-D939D55E4806}" type="pres">
      <dgm:prSet presAssocID="{A5FBA6C7-17E7-4908-A85B-AAF038EEF946}" presName="parentText" presStyleLbl="node1" presStyleIdx="4" presStyleCnt="5">
        <dgm:presLayoutVars>
          <dgm:chMax val="0"/>
          <dgm:bulletEnabled val="1"/>
        </dgm:presLayoutVars>
      </dgm:prSet>
      <dgm:spPr/>
    </dgm:pt>
  </dgm:ptLst>
  <dgm:cxnLst>
    <dgm:cxn modelId="{D4D1180F-76E0-4BF6-A324-44FDE7B1924E}" srcId="{5BF3AA2A-9915-406C-A8AA-B0387CB7B9EE}" destId="{41968D17-3CE7-4F50-8FC7-F18CB15BA77F}" srcOrd="2" destOrd="0" parTransId="{BBA64EEB-5032-4E32-BE43-9D345FF2171D}" sibTransId="{DE47179B-B75B-4856-AA97-770D82C6C0E1}"/>
    <dgm:cxn modelId="{B1AD7741-FB00-463B-B005-EBF66D7FB158}" type="presOf" srcId="{A5FBA6C7-17E7-4908-A85B-AAF038EEF946}" destId="{194DD4BA-6CCD-4AE2-9B11-D939D55E4806}" srcOrd="0" destOrd="0" presId="urn:microsoft.com/office/officeart/2005/8/layout/vList2"/>
    <dgm:cxn modelId="{95471A6D-0F38-435B-AAFF-F1F2BB208E03}" type="presOf" srcId="{B911127C-0629-4C2A-B160-1E4B9DDBEC70}" destId="{FA3ABEB8-28C0-42BE-AED5-71B8BC955A3C}" srcOrd="0" destOrd="0" presId="urn:microsoft.com/office/officeart/2005/8/layout/vList2"/>
    <dgm:cxn modelId="{49CD1555-4EFE-4D98-91CC-AC296AC831D9}" type="presOf" srcId="{5BF3AA2A-9915-406C-A8AA-B0387CB7B9EE}" destId="{E60531DD-BD7C-41BB-AEFC-B3937CFB7E8F}" srcOrd="0" destOrd="0" presId="urn:microsoft.com/office/officeart/2005/8/layout/vList2"/>
    <dgm:cxn modelId="{25944787-0DF2-4DB3-ACAA-4A0891389E32}" type="presOf" srcId="{F535E292-52C8-47E8-9D92-7502D7EC0E38}" destId="{DE87BCBD-F320-487C-AADC-B8450A1C8A3B}" srcOrd="0" destOrd="0" presId="urn:microsoft.com/office/officeart/2005/8/layout/vList2"/>
    <dgm:cxn modelId="{BBFE7994-8DB2-4B45-85D0-CCD57E2782E9}" type="presOf" srcId="{A334E989-467C-4EED-88E4-5742EE11034D}" destId="{5D141884-D287-42F8-B228-81D299C0EB07}" srcOrd="0" destOrd="0" presId="urn:microsoft.com/office/officeart/2005/8/layout/vList2"/>
    <dgm:cxn modelId="{9B976DA8-428F-4F66-B31F-A3C5239F6BD0}" srcId="{5BF3AA2A-9915-406C-A8AA-B0387CB7B9EE}" destId="{F535E292-52C8-47E8-9D92-7502D7EC0E38}" srcOrd="1" destOrd="0" parTransId="{49089E31-78FE-4816-9FD5-E98E99B64555}" sibTransId="{8B8BBA02-F514-4146-B301-E06F6310212E}"/>
    <dgm:cxn modelId="{9FA427B2-00FF-414C-BBBD-AE38577784C4}" srcId="{5BF3AA2A-9915-406C-A8AA-B0387CB7B9EE}" destId="{B911127C-0629-4C2A-B160-1E4B9DDBEC70}" srcOrd="0" destOrd="0" parTransId="{69AA4DE8-5C84-4105-8D3A-33E128E16397}" sibTransId="{CF352DF0-9793-4EA4-B285-1F427AEB9C9A}"/>
    <dgm:cxn modelId="{939084BB-7F0E-428D-8A5D-8C6EF6D36633}" srcId="{5BF3AA2A-9915-406C-A8AA-B0387CB7B9EE}" destId="{A334E989-467C-4EED-88E4-5742EE11034D}" srcOrd="3" destOrd="0" parTransId="{7049D627-2614-444F-874C-EDE6C485BF35}" sibTransId="{668644A4-2AF2-48EF-A92C-0C9740F0483A}"/>
    <dgm:cxn modelId="{FE1DEBD0-4234-4389-A35A-002904E251A3}" srcId="{5BF3AA2A-9915-406C-A8AA-B0387CB7B9EE}" destId="{A5FBA6C7-17E7-4908-A85B-AAF038EEF946}" srcOrd="4" destOrd="0" parTransId="{A1CE67BA-4C84-4ECC-B4A3-D1A710E5C663}" sibTransId="{FDDBFC54-B12B-4833-99C8-97A035969DB4}"/>
    <dgm:cxn modelId="{2E6E4EF0-65CF-4F27-8FA1-784FD8BCF4D6}" type="presOf" srcId="{41968D17-3CE7-4F50-8FC7-F18CB15BA77F}" destId="{E2278CE7-F639-4AFD-8CC4-03A69F0892A3}" srcOrd="0" destOrd="0" presId="urn:microsoft.com/office/officeart/2005/8/layout/vList2"/>
    <dgm:cxn modelId="{BE589E96-E1E5-4684-AF22-58F7C4A05A00}" type="presParOf" srcId="{E60531DD-BD7C-41BB-AEFC-B3937CFB7E8F}" destId="{FA3ABEB8-28C0-42BE-AED5-71B8BC955A3C}" srcOrd="0" destOrd="0" presId="urn:microsoft.com/office/officeart/2005/8/layout/vList2"/>
    <dgm:cxn modelId="{F896770B-2D40-4615-8C75-9E70802F5DC4}" type="presParOf" srcId="{E60531DD-BD7C-41BB-AEFC-B3937CFB7E8F}" destId="{3345A7DA-3A9A-468E-9CDE-387457678AEB}" srcOrd="1" destOrd="0" presId="urn:microsoft.com/office/officeart/2005/8/layout/vList2"/>
    <dgm:cxn modelId="{DA92A1A6-ADEB-4EA8-B834-8B718AF99673}" type="presParOf" srcId="{E60531DD-BD7C-41BB-AEFC-B3937CFB7E8F}" destId="{DE87BCBD-F320-487C-AADC-B8450A1C8A3B}" srcOrd="2" destOrd="0" presId="urn:microsoft.com/office/officeart/2005/8/layout/vList2"/>
    <dgm:cxn modelId="{4029D1D2-E159-4813-9605-2FB0644231FB}" type="presParOf" srcId="{E60531DD-BD7C-41BB-AEFC-B3937CFB7E8F}" destId="{4B0EFB8B-AF57-40F1-BA4E-7944D0163988}" srcOrd="3" destOrd="0" presId="urn:microsoft.com/office/officeart/2005/8/layout/vList2"/>
    <dgm:cxn modelId="{42F34D1B-FAD0-42CE-BC89-C43EDB9F8DE1}" type="presParOf" srcId="{E60531DD-BD7C-41BB-AEFC-B3937CFB7E8F}" destId="{E2278CE7-F639-4AFD-8CC4-03A69F0892A3}" srcOrd="4" destOrd="0" presId="urn:microsoft.com/office/officeart/2005/8/layout/vList2"/>
    <dgm:cxn modelId="{6F890B8A-70BF-450B-A714-284181DC0318}" type="presParOf" srcId="{E60531DD-BD7C-41BB-AEFC-B3937CFB7E8F}" destId="{CCED8174-7710-426C-9C44-4F2ED5CC77BD}" srcOrd="5" destOrd="0" presId="urn:microsoft.com/office/officeart/2005/8/layout/vList2"/>
    <dgm:cxn modelId="{613F2F46-6725-40A8-9C3F-D4CCD2A6BECE}" type="presParOf" srcId="{E60531DD-BD7C-41BB-AEFC-B3937CFB7E8F}" destId="{5D141884-D287-42F8-B228-81D299C0EB07}" srcOrd="6" destOrd="0" presId="urn:microsoft.com/office/officeart/2005/8/layout/vList2"/>
    <dgm:cxn modelId="{13031260-9889-4575-A260-C8EDCE38B281}" type="presParOf" srcId="{E60531DD-BD7C-41BB-AEFC-B3937CFB7E8F}" destId="{7ABA5398-5AA5-4BCD-808F-9E8E887AAE41}" srcOrd="7" destOrd="0" presId="urn:microsoft.com/office/officeart/2005/8/layout/vList2"/>
    <dgm:cxn modelId="{BA84C866-253A-441F-B791-23FAE0B0A18A}" type="presParOf" srcId="{E60531DD-BD7C-41BB-AEFC-B3937CFB7E8F}" destId="{194DD4BA-6CCD-4AE2-9B11-D939D55E480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BEB8-28C0-42BE-AED5-71B8BC955A3C}">
      <dsp:nvSpPr>
        <dsp:cNvPr id="0" name=""/>
        <dsp:cNvSpPr/>
      </dsp:nvSpPr>
      <dsp:spPr>
        <a:xfrm>
          <a:off x="0" y="38469"/>
          <a:ext cx="9028958"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baseline="0" dirty="0"/>
            <a:t>Abhijat Singh</a:t>
          </a:r>
          <a:endParaRPr lang="en-IN" sz="2100" kern="1200" dirty="0"/>
        </a:p>
      </dsp:txBody>
      <dsp:txXfrm>
        <a:off x="23988" y="62457"/>
        <a:ext cx="8980982" cy="443423"/>
      </dsp:txXfrm>
    </dsp:sp>
    <dsp:sp modelId="{DE87BCBD-F320-487C-AADC-B8450A1C8A3B}">
      <dsp:nvSpPr>
        <dsp:cNvPr id="0" name=""/>
        <dsp:cNvSpPr/>
      </dsp:nvSpPr>
      <dsp:spPr>
        <a:xfrm>
          <a:off x="0" y="590349"/>
          <a:ext cx="9028958"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baseline="0"/>
            <a:t>Ajit Tiwari</a:t>
          </a:r>
          <a:endParaRPr lang="en-IN" sz="2100" kern="1200"/>
        </a:p>
      </dsp:txBody>
      <dsp:txXfrm>
        <a:off x="23988" y="614337"/>
        <a:ext cx="8980982" cy="443423"/>
      </dsp:txXfrm>
    </dsp:sp>
    <dsp:sp modelId="{E2278CE7-F639-4AFD-8CC4-03A69F0892A3}">
      <dsp:nvSpPr>
        <dsp:cNvPr id="0" name=""/>
        <dsp:cNvSpPr/>
      </dsp:nvSpPr>
      <dsp:spPr>
        <a:xfrm>
          <a:off x="0" y="1142229"/>
          <a:ext cx="9028958"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baseline="0"/>
            <a:t>Vivek Mishra</a:t>
          </a:r>
          <a:endParaRPr lang="en-IN" sz="2100" kern="1200"/>
        </a:p>
      </dsp:txBody>
      <dsp:txXfrm>
        <a:off x="23988" y="1166217"/>
        <a:ext cx="8980982" cy="443423"/>
      </dsp:txXfrm>
    </dsp:sp>
    <dsp:sp modelId="{5D141884-D287-42F8-B228-81D299C0EB07}">
      <dsp:nvSpPr>
        <dsp:cNvPr id="0" name=""/>
        <dsp:cNvSpPr/>
      </dsp:nvSpPr>
      <dsp:spPr>
        <a:xfrm>
          <a:off x="0" y="1694109"/>
          <a:ext cx="9028958"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baseline="0"/>
            <a:t>Nikhil Yadav</a:t>
          </a:r>
          <a:endParaRPr lang="en-IN" sz="2100" kern="1200"/>
        </a:p>
      </dsp:txBody>
      <dsp:txXfrm>
        <a:off x="23988" y="1718097"/>
        <a:ext cx="8980982" cy="443423"/>
      </dsp:txXfrm>
    </dsp:sp>
    <dsp:sp modelId="{194DD4BA-6CCD-4AE2-9B11-D939D55E4806}">
      <dsp:nvSpPr>
        <dsp:cNvPr id="0" name=""/>
        <dsp:cNvSpPr/>
      </dsp:nvSpPr>
      <dsp:spPr>
        <a:xfrm>
          <a:off x="0" y="2245989"/>
          <a:ext cx="9028958"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baseline="0" dirty="0"/>
            <a:t>Mridul Kumar Singh</a:t>
          </a:r>
          <a:endParaRPr lang="en-IN" sz="2100" kern="1200" dirty="0"/>
        </a:p>
      </dsp:txBody>
      <dsp:txXfrm>
        <a:off x="23988" y="2269977"/>
        <a:ext cx="8980982"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8B9BBB-2E38-4905-8AB7-3540CEBBF2C1}" type="datetimeFigureOut">
              <a:rPr lang="en-IN" smtClean="0"/>
              <a:t>03-08-2024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7748D82-1404-4ABC-A8AD-3DF736544B8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80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B9BBB-2E38-4905-8AB7-3540CEBBF2C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48D82-1404-4ABC-A8AD-3DF736544B8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350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B9BBB-2E38-4905-8AB7-3540CEBBF2C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48D82-1404-4ABC-A8AD-3DF736544B8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555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B9BBB-2E38-4905-8AB7-3540CEBBF2C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48D82-1404-4ABC-A8AD-3DF736544B8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941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B9BBB-2E38-4905-8AB7-3540CEBBF2C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748D82-1404-4ABC-A8AD-3DF736544B8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76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B9BBB-2E38-4905-8AB7-3540CEBBF2C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48D82-1404-4ABC-A8AD-3DF736544B8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816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8B9BBB-2E38-4905-8AB7-3540CEBBF2C1}"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748D82-1404-4ABC-A8AD-3DF736544B8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0479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8B9BBB-2E38-4905-8AB7-3540CEBBF2C1}"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748D82-1404-4ABC-A8AD-3DF736544B8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066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B9BBB-2E38-4905-8AB7-3540CEBBF2C1}"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748D82-1404-4ABC-A8AD-3DF736544B8E}" type="slidenum">
              <a:rPr lang="en-IN" smtClean="0"/>
              <a:t>‹#›</a:t>
            </a:fld>
            <a:endParaRPr lang="en-IN"/>
          </a:p>
        </p:txBody>
      </p:sp>
    </p:spTree>
    <p:extLst>
      <p:ext uri="{BB962C8B-B14F-4D97-AF65-F5344CB8AC3E}">
        <p14:creationId xmlns:p14="http://schemas.microsoft.com/office/powerpoint/2010/main" val="165937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8B9BBB-2E38-4905-8AB7-3540CEBBF2C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748D82-1404-4ABC-A8AD-3DF736544B8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840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8B9BBB-2E38-4905-8AB7-3540CEBBF2C1}" type="datetimeFigureOut">
              <a:rPr lang="en-IN" smtClean="0"/>
              <a:t>03-08-2024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7748D82-1404-4ABC-A8AD-3DF736544B8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08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8B9BBB-2E38-4905-8AB7-3540CEBBF2C1}" type="datetimeFigureOut">
              <a:rPr lang="en-IN" smtClean="0"/>
              <a:t>03-08-2024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748D82-1404-4ABC-A8AD-3DF736544B8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9744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matechange20.commons.gc.cuny.edu/rectifying-the-intersection-of-the-prison-industrial-complex-and-climate-change/"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cumulus-clouds-sky-blue-nature-488842/" TargetMode="External"/><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8E08-C837-1D4D-CDA0-8AF818C36909}"/>
              </a:ext>
            </a:extLst>
          </p:cNvPr>
          <p:cNvSpPr>
            <a:spLocks noGrp="1"/>
          </p:cNvSpPr>
          <p:nvPr>
            <p:ph type="ctrTitle"/>
          </p:nvPr>
        </p:nvSpPr>
        <p:spPr>
          <a:xfrm>
            <a:off x="2417780" y="185057"/>
            <a:ext cx="7085450" cy="1817914"/>
          </a:xfrm>
        </p:spPr>
        <p:txBody>
          <a:bodyPr>
            <a:normAutofit fontScale="90000"/>
          </a:bodyPr>
          <a:lstStyle/>
          <a:p>
            <a:r>
              <a:rPr lang="en-US" dirty="0"/>
              <a:t>Climate-Change-Analysis</a:t>
            </a:r>
            <a:endParaRPr lang="en-IN" dirty="0"/>
          </a:p>
        </p:txBody>
      </p:sp>
      <p:sp>
        <p:nvSpPr>
          <p:cNvPr id="3" name="Subtitle 2">
            <a:extLst>
              <a:ext uri="{FF2B5EF4-FFF2-40B4-BE49-F238E27FC236}">
                <a16:creationId xmlns:a16="http://schemas.microsoft.com/office/drawing/2014/main" id="{800D0995-0A71-564B-DCA0-DF57451E893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506BE05-3DC1-D2B7-071E-0045EE532E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37148" y="2253343"/>
            <a:ext cx="9917703" cy="3918857"/>
          </a:xfrm>
          <a:prstGeom prst="rect">
            <a:avLst/>
          </a:prstGeom>
        </p:spPr>
      </p:pic>
    </p:spTree>
    <p:extLst>
      <p:ext uri="{BB962C8B-B14F-4D97-AF65-F5344CB8AC3E}">
        <p14:creationId xmlns:p14="http://schemas.microsoft.com/office/powerpoint/2010/main" val="291981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0ACFE0-C96D-5454-819B-B4964C630686}"/>
              </a:ext>
            </a:extLst>
          </p:cNvPr>
          <p:cNvSpPr>
            <a:spLocks noGrp="1"/>
          </p:cNvSpPr>
          <p:nvPr>
            <p:ph type="title"/>
          </p:nvPr>
        </p:nvSpPr>
        <p:spPr/>
        <p:txBody>
          <a:bodyPr/>
          <a:lstStyle/>
          <a:p>
            <a:r>
              <a:rPr lang="en-US" dirty="0"/>
              <a:t>season wise temperature change in </a:t>
            </a:r>
            <a:r>
              <a:rPr lang="en-US" dirty="0" err="1"/>
              <a:t>india</a:t>
            </a:r>
            <a:r>
              <a:rPr lang="en-US" dirty="0"/>
              <a:t> (1961-2020)</a:t>
            </a:r>
            <a:endParaRPr lang="en-IN" dirty="0"/>
          </a:p>
        </p:txBody>
      </p:sp>
      <p:pic>
        <p:nvPicPr>
          <p:cNvPr id="10" name="Content Placeholder 9">
            <a:extLst>
              <a:ext uri="{FF2B5EF4-FFF2-40B4-BE49-F238E27FC236}">
                <a16:creationId xmlns:a16="http://schemas.microsoft.com/office/drawing/2014/main" id="{DC1858F6-A160-4576-8DEA-74B3C26B47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464" y="2016125"/>
            <a:ext cx="5749396" cy="3449638"/>
          </a:xfrm>
        </p:spPr>
      </p:pic>
    </p:spTree>
    <p:extLst>
      <p:ext uri="{BB962C8B-B14F-4D97-AF65-F5344CB8AC3E}">
        <p14:creationId xmlns:p14="http://schemas.microsoft.com/office/powerpoint/2010/main" val="4033636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D5B4-96D9-AC63-3428-1F9BDCD273BB}"/>
              </a:ext>
            </a:extLst>
          </p:cNvPr>
          <p:cNvSpPr>
            <a:spLocks noGrp="1"/>
          </p:cNvSpPr>
          <p:nvPr>
            <p:ph type="title"/>
          </p:nvPr>
        </p:nvSpPr>
        <p:spPr/>
        <p:txBody>
          <a:bodyPr/>
          <a:lstStyle/>
          <a:p>
            <a:r>
              <a:rPr lang="en-US" dirty="0"/>
              <a:t>Final outcome of temperature change in </a:t>
            </a:r>
            <a:r>
              <a:rPr lang="en-US" dirty="0" err="1"/>
              <a:t>india</a:t>
            </a:r>
            <a:endParaRPr lang="en-IN" dirty="0"/>
          </a:p>
        </p:txBody>
      </p:sp>
      <p:pic>
        <p:nvPicPr>
          <p:cNvPr id="5" name="Content Placeholder 4">
            <a:extLst>
              <a:ext uri="{FF2B5EF4-FFF2-40B4-BE49-F238E27FC236}">
                <a16:creationId xmlns:a16="http://schemas.microsoft.com/office/drawing/2014/main" id="{8625B82A-4EC8-34C9-4C68-A3F49DB8B4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016124"/>
            <a:ext cx="9067800" cy="3916589"/>
          </a:xfrm>
        </p:spPr>
      </p:pic>
    </p:spTree>
    <p:extLst>
      <p:ext uri="{BB962C8B-B14F-4D97-AF65-F5344CB8AC3E}">
        <p14:creationId xmlns:p14="http://schemas.microsoft.com/office/powerpoint/2010/main" val="186916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0C6E-02D5-0398-E3A6-A9BC1070B7D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A4241FB-FF66-33F5-7664-1A02C6E1A8A0}"/>
              </a:ext>
            </a:extLst>
          </p:cNvPr>
          <p:cNvSpPr>
            <a:spLocks noGrp="1"/>
          </p:cNvSpPr>
          <p:nvPr>
            <p:ph idx="1"/>
          </p:nvPr>
        </p:nvSpPr>
        <p:spPr/>
        <p:txBody>
          <a:bodyPr>
            <a:normAutofit fontScale="55000" lnSpcReduction="20000"/>
          </a:bodyPr>
          <a:lstStyle/>
          <a:p>
            <a:r>
              <a:rPr lang="en-US" dirty="0"/>
              <a:t>In this project, I examined and analyzed how the surface temperature changed in India between 1901 and 2020. I tried to visualize temperature change in India and find trends and patterns of the same and how it varies over different states and union territories. I found that all States &amp; UTs in India have experienced a continuous increase in temperature in the last decade. 22 out of 33 ( ≈ 67%) States &amp; UTs have experienced a temperature change of more than 0.5 °C. Island groups ( Lakshadweep and Andaman &amp; Nicobar) are the most impacted by temperature change. Southern and northern regions have witnessed maximum changes, whereas Eastern and North-Eastern states have experienced the least. The temperature change trend in India (as a whole) shows a continuous temperature rise, particularly in the last few decades. A look at the seasonal temperature change reveals that the winters witnessed the most erratic temperature changes followed by summer, post-monsoon and monsoon. The IPCC Working Group II's report titled 'Climate Change 2022: Impacts, Adaptation and Vulnerability' [10] goes into depth regarding all climate-related threats to agriculture and food systems in parts of Asia. The study also mentions that under RCP8.5 (high emissions scenario), at the end of the century, Lucknow and Patna are among the cities predicted to reach wet-bulb temperatures of 35 degrees if emissions continue to rise, while Bhubaneswar, Chennai, Mumbai, Indore and Ahmedabad are all identified as at risk of reaching wet-bulb temperatures of 32-34 degrees with continued emissions. Overall, Assam, Meghalaya, Tripura, West Bengal, Bihar, Jharkhand, Odisha, Chhattisgarh, Uttar Pradesh, Haryana and Punjab will be the most severely affected, but if emissions continue to increase, all Indian states will have regions that experience wet-bulb 30 degrees or more by the end of the century. The conclusion is that India is already experiencing a warming climate. Unusual and unprecedented spells of hot weather are expected to occur far more frequently and cover much larger areas. Under 4°C warming, the west coast and southern India are projected to shift to new, high-temperature climatic regimes with significant impacts on agriculture. </a:t>
            </a:r>
            <a:endParaRPr lang="en-IN" dirty="0"/>
          </a:p>
        </p:txBody>
      </p:sp>
    </p:spTree>
    <p:extLst>
      <p:ext uri="{BB962C8B-B14F-4D97-AF65-F5344CB8AC3E}">
        <p14:creationId xmlns:p14="http://schemas.microsoft.com/office/powerpoint/2010/main" val="19139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04B09-C89A-A8EC-061A-06AAD34D8817}"/>
              </a:ext>
            </a:extLst>
          </p:cNvPr>
          <p:cNvSpPr>
            <a:spLocks noGrp="1"/>
          </p:cNvSpPr>
          <p:nvPr>
            <p:ph type="ctrTitle"/>
          </p:nvPr>
        </p:nvSpPr>
        <p:spPr>
          <a:xfrm>
            <a:off x="2417779" y="802298"/>
            <a:ext cx="8637073" cy="1222445"/>
          </a:xfrm>
        </p:spPr>
        <p:txBody>
          <a:bodyPr/>
          <a:lstStyle/>
          <a:p>
            <a:r>
              <a:rPr lang="en-US" dirty="0"/>
              <a:t>Team (</a:t>
            </a:r>
            <a:r>
              <a:rPr lang="en-US" dirty="0" err="1"/>
              <a:t>manav</a:t>
            </a:r>
            <a:r>
              <a:rPr lang="en-US" dirty="0"/>
              <a:t>):-</a:t>
            </a:r>
            <a:endParaRPr lang="en-IN" dirty="0"/>
          </a:p>
        </p:txBody>
      </p:sp>
      <p:graphicFrame>
        <p:nvGraphicFramePr>
          <p:cNvPr id="6" name="Diagram 5">
            <a:extLst>
              <a:ext uri="{FF2B5EF4-FFF2-40B4-BE49-F238E27FC236}">
                <a16:creationId xmlns:a16="http://schemas.microsoft.com/office/drawing/2014/main" id="{979130A8-FD38-58B1-CA9F-EFAD128ACD44}"/>
              </a:ext>
            </a:extLst>
          </p:cNvPr>
          <p:cNvGraphicFramePr/>
          <p:nvPr>
            <p:extLst>
              <p:ext uri="{D42A27DB-BD31-4B8C-83A1-F6EECF244321}">
                <p14:modId xmlns:p14="http://schemas.microsoft.com/office/powerpoint/2010/main" val="3265800015"/>
              </p:ext>
            </p:extLst>
          </p:nvPr>
        </p:nvGraphicFramePr>
        <p:xfrm>
          <a:off x="2025894" y="2307771"/>
          <a:ext cx="9028958" cy="2775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73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79760-20DD-24B6-B762-40CAD989BDDB}"/>
              </a:ext>
            </a:extLst>
          </p:cNvPr>
          <p:cNvSpPr>
            <a:spLocks noGrp="1"/>
          </p:cNvSpPr>
          <p:nvPr>
            <p:ph type="title"/>
          </p:nvPr>
        </p:nvSpPr>
        <p:spPr/>
        <p:txBody>
          <a:bodyPr/>
          <a:lstStyle/>
          <a:p>
            <a:r>
              <a:rPr lang="en-US" dirty="0"/>
              <a:t>introduction</a:t>
            </a:r>
            <a:endParaRPr lang="en-IN" dirty="0"/>
          </a:p>
        </p:txBody>
      </p:sp>
      <p:sp>
        <p:nvSpPr>
          <p:cNvPr id="5" name="Text Placeholder 4">
            <a:extLst>
              <a:ext uri="{FF2B5EF4-FFF2-40B4-BE49-F238E27FC236}">
                <a16:creationId xmlns:a16="http://schemas.microsoft.com/office/drawing/2014/main" id="{6F83DE3F-D2D0-019A-7FC9-507FD3D2E969}"/>
              </a:ext>
            </a:extLst>
          </p:cNvPr>
          <p:cNvSpPr>
            <a:spLocks noGrp="1"/>
          </p:cNvSpPr>
          <p:nvPr>
            <p:ph type="body" idx="1"/>
          </p:nvPr>
        </p:nvSpPr>
        <p:spPr/>
        <p:txBody>
          <a:bodyPr/>
          <a:lstStyle/>
          <a:p>
            <a:r>
              <a:rPr lang="en-US" dirty="0"/>
              <a:t>Climate change </a:t>
            </a:r>
            <a:endParaRPr lang="en-IN" dirty="0"/>
          </a:p>
        </p:txBody>
      </p:sp>
      <p:sp>
        <p:nvSpPr>
          <p:cNvPr id="6" name="Content Placeholder 5">
            <a:extLst>
              <a:ext uri="{FF2B5EF4-FFF2-40B4-BE49-F238E27FC236}">
                <a16:creationId xmlns:a16="http://schemas.microsoft.com/office/drawing/2014/main" id="{178BEB44-AF6E-AB23-A4BE-3C918E7C564C}"/>
              </a:ext>
            </a:extLst>
          </p:cNvPr>
          <p:cNvSpPr>
            <a:spLocks noGrp="1"/>
          </p:cNvSpPr>
          <p:nvPr>
            <p:ph sz="half" idx="2"/>
          </p:nvPr>
        </p:nvSpPr>
        <p:spPr/>
        <p:txBody>
          <a:bodyPr>
            <a:normAutofit fontScale="62500" lnSpcReduction="20000"/>
          </a:bodyPr>
          <a:lstStyle/>
          <a:p>
            <a:r>
              <a:rPr lang="en-US" dirty="0"/>
              <a:t>Here's a potential introduction to the topic of climate change: "Climate change refers to the long-term warming of the planet due to an increase in average global temperatures, primarily caused by human activities that release greenhouse gases, such as carbon dioxide and methane, into the atmosphere. This phenomenon has far-reaching consequences, including rising sea levels, more frequent and severe weather events, and altered ecosystems, impacting biodiversity, human health, and the economy. As the world grapples with the challenges of climate change, understanding its causes, effects, and potential solutions is crucial for developing strategies to mitigate its impacts and create a sustainable future."</a:t>
            </a:r>
            <a:endParaRPr lang="en-IN" dirty="0"/>
          </a:p>
        </p:txBody>
      </p:sp>
      <p:sp>
        <p:nvSpPr>
          <p:cNvPr id="7" name="Text Placeholder 6">
            <a:extLst>
              <a:ext uri="{FF2B5EF4-FFF2-40B4-BE49-F238E27FC236}">
                <a16:creationId xmlns:a16="http://schemas.microsoft.com/office/drawing/2014/main" id="{127F6589-559C-1B0D-4B85-2BC52A9075A1}"/>
              </a:ext>
            </a:extLst>
          </p:cNvPr>
          <p:cNvSpPr>
            <a:spLocks noGrp="1"/>
          </p:cNvSpPr>
          <p:nvPr>
            <p:ph type="body" sz="quarter" idx="3"/>
          </p:nvPr>
        </p:nvSpPr>
        <p:spPr/>
        <p:txBody>
          <a:bodyPr/>
          <a:lstStyle/>
          <a:p>
            <a:endParaRPr lang="en-IN"/>
          </a:p>
        </p:txBody>
      </p:sp>
      <p:pic>
        <p:nvPicPr>
          <p:cNvPr id="10" name="Content Placeholder 9" descr="Rolling agricultural landscape">
            <a:extLst>
              <a:ext uri="{FF2B5EF4-FFF2-40B4-BE49-F238E27FC236}">
                <a16:creationId xmlns:a16="http://schemas.microsoft.com/office/drawing/2014/main" id="{C098ED3C-E801-3ED6-D524-DC0F51005E1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12362" y="2019550"/>
            <a:ext cx="4799924" cy="3439864"/>
          </a:xfrm>
        </p:spPr>
      </p:pic>
    </p:spTree>
    <p:extLst>
      <p:ext uri="{BB962C8B-B14F-4D97-AF65-F5344CB8AC3E}">
        <p14:creationId xmlns:p14="http://schemas.microsoft.com/office/powerpoint/2010/main" val="62451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EDAC-2A12-7DA9-937B-F2D938482221}"/>
              </a:ext>
            </a:extLst>
          </p:cNvPr>
          <p:cNvSpPr>
            <a:spLocks noGrp="1"/>
          </p:cNvSpPr>
          <p:nvPr>
            <p:ph type="title"/>
          </p:nvPr>
        </p:nvSpPr>
        <p:spPr>
          <a:xfrm>
            <a:off x="1451579" y="804520"/>
            <a:ext cx="9603275" cy="512652"/>
          </a:xfrm>
        </p:spPr>
        <p:txBody>
          <a:bodyPr>
            <a:normAutofit fontScale="90000"/>
          </a:bodyPr>
          <a:lstStyle/>
          <a:p>
            <a:r>
              <a:rPr lang="en-US" dirty="0"/>
              <a:t>Project summary</a:t>
            </a:r>
            <a:endParaRPr lang="en-IN" dirty="0"/>
          </a:p>
        </p:txBody>
      </p:sp>
      <p:sp>
        <p:nvSpPr>
          <p:cNvPr id="3" name="Content Placeholder 2">
            <a:extLst>
              <a:ext uri="{FF2B5EF4-FFF2-40B4-BE49-F238E27FC236}">
                <a16:creationId xmlns:a16="http://schemas.microsoft.com/office/drawing/2014/main" id="{E20292B7-C1CC-7427-B388-8E17D28878FB}"/>
              </a:ext>
            </a:extLst>
          </p:cNvPr>
          <p:cNvSpPr>
            <a:spLocks noGrp="1"/>
          </p:cNvSpPr>
          <p:nvPr>
            <p:ph idx="1"/>
          </p:nvPr>
        </p:nvSpPr>
        <p:spPr>
          <a:xfrm>
            <a:off x="1451579" y="1828800"/>
            <a:ext cx="9603275" cy="4224681"/>
          </a:xfrm>
        </p:spPr>
        <p:txBody>
          <a:bodyPr>
            <a:normAutofit/>
          </a:bodyPr>
          <a:lstStyle/>
          <a:p>
            <a:r>
              <a:rPr lang="en-US" dirty="0"/>
              <a:t>Climate change is a pressing global issue with far-reaching impacts on local climates. In India, the effects of climate </a:t>
            </a:r>
          </a:p>
          <a:p>
            <a:r>
              <a:rPr lang="en-US" dirty="0"/>
              <a:t>change are already evident in various regions, manifesting as temperature fluctuations increased frequency of </a:t>
            </a:r>
          </a:p>
          <a:p>
            <a:r>
              <a:rPr lang="en-US" dirty="0"/>
              <a:t>extreme weather events, and alterations in seasonal patterns. Understanding these changes is crucial for developing </a:t>
            </a:r>
          </a:p>
          <a:p>
            <a:r>
              <a:rPr lang="en-US" dirty="0"/>
              <a:t>In this project we will identify the States/UTs temperature change in the last </a:t>
            </a:r>
            <a:r>
              <a:rPr lang="en-US" dirty="0" err="1"/>
              <a:t>deacde</a:t>
            </a:r>
            <a:r>
              <a:rPr lang="en-US" dirty="0"/>
              <a:t> using (MS excel, Python, Matplotlib and Seaborn)</a:t>
            </a:r>
          </a:p>
          <a:p>
            <a:endParaRPr lang="en-US" dirty="0"/>
          </a:p>
          <a:p>
            <a:endParaRPr lang="en-IN" dirty="0"/>
          </a:p>
        </p:txBody>
      </p:sp>
    </p:spTree>
    <p:extLst>
      <p:ext uri="{BB962C8B-B14F-4D97-AF65-F5344CB8AC3E}">
        <p14:creationId xmlns:p14="http://schemas.microsoft.com/office/powerpoint/2010/main" val="266639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590D97-593D-D4D3-B2B9-23F8F1A94C98}"/>
              </a:ext>
            </a:extLst>
          </p:cNvPr>
          <p:cNvSpPr>
            <a:spLocks noGrp="1"/>
          </p:cNvSpPr>
          <p:nvPr>
            <p:ph type="title"/>
          </p:nvPr>
        </p:nvSpPr>
        <p:spPr>
          <a:xfrm>
            <a:off x="1451206" y="1129513"/>
            <a:ext cx="5532328" cy="1581030"/>
          </a:xfrm>
        </p:spPr>
        <p:txBody>
          <a:bodyPr/>
          <a:lstStyle/>
          <a:p>
            <a:r>
              <a:rPr lang="en-US" dirty="0"/>
              <a:t>Purpose of the project</a:t>
            </a:r>
            <a:endParaRPr lang="en-IN" dirty="0"/>
          </a:p>
        </p:txBody>
      </p:sp>
      <p:pic>
        <p:nvPicPr>
          <p:cNvPr id="8" name="Picture Placeholder 7">
            <a:extLst>
              <a:ext uri="{FF2B5EF4-FFF2-40B4-BE49-F238E27FC236}">
                <a16:creationId xmlns:a16="http://schemas.microsoft.com/office/drawing/2014/main" id="{F52E346E-A05A-BE30-1CD7-7FC97FE85D36}"/>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944" r="25944"/>
          <a:stretch>
            <a:fillRect/>
          </a:stretch>
        </p:blipFill>
        <p:spPr/>
      </p:pic>
      <p:sp>
        <p:nvSpPr>
          <p:cNvPr id="6" name="Text Placeholder 5">
            <a:extLst>
              <a:ext uri="{FF2B5EF4-FFF2-40B4-BE49-F238E27FC236}">
                <a16:creationId xmlns:a16="http://schemas.microsoft.com/office/drawing/2014/main" id="{BB034092-5032-9898-54B9-1B027327D89B}"/>
              </a:ext>
            </a:extLst>
          </p:cNvPr>
          <p:cNvSpPr>
            <a:spLocks noGrp="1"/>
          </p:cNvSpPr>
          <p:nvPr>
            <p:ph type="body" sz="half" idx="2"/>
          </p:nvPr>
        </p:nvSpPr>
        <p:spPr>
          <a:xfrm>
            <a:off x="1450329" y="3145971"/>
            <a:ext cx="5524404" cy="2003763"/>
          </a:xfrm>
        </p:spPr>
        <p:txBody>
          <a:bodyPr>
            <a:normAutofit fontScale="92500" lnSpcReduction="20000"/>
          </a:bodyPr>
          <a:lstStyle/>
          <a:p>
            <a:r>
              <a:rPr lang="en-US" dirty="0"/>
              <a:t>To examine the zone-wise temperature change scenario in India over the decade.</a:t>
            </a:r>
          </a:p>
          <a:p>
            <a:r>
              <a:rPr lang="en-US" dirty="0"/>
              <a:t>To outline the seasonal temperature change patterns in India.</a:t>
            </a:r>
          </a:p>
          <a:p>
            <a:r>
              <a:rPr lang="en-US" dirty="0"/>
              <a:t>And our goal is to provide complete analysis and detection from the predefined dataset</a:t>
            </a:r>
            <a:endParaRPr lang="en-IN" dirty="0"/>
          </a:p>
        </p:txBody>
      </p:sp>
    </p:spTree>
    <p:extLst>
      <p:ext uri="{BB962C8B-B14F-4D97-AF65-F5344CB8AC3E}">
        <p14:creationId xmlns:p14="http://schemas.microsoft.com/office/powerpoint/2010/main" val="381565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F4328E-6FFA-CDA8-6B26-6FFAAA24CDDC}"/>
              </a:ext>
            </a:extLst>
          </p:cNvPr>
          <p:cNvSpPr>
            <a:spLocks noGrp="1"/>
          </p:cNvSpPr>
          <p:nvPr>
            <p:ph type="title"/>
          </p:nvPr>
        </p:nvSpPr>
        <p:spPr/>
        <p:txBody>
          <a:bodyPr/>
          <a:lstStyle/>
          <a:p>
            <a:r>
              <a:rPr lang="en-US" dirty="0"/>
              <a:t>Data before cleaning</a:t>
            </a:r>
            <a:endParaRPr lang="en-IN" dirty="0"/>
          </a:p>
        </p:txBody>
      </p:sp>
      <p:pic>
        <p:nvPicPr>
          <p:cNvPr id="3" name="Content Placeholder 2">
            <a:extLst>
              <a:ext uri="{FF2B5EF4-FFF2-40B4-BE49-F238E27FC236}">
                <a16:creationId xmlns:a16="http://schemas.microsoft.com/office/drawing/2014/main" id="{3BF321E9-54DE-C8F1-DC92-FB4AC63AC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975" y="2360315"/>
            <a:ext cx="9604375" cy="2761257"/>
          </a:xfrm>
        </p:spPr>
      </p:pic>
    </p:spTree>
    <p:extLst>
      <p:ext uri="{BB962C8B-B14F-4D97-AF65-F5344CB8AC3E}">
        <p14:creationId xmlns:p14="http://schemas.microsoft.com/office/powerpoint/2010/main" val="75159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FF22-A310-03D6-D2CA-79A1A1A7A29F}"/>
              </a:ext>
            </a:extLst>
          </p:cNvPr>
          <p:cNvSpPr>
            <a:spLocks noGrp="1"/>
          </p:cNvSpPr>
          <p:nvPr>
            <p:ph type="title"/>
          </p:nvPr>
        </p:nvSpPr>
        <p:spPr/>
        <p:txBody>
          <a:bodyPr/>
          <a:lstStyle/>
          <a:p>
            <a:r>
              <a:rPr lang="en-US" dirty="0"/>
              <a:t>Data after cleaning</a:t>
            </a:r>
            <a:endParaRPr lang="en-IN" dirty="0"/>
          </a:p>
        </p:txBody>
      </p:sp>
      <p:pic>
        <p:nvPicPr>
          <p:cNvPr id="9" name="Content Placeholder 8">
            <a:extLst>
              <a:ext uri="{FF2B5EF4-FFF2-40B4-BE49-F238E27FC236}">
                <a16:creationId xmlns:a16="http://schemas.microsoft.com/office/drawing/2014/main" id="{5B8BDAC6-20E0-7B2F-3D6F-E657CBA42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539" y="2016125"/>
            <a:ext cx="6979246" cy="3449638"/>
          </a:xfrm>
        </p:spPr>
      </p:pic>
    </p:spTree>
    <p:extLst>
      <p:ext uri="{BB962C8B-B14F-4D97-AF65-F5344CB8AC3E}">
        <p14:creationId xmlns:p14="http://schemas.microsoft.com/office/powerpoint/2010/main" val="34451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F3CD-7AA2-E941-8555-E24E02F4CD14}"/>
              </a:ext>
            </a:extLst>
          </p:cNvPr>
          <p:cNvSpPr>
            <a:spLocks noGrp="1"/>
          </p:cNvSpPr>
          <p:nvPr>
            <p:ph type="title"/>
          </p:nvPr>
        </p:nvSpPr>
        <p:spPr/>
        <p:txBody>
          <a:bodyPr/>
          <a:lstStyle/>
          <a:p>
            <a:r>
              <a:rPr lang="en-US" dirty="0"/>
              <a:t>Data visualization</a:t>
            </a:r>
            <a:endParaRPr lang="en-IN" dirty="0"/>
          </a:p>
        </p:txBody>
      </p:sp>
      <p:sp>
        <p:nvSpPr>
          <p:cNvPr id="3" name="Text Placeholder 2">
            <a:extLst>
              <a:ext uri="{FF2B5EF4-FFF2-40B4-BE49-F238E27FC236}">
                <a16:creationId xmlns:a16="http://schemas.microsoft.com/office/drawing/2014/main" id="{E9FB6762-668C-0CC6-E0F2-4807EA3C854B}"/>
              </a:ext>
            </a:extLst>
          </p:cNvPr>
          <p:cNvSpPr>
            <a:spLocks noGrp="1"/>
          </p:cNvSpPr>
          <p:nvPr>
            <p:ph type="body" idx="1"/>
          </p:nvPr>
        </p:nvSpPr>
        <p:spPr/>
        <p:txBody>
          <a:bodyPr>
            <a:normAutofit fontScale="92500"/>
          </a:bodyPr>
          <a:lstStyle/>
          <a:p>
            <a:r>
              <a:rPr lang="en-US" dirty="0"/>
              <a:t>Temperature change in </a:t>
            </a:r>
            <a:r>
              <a:rPr lang="en-US" dirty="0" err="1"/>
              <a:t>india</a:t>
            </a:r>
            <a:r>
              <a:rPr lang="en-US" dirty="0"/>
              <a:t> (1901-2020)</a:t>
            </a:r>
            <a:endParaRPr lang="en-IN" dirty="0"/>
          </a:p>
        </p:txBody>
      </p:sp>
      <p:pic>
        <p:nvPicPr>
          <p:cNvPr id="8" name="Content Placeholder 7">
            <a:extLst>
              <a:ext uri="{FF2B5EF4-FFF2-40B4-BE49-F238E27FC236}">
                <a16:creationId xmlns:a16="http://schemas.microsoft.com/office/drawing/2014/main" id="{88FF761B-3C8D-A779-D779-88971DECD5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6333" y="2824163"/>
            <a:ext cx="4407958" cy="2644775"/>
          </a:xfrm>
        </p:spPr>
      </p:pic>
      <p:sp>
        <p:nvSpPr>
          <p:cNvPr id="5" name="Text Placeholder 4">
            <a:extLst>
              <a:ext uri="{FF2B5EF4-FFF2-40B4-BE49-F238E27FC236}">
                <a16:creationId xmlns:a16="http://schemas.microsoft.com/office/drawing/2014/main" id="{731B63B9-F09C-FAB6-2FD2-E219FE55C52A}"/>
              </a:ext>
            </a:extLst>
          </p:cNvPr>
          <p:cNvSpPr>
            <a:spLocks noGrp="1"/>
          </p:cNvSpPr>
          <p:nvPr>
            <p:ph type="body" sz="quarter" idx="3"/>
          </p:nvPr>
        </p:nvSpPr>
        <p:spPr/>
        <p:txBody>
          <a:bodyPr>
            <a:normAutofit fontScale="92500"/>
          </a:bodyPr>
          <a:lstStyle/>
          <a:p>
            <a:r>
              <a:rPr lang="en-US" dirty="0"/>
              <a:t>Zone wise temperature change in the last ten years (2011-2020)</a:t>
            </a:r>
            <a:endParaRPr lang="en-IN" dirty="0"/>
          </a:p>
        </p:txBody>
      </p:sp>
      <p:pic>
        <p:nvPicPr>
          <p:cNvPr id="10" name="Content Placeholder 9">
            <a:extLst>
              <a:ext uri="{FF2B5EF4-FFF2-40B4-BE49-F238E27FC236}">
                <a16:creationId xmlns:a16="http://schemas.microsoft.com/office/drawing/2014/main" id="{F4E750E3-B565-214B-65DA-BB1B59B101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35738" y="2820988"/>
            <a:ext cx="4397375" cy="2638425"/>
          </a:xfrm>
        </p:spPr>
      </p:pic>
    </p:spTree>
    <p:extLst>
      <p:ext uri="{BB962C8B-B14F-4D97-AF65-F5344CB8AC3E}">
        <p14:creationId xmlns:p14="http://schemas.microsoft.com/office/powerpoint/2010/main" val="78430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1FE9E3-94FB-9F0C-8917-2C79FE8533AB}"/>
              </a:ext>
            </a:extLst>
          </p:cNvPr>
          <p:cNvSpPr>
            <a:spLocks noGrp="1"/>
          </p:cNvSpPr>
          <p:nvPr>
            <p:ph type="title"/>
          </p:nvPr>
        </p:nvSpPr>
        <p:spPr/>
        <p:txBody>
          <a:bodyPr/>
          <a:lstStyle/>
          <a:p>
            <a:r>
              <a:rPr lang="en-US" dirty="0"/>
              <a:t>Data visualization</a:t>
            </a:r>
            <a:endParaRPr lang="en-IN" dirty="0"/>
          </a:p>
        </p:txBody>
      </p:sp>
      <p:sp>
        <p:nvSpPr>
          <p:cNvPr id="8" name="Text Placeholder 7">
            <a:extLst>
              <a:ext uri="{FF2B5EF4-FFF2-40B4-BE49-F238E27FC236}">
                <a16:creationId xmlns:a16="http://schemas.microsoft.com/office/drawing/2014/main" id="{E249A3A2-E777-BD39-9623-1A89C7576C2A}"/>
              </a:ext>
            </a:extLst>
          </p:cNvPr>
          <p:cNvSpPr>
            <a:spLocks noGrp="1"/>
          </p:cNvSpPr>
          <p:nvPr>
            <p:ph type="body" idx="1"/>
          </p:nvPr>
        </p:nvSpPr>
        <p:spPr/>
        <p:txBody>
          <a:bodyPr>
            <a:normAutofit fontScale="85000" lnSpcReduction="20000"/>
          </a:bodyPr>
          <a:lstStyle/>
          <a:p>
            <a:r>
              <a:rPr lang="en-US" dirty="0"/>
              <a:t>Ten States/</a:t>
            </a:r>
            <a:r>
              <a:rPr lang="en-US" dirty="0" err="1"/>
              <a:t>uts</a:t>
            </a:r>
            <a:r>
              <a:rPr lang="en-US" dirty="0"/>
              <a:t> which suffered the least from temperature change in the last ten years (2011-2020)</a:t>
            </a:r>
            <a:endParaRPr lang="en-IN" dirty="0"/>
          </a:p>
        </p:txBody>
      </p:sp>
      <p:pic>
        <p:nvPicPr>
          <p:cNvPr id="13" name="Content Placeholder 12">
            <a:extLst>
              <a:ext uri="{FF2B5EF4-FFF2-40B4-BE49-F238E27FC236}">
                <a16:creationId xmlns:a16="http://schemas.microsoft.com/office/drawing/2014/main" id="{F02FAAE6-3431-9AE0-C4C5-E4A47DB9CE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66333" y="2824163"/>
            <a:ext cx="4407958" cy="2644775"/>
          </a:xfrm>
        </p:spPr>
      </p:pic>
      <p:sp>
        <p:nvSpPr>
          <p:cNvPr id="10" name="Text Placeholder 9">
            <a:extLst>
              <a:ext uri="{FF2B5EF4-FFF2-40B4-BE49-F238E27FC236}">
                <a16:creationId xmlns:a16="http://schemas.microsoft.com/office/drawing/2014/main" id="{8267FE7B-73FB-48FC-BABD-AEEE3F62924E}"/>
              </a:ext>
            </a:extLst>
          </p:cNvPr>
          <p:cNvSpPr>
            <a:spLocks noGrp="1"/>
          </p:cNvSpPr>
          <p:nvPr>
            <p:ph type="body" sz="quarter" idx="3"/>
          </p:nvPr>
        </p:nvSpPr>
        <p:spPr/>
        <p:txBody>
          <a:bodyPr>
            <a:normAutofit fontScale="85000" lnSpcReduction="20000"/>
          </a:bodyPr>
          <a:lstStyle/>
          <a:p>
            <a:r>
              <a:rPr lang="en-US" dirty="0"/>
              <a:t>Ten states/</a:t>
            </a:r>
            <a:r>
              <a:rPr lang="en-US" dirty="0" err="1"/>
              <a:t>uts</a:t>
            </a:r>
            <a:r>
              <a:rPr lang="en-US" dirty="0"/>
              <a:t> which suffered the most from temperature change in the last ten years (2011-2020)</a:t>
            </a:r>
            <a:endParaRPr lang="en-IN" dirty="0"/>
          </a:p>
        </p:txBody>
      </p:sp>
      <p:pic>
        <p:nvPicPr>
          <p:cNvPr id="15" name="Content Placeholder 14">
            <a:extLst>
              <a:ext uri="{FF2B5EF4-FFF2-40B4-BE49-F238E27FC236}">
                <a16:creationId xmlns:a16="http://schemas.microsoft.com/office/drawing/2014/main" id="{261B5A85-0D8B-A739-A8D0-6C626F1242E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35738" y="2820988"/>
            <a:ext cx="4397375" cy="2638425"/>
          </a:xfrm>
        </p:spPr>
      </p:pic>
    </p:spTree>
    <p:extLst>
      <p:ext uri="{BB962C8B-B14F-4D97-AF65-F5344CB8AC3E}">
        <p14:creationId xmlns:p14="http://schemas.microsoft.com/office/powerpoint/2010/main" val="30981719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117</TotalTime>
  <Words>744</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Climate-Change-Analysis</vt:lpstr>
      <vt:lpstr>Team (manav):-</vt:lpstr>
      <vt:lpstr>introduction</vt:lpstr>
      <vt:lpstr>Project summary</vt:lpstr>
      <vt:lpstr>Purpose of the project</vt:lpstr>
      <vt:lpstr>Data before cleaning</vt:lpstr>
      <vt:lpstr>Data after cleaning</vt:lpstr>
      <vt:lpstr>Data visualization</vt:lpstr>
      <vt:lpstr>Data visualization</vt:lpstr>
      <vt:lpstr>season wise temperature change in india (1961-2020)</vt:lpstr>
      <vt:lpstr>Final outcome of temperature change in india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Abhijat Singh</dc:creator>
  <cp:lastModifiedBy>Abhijat Singh</cp:lastModifiedBy>
  <cp:revision>1</cp:revision>
  <dcterms:created xsi:type="dcterms:W3CDTF">2024-08-03T02:46:14Z</dcterms:created>
  <dcterms:modified xsi:type="dcterms:W3CDTF">2024-08-03T07:09:24Z</dcterms:modified>
</cp:coreProperties>
</file>