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1" r:id="rId6"/>
    <p:sldId id="263" r:id="rId7"/>
    <p:sldId id="260"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C49B-086E-4DAC-8A78-AB89CFB3A6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C9F5DD-0721-408B-A7B3-4A1981F4E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161AED-78C0-4A54-86F5-AC823193151C}"/>
              </a:ext>
            </a:extLst>
          </p:cNvPr>
          <p:cNvSpPr>
            <a:spLocks noGrp="1"/>
          </p:cNvSpPr>
          <p:nvPr>
            <p:ph type="dt" sz="half" idx="10"/>
          </p:nvPr>
        </p:nvSpPr>
        <p:spPr/>
        <p:txBody>
          <a:bodyPr/>
          <a:lstStyle/>
          <a:p>
            <a:fld id="{05ACA996-A8A6-4781-9D1C-E5836584E8D9}" type="datetimeFigureOut">
              <a:rPr lang="en-IN" smtClean="0"/>
              <a:t>21-03-2022</a:t>
            </a:fld>
            <a:endParaRPr lang="en-IN"/>
          </a:p>
        </p:txBody>
      </p:sp>
      <p:sp>
        <p:nvSpPr>
          <p:cNvPr id="5" name="Footer Placeholder 4">
            <a:extLst>
              <a:ext uri="{FF2B5EF4-FFF2-40B4-BE49-F238E27FC236}">
                <a16:creationId xmlns:a16="http://schemas.microsoft.com/office/drawing/2014/main" id="{2ED80393-395C-48AB-B9F8-6A5B270507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59E4D4-BC1B-4F33-819F-6E28333C90DA}"/>
              </a:ext>
            </a:extLst>
          </p:cNvPr>
          <p:cNvSpPr>
            <a:spLocks noGrp="1"/>
          </p:cNvSpPr>
          <p:nvPr>
            <p:ph type="sldNum" sz="quarter" idx="12"/>
          </p:nvPr>
        </p:nvSpPr>
        <p:spPr/>
        <p:txBody>
          <a:bodyPr/>
          <a:lstStyle/>
          <a:p>
            <a:fld id="{3D88E61B-B9A6-4368-A9B9-A708A244CC06}" type="slidenum">
              <a:rPr lang="en-IN" smtClean="0"/>
              <a:t>‹#›</a:t>
            </a:fld>
            <a:endParaRPr lang="en-IN"/>
          </a:p>
        </p:txBody>
      </p:sp>
    </p:spTree>
    <p:extLst>
      <p:ext uri="{BB962C8B-B14F-4D97-AF65-F5344CB8AC3E}">
        <p14:creationId xmlns:p14="http://schemas.microsoft.com/office/powerpoint/2010/main" val="3104297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BFB0-76CF-450E-9BA5-AA069929BB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9BA4AC-9166-45D2-9157-EA4E4E86C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F57589-1E89-4F28-82AD-162BAFD406B9}"/>
              </a:ext>
            </a:extLst>
          </p:cNvPr>
          <p:cNvSpPr>
            <a:spLocks noGrp="1"/>
          </p:cNvSpPr>
          <p:nvPr>
            <p:ph type="dt" sz="half" idx="10"/>
          </p:nvPr>
        </p:nvSpPr>
        <p:spPr/>
        <p:txBody>
          <a:bodyPr/>
          <a:lstStyle/>
          <a:p>
            <a:fld id="{05ACA996-A8A6-4781-9D1C-E5836584E8D9}" type="datetimeFigureOut">
              <a:rPr lang="en-IN" smtClean="0"/>
              <a:t>21-03-2022</a:t>
            </a:fld>
            <a:endParaRPr lang="en-IN"/>
          </a:p>
        </p:txBody>
      </p:sp>
      <p:sp>
        <p:nvSpPr>
          <p:cNvPr id="5" name="Footer Placeholder 4">
            <a:extLst>
              <a:ext uri="{FF2B5EF4-FFF2-40B4-BE49-F238E27FC236}">
                <a16:creationId xmlns:a16="http://schemas.microsoft.com/office/drawing/2014/main" id="{69316AB6-2AF5-455B-A029-3DC62FACFC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C0A2A7-076E-497C-A086-24668FABD19E}"/>
              </a:ext>
            </a:extLst>
          </p:cNvPr>
          <p:cNvSpPr>
            <a:spLocks noGrp="1"/>
          </p:cNvSpPr>
          <p:nvPr>
            <p:ph type="sldNum" sz="quarter" idx="12"/>
          </p:nvPr>
        </p:nvSpPr>
        <p:spPr/>
        <p:txBody>
          <a:bodyPr/>
          <a:lstStyle/>
          <a:p>
            <a:fld id="{3D88E61B-B9A6-4368-A9B9-A708A244CC06}" type="slidenum">
              <a:rPr lang="en-IN" smtClean="0"/>
              <a:t>‹#›</a:t>
            </a:fld>
            <a:endParaRPr lang="en-IN"/>
          </a:p>
        </p:txBody>
      </p:sp>
    </p:spTree>
    <p:extLst>
      <p:ext uri="{BB962C8B-B14F-4D97-AF65-F5344CB8AC3E}">
        <p14:creationId xmlns:p14="http://schemas.microsoft.com/office/powerpoint/2010/main" val="283256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14DF72-0E33-44C4-9E49-481774BDC7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861F58-F997-4CF8-8869-BD77C50776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30411-1A16-4601-B30D-CB75B167720F}"/>
              </a:ext>
            </a:extLst>
          </p:cNvPr>
          <p:cNvSpPr>
            <a:spLocks noGrp="1"/>
          </p:cNvSpPr>
          <p:nvPr>
            <p:ph type="dt" sz="half" idx="10"/>
          </p:nvPr>
        </p:nvSpPr>
        <p:spPr/>
        <p:txBody>
          <a:bodyPr/>
          <a:lstStyle/>
          <a:p>
            <a:fld id="{05ACA996-A8A6-4781-9D1C-E5836584E8D9}" type="datetimeFigureOut">
              <a:rPr lang="en-IN" smtClean="0"/>
              <a:t>21-03-2022</a:t>
            </a:fld>
            <a:endParaRPr lang="en-IN"/>
          </a:p>
        </p:txBody>
      </p:sp>
      <p:sp>
        <p:nvSpPr>
          <p:cNvPr id="5" name="Footer Placeholder 4">
            <a:extLst>
              <a:ext uri="{FF2B5EF4-FFF2-40B4-BE49-F238E27FC236}">
                <a16:creationId xmlns:a16="http://schemas.microsoft.com/office/drawing/2014/main" id="{64B8B06B-F525-4485-BCA2-964E62DF0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F6D643-2A21-4766-BA70-4AFF713FEEA4}"/>
              </a:ext>
            </a:extLst>
          </p:cNvPr>
          <p:cNvSpPr>
            <a:spLocks noGrp="1"/>
          </p:cNvSpPr>
          <p:nvPr>
            <p:ph type="sldNum" sz="quarter" idx="12"/>
          </p:nvPr>
        </p:nvSpPr>
        <p:spPr/>
        <p:txBody>
          <a:bodyPr/>
          <a:lstStyle/>
          <a:p>
            <a:fld id="{3D88E61B-B9A6-4368-A9B9-A708A244CC06}" type="slidenum">
              <a:rPr lang="en-IN" smtClean="0"/>
              <a:t>‹#›</a:t>
            </a:fld>
            <a:endParaRPr lang="en-IN"/>
          </a:p>
        </p:txBody>
      </p:sp>
    </p:spTree>
    <p:extLst>
      <p:ext uri="{BB962C8B-B14F-4D97-AF65-F5344CB8AC3E}">
        <p14:creationId xmlns:p14="http://schemas.microsoft.com/office/powerpoint/2010/main" val="280086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3384-65B5-4CB4-AD20-FEADE2475D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33AC48-AB1F-4F81-80D1-9368D283F2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8CBE4-ACB1-4452-B926-6F57BA263D8C}"/>
              </a:ext>
            </a:extLst>
          </p:cNvPr>
          <p:cNvSpPr>
            <a:spLocks noGrp="1"/>
          </p:cNvSpPr>
          <p:nvPr>
            <p:ph type="dt" sz="half" idx="10"/>
          </p:nvPr>
        </p:nvSpPr>
        <p:spPr/>
        <p:txBody>
          <a:bodyPr/>
          <a:lstStyle/>
          <a:p>
            <a:fld id="{05ACA996-A8A6-4781-9D1C-E5836584E8D9}" type="datetimeFigureOut">
              <a:rPr lang="en-IN" smtClean="0"/>
              <a:t>21-03-2022</a:t>
            </a:fld>
            <a:endParaRPr lang="en-IN"/>
          </a:p>
        </p:txBody>
      </p:sp>
      <p:sp>
        <p:nvSpPr>
          <p:cNvPr id="5" name="Footer Placeholder 4">
            <a:extLst>
              <a:ext uri="{FF2B5EF4-FFF2-40B4-BE49-F238E27FC236}">
                <a16:creationId xmlns:a16="http://schemas.microsoft.com/office/drawing/2014/main" id="{2C8C85A8-791B-430F-B639-00F3AE4808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5A6E23-61B6-466F-98F6-061E8F902894}"/>
              </a:ext>
            </a:extLst>
          </p:cNvPr>
          <p:cNvSpPr>
            <a:spLocks noGrp="1"/>
          </p:cNvSpPr>
          <p:nvPr>
            <p:ph type="sldNum" sz="quarter" idx="12"/>
          </p:nvPr>
        </p:nvSpPr>
        <p:spPr/>
        <p:txBody>
          <a:bodyPr/>
          <a:lstStyle/>
          <a:p>
            <a:fld id="{3D88E61B-B9A6-4368-A9B9-A708A244CC06}" type="slidenum">
              <a:rPr lang="en-IN" smtClean="0"/>
              <a:t>‹#›</a:t>
            </a:fld>
            <a:endParaRPr lang="en-IN"/>
          </a:p>
        </p:txBody>
      </p:sp>
    </p:spTree>
    <p:extLst>
      <p:ext uri="{BB962C8B-B14F-4D97-AF65-F5344CB8AC3E}">
        <p14:creationId xmlns:p14="http://schemas.microsoft.com/office/powerpoint/2010/main" val="234170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5198-9E48-4C50-9142-31767B002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B379E6-E717-4391-90F9-9F4256DB5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5E9AC-264C-4F5D-A57C-A1DCB82C70F5}"/>
              </a:ext>
            </a:extLst>
          </p:cNvPr>
          <p:cNvSpPr>
            <a:spLocks noGrp="1"/>
          </p:cNvSpPr>
          <p:nvPr>
            <p:ph type="dt" sz="half" idx="10"/>
          </p:nvPr>
        </p:nvSpPr>
        <p:spPr/>
        <p:txBody>
          <a:bodyPr/>
          <a:lstStyle/>
          <a:p>
            <a:fld id="{05ACA996-A8A6-4781-9D1C-E5836584E8D9}" type="datetimeFigureOut">
              <a:rPr lang="en-IN" smtClean="0"/>
              <a:t>21-03-2022</a:t>
            </a:fld>
            <a:endParaRPr lang="en-IN"/>
          </a:p>
        </p:txBody>
      </p:sp>
      <p:sp>
        <p:nvSpPr>
          <p:cNvPr id="5" name="Footer Placeholder 4">
            <a:extLst>
              <a:ext uri="{FF2B5EF4-FFF2-40B4-BE49-F238E27FC236}">
                <a16:creationId xmlns:a16="http://schemas.microsoft.com/office/drawing/2014/main" id="{579B31F9-2787-41A9-BF2A-41DAF6892B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E63DD6-D7F0-4F1E-BB4E-26ED013273CA}"/>
              </a:ext>
            </a:extLst>
          </p:cNvPr>
          <p:cNvSpPr>
            <a:spLocks noGrp="1"/>
          </p:cNvSpPr>
          <p:nvPr>
            <p:ph type="sldNum" sz="quarter" idx="12"/>
          </p:nvPr>
        </p:nvSpPr>
        <p:spPr/>
        <p:txBody>
          <a:bodyPr/>
          <a:lstStyle/>
          <a:p>
            <a:fld id="{3D88E61B-B9A6-4368-A9B9-A708A244CC06}" type="slidenum">
              <a:rPr lang="en-IN" smtClean="0"/>
              <a:t>‹#›</a:t>
            </a:fld>
            <a:endParaRPr lang="en-IN"/>
          </a:p>
        </p:txBody>
      </p:sp>
    </p:spTree>
    <p:extLst>
      <p:ext uri="{BB962C8B-B14F-4D97-AF65-F5344CB8AC3E}">
        <p14:creationId xmlns:p14="http://schemas.microsoft.com/office/powerpoint/2010/main" val="90384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FFFE-73C9-4D07-87A8-494645A393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860F72-44AE-4072-886D-D39C1B6E22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6FB013-101F-47AC-AF94-109824529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3DE15E-9101-4187-8840-D3C70EC5E5F7}"/>
              </a:ext>
            </a:extLst>
          </p:cNvPr>
          <p:cNvSpPr>
            <a:spLocks noGrp="1"/>
          </p:cNvSpPr>
          <p:nvPr>
            <p:ph type="dt" sz="half" idx="10"/>
          </p:nvPr>
        </p:nvSpPr>
        <p:spPr/>
        <p:txBody>
          <a:bodyPr/>
          <a:lstStyle/>
          <a:p>
            <a:fld id="{05ACA996-A8A6-4781-9D1C-E5836584E8D9}" type="datetimeFigureOut">
              <a:rPr lang="en-IN" smtClean="0"/>
              <a:t>21-03-2022</a:t>
            </a:fld>
            <a:endParaRPr lang="en-IN"/>
          </a:p>
        </p:txBody>
      </p:sp>
      <p:sp>
        <p:nvSpPr>
          <p:cNvPr id="6" name="Footer Placeholder 5">
            <a:extLst>
              <a:ext uri="{FF2B5EF4-FFF2-40B4-BE49-F238E27FC236}">
                <a16:creationId xmlns:a16="http://schemas.microsoft.com/office/drawing/2014/main" id="{E3B453B0-A555-4B18-B61E-FC8ADE144D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0C9641-4DAE-4541-A8CC-61543D0EA491}"/>
              </a:ext>
            </a:extLst>
          </p:cNvPr>
          <p:cNvSpPr>
            <a:spLocks noGrp="1"/>
          </p:cNvSpPr>
          <p:nvPr>
            <p:ph type="sldNum" sz="quarter" idx="12"/>
          </p:nvPr>
        </p:nvSpPr>
        <p:spPr/>
        <p:txBody>
          <a:bodyPr/>
          <a:lstStyle/>
          <a:p>
            <a:fld id="{3D88E61B-B9A6-4368-A9B9-A708A244CC06}" type="slidenum">
              <a:rPr lang="en-IN" smtClean="0"/>
              <a:t>‹#›</a:t>
            </a:fld>
            <a:endParaRPr lang="en-IN"/>
          </a:p>
        </p:txBody>
      </p:sp>
    </p:spTree>
    <p:extLst>
      <p:ext uri="{BB962C8B-B14F-4D97-AF65-F5344CB8AC3E}">
        <p14:creationId xmlns:p14="http://schemas.microsoft.com/office/powerpoint/2010/main" val="68378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2BC7-D2BD-400D-AC4E-9254ACBE20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C17FC4-03B6-4979-961D-9BCCAD3848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51E04F-926C-4E89-830C-D2BF3DA50C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F1C190-B782-4593-876D-AB1D663B0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83D857-62D0-4D1A-BCAB-82BBD31D86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81677F-3A5F-4E67-BE2E-C0750BCD6727}"/>
              </a:ext>
            </a:extLst>
          </p:cNvPr>
          <p:cNvSpPr>
            <a:spLocks noGrp="1"/>
          </p:cNvSpPr>
          <p:nvPr>
            <p:ph type="dt" sz="half" idx="10"/>
          </p:nvPr>
        </p:nvSpPr>
        <p:spPr/>
        <p:txBody>
          <a:bodyPr/>
          <a:lstStyle/>
          <a:p>
            <a:fld id="{05ACA996-A8A6-4781-9D1C-E5836584E8D9}" type="datetimeFigureOut">
              <a:rPr lang="en-IN" smtClean="0"/>
              <a:t>21-03-2022</a:t>
            </a:fld>
            <a:endParaRPr lang="en-IN"/>
          </a:p>
        </p:txBody>
      </p:sp>
      <p:sp>
        <p:nvSpPr>
          <p:cNvPr id="8" name="Footer Placeholder 7">
            <a:extLst>
              <a:ext uri="{FF2B5EF4-FFF2-40B4-BE49-F238E27FC236}">
                <a16:creationId xmlns:a16="http://schemas.microsoft.com/office/drawing/2014/main" id="{6D28CA87-B1BD-4470-BFAC-9340BF5513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767AB6-169E-43C4-8CBC-E4955DE6E054}"/>
              </a:ext>
            </a:extLst>
          </p:cNvPr>
          <p:cNvSpPr>
            <a:spLocks noGrp="1"/>
          </p:cNvSpPr>
          <p:nvPr>
            <p:ph type="sldNum" sz="quarter" idx="12"/>
          </p:nvPr>
        </p:nvSpPr>
        <p:spPr/>
        <p:txBody>
          <a:bodyPr/>
          <a:lstStyle/>
          <a:p>
            <a:fld id="{3D88E61B-B9A6-4368-A9B9-A708A244CC06}" type="slidenum">
              <a:rPr lang="en-IN" smtClean="0"/>
              <a:t>‹#›</a:t>
            </a:fld>
            <a:endParaRPr lang="en-IN"/>
          </a:p>
        </p:txBody>
      </p:sp>
    </p:spTree>
    <p:extLst>
      <p:ext uri="{BB962C8B-B14F-4D97-AF65-F5344CB8AC3E}">
        <p14:creationId xmlns:p14="http://schemas.microsoft.com/office/powerpoint/2010/main" val="2359660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9642-ED36-4913-B309-E2DD4A77A9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C29EF5-FBF1-4050-BCA2-2402747F8EDB}"/>
              </a:ext>
            </a:extLst>
          </p:cNvPr>
          <p:cNvSpPr>
            <a:spLocks noGrp="1"/>
          </p:cNvSpPr>
          <p:nvPr>
            <p:ph type="dt" sz="half" idx="10"/>
          </p:nvPr>
        </p:nvSpPr>
        <p:spPr/>
        <p:txBody>
          <a:bodyPr/>
          <a:lstStyle/>
          <a:p>
            <a:fld id="{05ACA996-A8A6-4781-9D1C-E5836584E8D9}" type="datetimeFigureOut">
              <a:rPr lang="en-IN" smtClean="0"/>
              <a:t>21-03-2022</a:t>
            </a:fld>
            <a:endParaRPr lang="en-IN"/>
          </a:p>
        </p:txBody>
      </p:sp>
      <p:sp>
        <p:nvSpPr>
          <p:cNvPr id="4" name="Footer Placeholder 3">
            <a:extLst>
              <a:ext uri="{FF2B5EF4-FFF2-40B4-BE49-F238E27FC236}">
                <a16:creationId xmlns:a16="http://schemas.microsoft.com/office/drawing/2014/main" id="{CA17A854-3CD3-4BBF-AA2B-7D5A22CCAC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DC9E51-14CB-46D2-96C1-C34386C557C2}"/>
              </a:ext>
            </a:extLst>
          </p:cNvPr>
          <p:cNvSpPr>
            <a:spLocks noGrp="1"/>
          </p:cNvSpPr>
          <p:nvPr>
            <p:ph type="sldNum" sz="quarter" idx="12"/>
          </p:nvPr>
        </p:nvSpPr>
        <p:spPr/>
        <p:txBody>
          <a:bodyPr/>
          <a:lstStyle/>
          <a:p>
            <a:fld id="{3D88E61B-B9A6-4368-A9B9-A708A244CC06}" type="slidenum">
              <a:rPr lang="en-IN" smtClean="0"/>
              <a:t>‹#›</a:t>
            </a:fld>
            <a:endParaRPr lang="en-IN"/>
          </a:p>
        </p:txBody>
      </p:sp>
    </p:spTree>
    <p:extLst>
      <p:ext uri="{BB962C8B-B14F-4D97-AF65-F5344CB8AC3E}">
        <p14:creationId xmlns:p14="http://schemas.microsoft.com/office/powerpoint/2010/main" val="3833552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4ADDB-B897-404D-A835-212F70DF34E9}"/>
              </a:ext>
            </a:extLst>
          </p:cNvPr>
          <p:cNvSpPr>
            <a:spLocks noGrp="1"/>
          </p:cNvSpPr>
          <p:nvPr>
            <p:ph type="dt" sz="half" idx="10"/>
          </p:nvPr>
        </p:nvSpPr>
        <p:spPr/>
        <p:txBody>
          <a:bodyPr/>
          <a:lstStyle/>
          <a:p>
            <a:fld id="{05ACA996-A8A6-4781-9D1C-E5836584E8D9}" type="datetimeFigureOut">
              <a:rPr lang="en-IN" smtClean="0"/>
              <a:t>21-03-2022</a:t>
            </a:fld>
            <a:endParaRPr lang="en-IN"/>
          </a:p>
        </p:txBody>
      </p:sp>
      <p:sp>
        <p:nvSpPr>
          <p:cNvPr id="3" name="Footer Placeholder 2">
            <a:extLst>
              <a:ext uri="{FF2B5EF4-FFF2-40B4-BE49-F238E27FC236}">
                <a16:creationId xmlns:a16="http://schemas.microsoft.com/office/drawing/2014/main" id="{79BE5334-1036-4AF6-B1C2-1CCC49DCD8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768828-85F8-4D8F-91C8-C6C9935C2758}"/>
              </a:ext>
            </a:extLst>
          </p:cNvPr>
          <p:cNvSpPr>
            <a:spLocks noGrp="1"/>
          </p:cNvSpPr>
          <p:nvPr>
            <p:ph type="sldNum" sz="quarter" idx="12"/>
          </p:nvPr>
        </p:nvSpPr>
        <p:spPr/>
        <p:txBody>
          <a:bodyPr/>
          <a:lstStyle/>
          <a:p>
            <a:fld id="{3D88E61B-B9A6-4368-A9B9-A708A244CC06}" type="slidenum">
              <a:rPr lang="en-IN" smtClean="0"/>
              <a:t>‹#›</a:t>
            </a:fld>
            <a:endParaRPr lang="en-IN"/>
          </a:p>
        </p:txBody>
      </p:sp>
    </p:spTree>
    <p:extLst>
      <p:ext uri="{BB962C8B-B14F-4D97-AF65-F5344CB8AC3E}">
        <p14:creationId xmlns:p14="http://schemas.microsoft.com/office/powerpoint/2010/main" val="180392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D7D1-B27F-4C1A-8BED-8121A7A1F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15AAFB-C5B9-43CA-ADA5-CA58348E27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7BF21B-EE24-4580-9960-DB4028D59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289A0-64E0-4918-B296-ED3E2C64F477}"/>
              </a:ext>
            </a:extLst>
          </p:cNvPr>
          <p:cNvSpPr>
            <a:spLocks noGrp="1"/>
          </p:cNvSpPr>
          <p:nvPr>
            <p:ph type="dt" sz="half" idx="10"/>
          </p:nvPr>
        </p:nvSpPr>
        <p:spPr/>
        <p:txBody>
          <a:bodyPr/>
          <a:lstStyle/>
          <a:p>
            <a:fld id="{05ACA996-A8A6-4781-9D1C-E5836584E8D9}" type="datetimeFigureOut">
              <a:rPr lang="en-IN" smtClean="0"/>
              <a:t>21-03-2022</a:t>
            </a:fld>
            <a:endParaRPr lang="en-IN"/>
          </a:p>
        </p:txBody>
      </p:sp>
      <p:sp>
        <p:nvSpPr>
          <p:cNvPr id="6" name="Footer Placeholder 5">
            <a:extLst>
              <a:ext uri="{FF2B5EF4-FFF2-40B4-BE49-F238E27FC236}">
                <a16:creationId xmlns:a16="http://schemas.microsoft.com/office/drawing/2014/main" id="{633C5123-8DD1-44FD-ACE7-6FF541799A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C06877-7FCC-4267-B85A-747DD3E4E02F}"/>
              </a:ext>
            </a:extLst>
          </p:cNvPr>
          <p:cNvSpPr>
            <a:spLocks noGrp="1"/>
          </p:cNvSpPr>
          <p:nvPr>
            <p:ph type="sldNum" sz="quarter" idx="12"/>
          </p:nvPr>
        </p:nvSpPr>
        <p:spPr/>
        <p:txBody>
          <a:bodyPr/>
          <a:lstStyle/>
          <a:p>
            <a:fld id="{3D88E61B-B9A6-4368-A9B9-A708A244CC06}" type="slidenum">
              <a:rPr lang="en-IN" smtClean="0"/>
              <a:t>‹#›</a:t>
            </a:fld>
            <a:endParaRPr lang="en-IN"/>
          </a:p>
        </p:txBody>
      </p:sp>
    </p:spTree>
    <p:extLst>
      <p:ext uri="{BB962C8B-B14F-4D97-AF65-F5344CB8AC3E}">
        <p14:creationId xmlns:p14="http://schemas.microsoft.com/office/powerpoint/2010/main" val="370264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1286D-E518-45C7-B987-376EB958B9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A63A2B-E8AF-499E-897C-F174E232E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5EE361-9FAA-4483-8C17-78E77C5E3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2A3CC-15F6-40A1-ADF5-D352DDF1580B}"/>
              </a:ext>
            </a:extLst>
          </p:cNvPr>
          <p:cNvSpPr>
            <a:spLocks noGrp="1"/>
          </p:cNvSpPr>
          <p:nvPr>
            <p:ph type="dt" sz="half" idx="10"/>
          </p:nvPr>
        </p:nvSpPr>
        <p:spPr/>
        <p:txBody>
          <a:bodyPr/>
          <a:lstStyle/>
          <a:p>
            <a:fld id="{05ACA996-A8A6-4781-9D1C-E5836584E8D9}" type="datetimeFigureOut">
              <a:rPr lang="en-IN" smtClean="0"/>
              <a:t>21-03-2022</a:t>
            </a:fld>
            <a:endParaRPr lang="en-IN"/>
          </a:p>
        </p:txBody>
      </p:sp>
      <p:sp>
        <p:nvSpPr>
          <p:cNvPr id="6" name="Footer Placeholder 5">
            <a:extLst>
              <a:ext uri="{FF2B5EF4-FFF2-40B4-BE49-F238E27FC236}">
                <a16:creationId xmlns:a16="http://schemas.microsoft.com/office/drawing/2014/main" id="{13085390-2CDE-45C5-8F9D-80A59B255A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42A476-217B-4396-8464-240828359374}"/>
              </a:ext>
            </a:extLst>
          </p:cNvPr>
          <p:cNvSpPr>
            <a:spLocks noGrp="1"/>
          </p:cNvSpPr>
          <p:nvPr>
            <p:ph type="sldNum" sz="quarter" idx="12"/>
          </p:nvPr>
        </p:nvSpPr>
        <p:spPr/>
        <p:txBody>
          <a:bodyPr/>
          <a:lstStyle/>
          <a:p>
            <a:fld id="{3D88E61B-B9A6-4368-A9B9-A708A244CC06}" type="slidenum">
              <a:rPr lang="en-IN" smtClean="0"/>
              <a:t>‹#›</a:t>
            </a:fld>
            <a:endParaRPr lang="en-IN"/>
          </a:p>
        </p:txBody>
      </p:sp>
    </p:spTree>
    <p:extLst>
      <p:ext uri="{BB962C8B-B14F-4D97-AF65-F5344CB8AC3E}">
        <p14:creationId xmlns:p14="http://schemas.microsoft.com/office/powerpoint/2010/main" val="239673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15F42C-3586-4CB1-8457-D6B4A2ACCF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E6214B-4445-45DF-B495-F47A870502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790E00-93D3-49AD-B311-610A9FBB5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CA996-A8A6-4781-9D1C-E5836584E8D9}" type="datetimeFigureOut">
              <a:rPr lang="en-IN" smtClean="0"/>
              <a:t>21-03-2022</a:t>
            </a:fld>
            <a:endParaRPr lang="en-IN"/>
          </a:p>
        </p:txBody>
      </p:sp>
      <p:sp>
        <p:nvSpPr>
          <p:cNvPr id="5" name="Footer Placeholder 4">
            <a:extLst>
              <a:ext uri="{FF2B5EF4-FFF2-40B4-BE49-F238E27FC236}">
                <a16:creationId xmlns:a16="http://schemas.microsoft.com/office/drawing/2014/main" id="{99226D8C-AE2D-4048-BA57-6E3BBA4300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F6ADC1-8970-489C-B754-5B9A4DD57E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8E61B-B9A6-4368-A9B9-A708A244CC06}" type="slidenum">
              <a:rPr lang="en-IN" smtClean="0"/>
              <a:t>‹#›</a:t>
            </a:fld>
            <a:endParaRPr lang="en-IN"/>
          </a:p>
        </p:txBody>
      </p:sp>
    </p:spTree>
    <p:extLst>
      <p:ext uri="{BB962C8B-B14F-4D97-AF65-F5344CB8AC3E}">
        <p14:creationId xmlns:p14="http://schemas.microsoft.com/office/powerpoint/2010/main" val="365367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BACF-9D34-492E-A2B2-578861DB5D88}"/>
              </a:ext>
            </a:extLst>
          </p:cNvPr>
          <p:cNvSpPr>
            <a:spLocks noGrp="1"/>
          </p:cNvSpPr>
          <p:nvPr>
            <p:ph type="title"/>
          </p:nvPr>
        </p:nvSpPr>
        <p:spPr/>
        <p:txBody>
          <a:bodyPr>
            <a:normAutofit/>
          </a:bodyPr>
          <a:lstStyle/>
          <a:p>
            <a:r>
              <a:rPr lang="en-IN" b="1" dirty="0"/>
              <a:t>Internship- Review 2</a:t>
            </a:r>
          </a:p>
        </p:txBody>
      </p:sp>
      <p:sp>
        <p:nvSpPr>
          <p:cNvPr id="3" name="Content Placeholder 2">
            <a:extLst>
              <a:ext uri="{FF2B5EF4-FFF2-40B4-BE49-F238E27FC236}">
                <a16:creationId xmlns:a16="http://schemas.microsoft.com/office/drawing/2014/main" id="{2C01A52E-8EA3-44D7-A0A8-D22CC7D2A9E2}"/>
              </a:ext>
            </a:extLst>
          </p:cNvPr>
          <p:cNvSpPr>
            <a:spLocks noGrp="1"/>
          </p:cNvSpPr>
          <p:nvPr>
            <p:ph idx="1"/>
          </p:nvPr>
        </p:nvSpPr>
        <p:spPr/>
        <p:txBody>
          <a:bodyPr>
            <a:normAutofit/>
          </a:bodyPr>
          <a:lstStyle/>
          <a:p>
            <a:pPr>
              <a:buFont typeface="Wingdings" panose="05000000000000000000" pitchFamily="2" charset="2"/>
              <a:buChar char="Ø"/>
            </a:pPr>
            <a:r>
              <a:rPr lang="en-IN" sz="2000" b="1" dirty="0"/>
              <a:t>Name:- </a:t>
            </a:r>
            <a:r>
              <a:rPr lang="en-IN" sz="2000" dirty="0"/>
              <a:t>Abhijeet Senapati</a:t>
            </a:r>
          </a:p>
          <a:p>
            <a:pPr>
              <a:buFont typeface="Wingdings" panose="05000000000000000000" pitchFamily="2" charset="2"/>
              <a:buChar char="Ø"/>
            </a:pPr>
            <a:endParaRPr lang="en-IN" sz="2000" dirty="0"/>
          </a:p>
          <a:p>
            <a:pPr>
              <a:buFont typeface="Wingdings" panose="05000000000000000000" pitchFamily="2" charset="2"/>
              <a:buChar char="Ø"/>
            </a:pPr>
            <a:r>
              <a:rPr lang="en-IN" sz="2000" b="1" dirty="0"/>
              <a:t>Registration Number:- </a:t>
            </a:r>
            <a:r>
              <a:rPr lang="en-IN" sz="2000" dirty="0"/>
              <a:t>RA1811030010064</a:t>
            </a:r>
          </a:p>
          <a:p>
            <a:pPr>
              <a:buFont typeface="Wingdings" panose="05000000000000000000" pitchFamily="2" charset="2"/>
              <a:buChar char="Ø"/>
            </a:pPr>
            <a:endParaRPr lang="en-IN" sz="2000" dirty="0"/>
          </a:p>
          <a:p>
            <a:pPr>
              <a:buFont typeface="Wingdings" panose="05000000000000000000" pitchFamily="2" charset="2"/>
              <a:buChar char="Ø"/>
            </a:pPr>
            <a:r>
              <a:rPr lang="en-IN" sz="2000" b="1" dirty="0"/>
              <a:t>Branch:- </a:t>
            </a:r>
            <a:r>
              <a:rPr lang="en-IN" sz="2000" dirty="0"/>
              <a:t>CSE with Cyber Security</a:t>
            </a:r>
          </a:p>
          <a:p>
            <a:pPr>
              <a:buFont typeface="Wingdings" panose="05000000000000000000" pitchFamily="2" charset="2"/>
              <a:buChar char="Ø"/>
            </a:pPr>
            <a:endParaRPr lang="en-IN" sz="2000" dirty="0"/>
          </a:p>
          <a:p>
            <a:pPr>
              <a:buFont typeface="Wingdings" panose="05000000000000000000" pitchFamily="2" charset="2"/>
              <a:buChar char="Ø"/>
            </a:pPr>
            <a:r>
              <a:rPr lang="en-IN" sz="2000" b="1" dirty="0"/>
              <a:t>Project Guide:- </a:t>
            </a:r>
            <a:r>
              <a:rPr lang="en-IN" sz="2000" dirty="0"/>
              <a:t>Mr Prabakeran S</a:t>
            </a:r>
          </a:p>
        </p:txBody>
      </p:sp>
    </p:spTree>
    <p:extLst>
      <p:ext uri="{BB962C8B-B14F-4D97-AF65-F5344CB8AC3E}">
        <p14:creationId xmlns:p14="http://schemas.microsoft.com/office/powerpoint/2010/main" val="184907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7449-72FB-4DF7-8A85-10D154FC637A}"/>
              </a:ext>
            </a:extLst>
          </p:cNvPr>
          <p:cNvSpPr>
            <a:spLocks noGrp="1"/>
          </p:cNvSpPr>
          <p:nvPr>
            <p:ph type="title"/>
          </p:nvPr>
        </p:nvSpPr>
        <p:spPr>
          <a:xfrm>
            <a:off x="712063" y="445024"/>
            <a:ext cx="10515600" cy="815605"/>
          </a:xfrm>
        </p:spPr>
        <p:txBody>
          <a:bodyPr>
            <a:normAutofit/>
          </a:bodyPr>
          <a:lstStyle/>
          <a:p>
            <a:r>
              <a:rPr lang="en-IN" b="1" dirty="0"/>
              <a:t>Abstract:-</a:t>
            </a:r>
          </a:p>
        </p:txBody>
      </p:sp>
      <p:sp>
        <p:nvSpPr>
          <p:cNvPr id="3" name="Content Placeholder 2">
            <a:extLst>
              <a:ext uri="{FF2B5EF4-FFF2-40B4-BE49-F238E27FC236}">
                <a16:creationId xmlns:a16="http://schemas.microsoft.com/office/drawing/2014/main" id="{BCCFAD3A-F236-40D3-9A9C-E7CD94C7E1DD}"/>
              </a:ext>
            </a:extLst>
          </p:cNvPr>
          <p:cNvSpPr>
            <a:spLocks noGrp="1"/>
          </p:cNvSpPr>
          <p:nvPr>
            <p:ph idx="1"/>
          </p:nvPr>
        </p:nvSpPr>
        <p:spPr>
          <a:xfrm>
            <a:off x="585926" y="1553592"/>
            <a:ext cx="10767874" cy="5078027"/>
          </a:xfrm>
        </p:spPr>
        <p:txBody>
          <a:bodyPr>
            <a:normAutofit/>
          </a:bodyPr>
          <a:lstStyle/>
          <a:p>
            <a:pPr>
              <a:buFont typeface="Wingdings" panose="05000000000000000000" pitchFamily="2" charset="2"/>
              <a:buChar char="Ø"/>
            </a:pPr>
            <a:r>
              <a:rPr lang="en-IN" sz="2000" b="1" dirty="0"/>
              <a:t>Company:- </a:t>
            </a:r>
            <a:r>
              <a:rPr lang="en-IN" sz="2000" dirty="0"/>
              <a:t>Mu Sigma</a:t>
            </a:r>
          </a:p>
          <a:p>
            <a:pPr>
              <a:buFont typeface="Wingdings" panose="05000000000000000000" pitchFamily="2" charset="2"/>
              <a:buChar char="Ø"/>
            </a:pPr>
            <a:endParaRPr lang="en-IN" sz="2000" dirty="0"/>
          </a:p>
          <a:p>
            <a:pPr>
              <a:buFont typeface="Wingdings" panose="05000000000000000000" pitchFamily="2" charset="2"/>
              <a:buChar char="Ø"/>
            </a:pPr>
            <a:r>
              <a:rPr lang="en-IN" sz="2000" b="1" dirty="0"/>
              <a:t>Designation:-</a:t>
            </a:r>
            <a:r>
              <a:rPr lang="en-IN" sz="2000" dirty="0"/>
              <a:t> Trainee Decision Scientist</a:t>
            </a:r>
          </a:p>
          <a:p>
            <a:pPr>
              <a:buFont typeface="Wingdings" panose="05000000000000000000" pitchFamily="2" charset="2"/>
              <a:buChar char="Ø"/>
            </a:pPr>
            <a:endParaRPr lang="en-IN" sz="2000" dirty="0"/>
          </a:p>
          <a:p>
            <a:pPr>
              <a:buFont typeface="Wingdings" panose="05000000000000000000" pitchFamily="2" charset="2"/>
              <a:buChar char="Ø"/>
            </a:pPr>
            <a:r>
              <a:rPr lang="en-IN" sz="2000" b="1" dirty="0"/>
              <a:t>Project Title:-</a:t>
            </a:r>
            <a:r>
              <a:rPr lang="en-IN" sz="2000" dirty="0"/>
              <a:t> </a:t>
            </a:r>
            <a:r>
              <a:rPr lang="en-US" sz="2000" b="0" i="0" dirty="0">
                <a:solidFill>
                  <a:srgbClr val="111111"/>
                </a:solidFill>
                <a:effectLst/>
                <a:latin typeface="Calibri" panose="020F0502020204030204" pitchFamily="34" charset="0"/>
                <a:cs typeface="Calibri" panose="020F0502020204030204" pitchFamily="34" charset="0"/>
              </a:rPr>
              <a:t>Advanced Regression Techniques Based Housing Price Prediction Model</a:t>
            </a:r>
          </a:p>
          <a:p>
            <a:pPr>
              <a:buFont typeface="Wingdings" panose="05000000000000000000" pitchFamily="2" charset="2"/>
              <a:buChar char="Ø"/>
            </a:pPr>
            <a:endParaRPr lang="en-IN" sz="2000" b="1" dirty="0"/>
          </a:p>
          <a:p>
            <a:pPr>
              <a:buFont typeface="Wingdings" panose="05000000000000000000" pitchFamily="2" charset="2"/>
              <a:buChar char="Ø"/>
            </a:pPr>
            <a:r>
              <a:rPr lang="en-IN" sz="2000" b="1" dirty="0"/>
              <a:t>Business Objective:-</a:t>
            </a:r>
          </a:p>
          <a:p>
            <a:pPr marL="0" indent="0">
              <a:buNone/>
            </a:pPr>
            <a:r>
              <a:rPr lang="en-US" sz="1900" dirty="0">
                <a:solidFill>
                  <a:srgbClr val="000000"/>
                </a:solidFill>
              </a:rPr>
              <a:t>W</a:t>
            </a:r>
            <a:r>
              <a:rPr lang="en-US" sz="1900" b="0" i="0" dirty="0">
                <a:solidFill>
                  <a:srgbClr val="000000"/>
                </a:solidFill>
                <a:effectLst/>
              </a:rPr>
              <a:t>e are predicting the sale price of the houses using various machine learning algorithms. </a:t>
            </a:r>
          </a:p>
          <a:p>
            <a:pPr marL="0" indent="0">
              <a:buNone/>
            </a:pPr>
            <a:r>
              <a:rPr lang="en-US" sz="1900" b="0" i="0" dirty="0">
                <a:solidFill>
                  <a:srgbClr val="000000"/>
                </a:solidFill>
                <a:effectLst/>
              </a:rPr>
              <a:t>Housing sales price are determined by numerous factors such as material quality, living area square feet , </a:t>
            </a:r>
          </a:p>
          <a:p>
            <a:pPr marL="0" indent="0">
              <a:buNone/>
            </a:pPr>
            <a:r>
              <a:rPr lang="en-US" sz="1900" b="0" i="0" dirty="0">
                <a:solidFill>
                  <a:srgbClr val="000000"/>
                </a:solidFill>
                <a:effectLst/>
              </a:rPr>
              <a:t>Size of garage, location of the house number of bedrooms and so on. We then use machine learning </a:t>
            </a:r>
          </a:p>
          <a:p>
            <a:pPr marL="0" indent="0">
              <a:buNone/>
            </a:pPr>
            <a:r>
              <a:rPr lang="en-US" sz="1900" b="0" i="0" dirty="0">
                <a:solidFill>
                  <a:srgbClr val="000000"/>
                </a:solidFill>
                <a:effectLst/>
              </a:rPr>
              <a:t>algorithms such as Linear Regression on the dataset to build  the prediction model for houses to predict sale</a:t>
            </a:r>
          </a:p>
          <a:p>
            <a:pPr marL="0" indent="0">
              <a:buNone/>
            </a:pPr>
            <a:r>
              <a:rPr lang="en-US" sz="1900" b="0" i="0" dirty="0">
                <a:solidFill>
                  <a:srgbClr val="000000"/>
                </a:solidFill>
                <a:effectLst/>
              </a:rPr>
              <a:t>prices.</a:t>
            </a:r>
            <a:endParaRPr lang="en-IN" sz="2000" b="1" dirty="0"/>
          </a:p>
        </p:txBody>
      </p:sp>
    </p:spTree>
    <p:extLst>
      <p:ext uri="{BB962C8B-B14F-4D97-AF65-F5344CB8AC3E}">
        <p14:creationId xmlns:p14="http://schemas.microsoft.com/office/powerpoint/2010/main" val="27630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2702-62C5-4A70-BC83-51059E208D2B}"/>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13D21AEF-5CE9-4452-9BF6-42260CBB3249}"/>
              </a:ext>
            </a:extLst>
          </p:cNvPr>
          <p:cNvSpPr>
            <a:spLocks noGrp="1"/>
          </p:cNvSpPr>
          <p:nvPr>
            <p:ph idx="1"/>
          </p:nvPr>
        </p:nvSpPr>
        <p:spPr/>
        <p:txBody>
          <a:bodyPr>
            <a:normAutofit/>
          </a:bodyPr>
          <a:lstStyle/>
          <a:p>
            <a:pPr>
              <a:buFont typeface="Wingdings" panose="05000000000000000000" pitchFamily="2" charset="2"/>
              <a:buChar char="Ø"/>
            </a:pPr>
            <a:r>
              <a:rPr lang="en-US" sz="2000" b="0" i="0" dirty="0">
                <a:solidFill>
                  <a:srgbClr val="000000"/>
                </a:solidFill>
                <a:effectLst/>
                <a:latin typeface="ff1"/>
              </a:rPr>
              <a:t>Real estate is not only the key sector of the national economy, but also one of the citizen</a:t>
            </a:r>
            <a:r>
              <a:rPr lang="en-US" sz="2000" b="0" i="0" dirty="0">
                <a:solidFill>
                  <a:srgbClr val="000000"/>
                </a:solidFill>
                <a:effectLst/>
                <a:latin typeface="ff6"/>
              </a:rPr>
              <a:t>’</a:t>
            </a:r>
            <a:r>
              <a:rPr lang="en-US" sz="2000" b="0" i="0" dirty="0">
                <a:solidFill>
                  <a:srgbClr val="000000"/>
                </a:solidFill>
                <a:effectLst/>
                <a:latin typeface="ff1"/>
              </a:rPr>
              <a:t>s major concerns. </a:t>
            </a:r>
          </a:p>
          <a:p>
            <a:pPr>
              <a:buFont typeface="Wingdings" panose="05000000000000000000" pitchFamily="2" charset="2"/>
              <a:buChar char="Ø"/>
            </a:pPr>
            <a:endParaRPr lang="en-US" sz="2000" b="0" i="0" dirty="0">
              <a:solidFill>
                <a:srgbClr val="000000"/>
              </a:solidFill>
              <a:effectLst/>
              <a:latin typeface="ff1"/>
            </a:endParaRPr>
          </a:p>
          <a:p>
            <a:pPr>
              <a:buFont typeface="Wingdings" panose="05000000000000000000" pitchFamily="2" charset="2"/>
              <a:buChar char="Ø"/>
            </a:pPr>
            <a:r>
              <a:rPr lang="en-US" sz="2000" b="0" i="0" dirty="0">
                <a:solidFill>
                  <a:srgbClr val="000000"/>
                </a:solidFill>
                <a:effectLst/>
                <a:latin typeface="ff1"/>
              </a:rPr>
              <a:t>Due to the housing demands, people's attention to the housing price continues increasing. It is critical to provide accurate predictions of housing prices. Housing price is impacted by multiple factors including time and space, house ages, surrounding conditions, communities, transportation, etc.</a:t>
            </a:r>
          </a:p>
          <a:p>
            <a:pPr>
              <a:buFont typeface="Wingdings" panose="05000000000000000000" pitchFamily="2" charset="2"/>
              <a:buChar char="Ø"/>
            </a:pPr>
            <a:endParaRPr lang="en-US" sz="2000" b="0" i="0" dirty="0">
              <a:solidFill>
                <a:srgbClr val="000000"/>
              </a:solidFill>
              <a:effectLst/>
              <a:latin typeface="ff1"/>
            </a:endParaRPr>
          </a:p>
          <a:p>
            <a:pPr>
              <a:buFont typeface="Wingdings" panose="05000000000000000000" pitchFamily="2" charset="2"/>
              <a:buChar char="Ø"/>
            </a:pPr>
            <a:r>
              <a:rPr lang="en-US" sz="2000" b="0" i="0" dirty="0">
                <a:solidFill>
                  <a:srgbClr val="000000"/>
                </a:solidFill>
                <a:effectLst/>
                <a:latin typeface="ff1"/>
              </a:rPr>
              <a:t>In this project we have considered various intrinsic parameters (such as number of bedrooms, living area and construction material) and also external parameters (such as location, proximity, upcoming projects, etc.). In addition to this we will also discuss the significance our approach and the methodology used.</a:t>
            </a:r>
          </a:p>
          <a:p>
            <a:pPr marL="0" indent="0">
              <a:buNone/>
            </a:pPr>
            <a:endParaRPr lang="en-IN" sz="2000" dirty="0"/>
          </a:p>
        </p:txBody>
      </p:sp>
    </p:spTree>
    <p:extLst>
      <p:ext uri="{BB962C8B-B14F-4D97-AF65-F5344CB8AC3E}">
        <p14:creationId xmlns:p14="http://schemas.microsoft.com/office/powerpoint/2010/main" val="196689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AE64-3CB9-42EB-BDE0-B5895433C5B8}"/>
              </a:ext>
            </a:extLst>
          </p:cNvPr>
          <p:cNvSpPr>
            <a:spLocks noGrp="1"/>
          </p:cNvSpPr>
          <p:nvPr>
            <p:ph type="title"/>
          </p:nvPr>
        </p:nvSpPr>
        <p:spPr/>
        <p:txBody>
          <a:bodyPr/>
          <a:lstStyle/>
          <a:p>
            <a:r>
              <a:rPr lang="en-IN" b="1" dirty="0"/>
              <a:t>Objective And Data:-</a:t>
            </a:r>
          </a:p>
        </p:txBody>
      </p:sp>
      <p:sp>
        <p:nvSpPr>
          <p:cNvPr id="3" name="Content Placeholder 2">
            <a:extLst>
              <a:ext uri="{FF2B5EF4-FFF2-40B4-BE49-F238E27FC236}">
                <a16:creationId xmlns:a16="http://schemas.microsoft.com/office/drawing/2014/main" id="{72529668-A2D8-4627-A0DB-845BE2588250}"/>
              </a:ext>
            </a:extLst>
          </p:cNvPr>
          <p:cNvSpPr>
            <a:spLocks noGrp="1"/>
          </p:cNvSpPr>
          <p:nvPr>
            <p:ph idx="1"/>
          </p:nvPr>
        </p:nvSpPr>
        <p:spPr/>
        <p:txBody>
          <a:bodyPr>
            <a:normAutofit lnSpcReduction="10000"/>
          </a:bodyPr>
          <a:lstStyle/>
          <a:p>
            <a:pPr>
              <a:buFont typeface="Wingdings" panose="05000000000000000000" pitchFamily="2" charset="2"/>
              <a:buChar char="Ø"/>
            </a:pPr>
            <a:r>
              <a:rPr lang="en-IN" sz="2000" dirty="0"/>
              <a:t>The goal of this project is to predict the sale prices for homes in Ames, Lowa. We’re given a training dataset and  testing dataset in csv format as well as a data dictionary.</a:t>
            </a:r>
          </a:p>
          <a:p>
            <a:pPr>
              <a:buFont typeface="Wingdings" panose="05000000000000000000" pitchFamily="2" charset="2"/>
              <a:buChar char="Ø"/>
            </a:pPr>
            <a:endParaRPr lang="en-IN" sz="2000" dirty="0"/>
          </a:p>
          <a:p>
            <a:pPr>
              <a:buFont typeface="Wingdings" panose="05000000000000000000" pitchFamily="2" charset="2"/>
              <a:buChar char="Ø"/>
            </a:pPr>
            <a:r>
              <a:rPr lang="en-IN" sz="2000" b="1" dirty="0"/>
              <a:t>Training:- </a:t>
            </a:r>
            <a:r>
              <a:rPr lang="en-IN" sz="2000" dirty="0"/>
              <a:t>Our training data consists of 1460 examples of houses with 79 features describing every aspect of the house. We are given sale prices(labels) for each home. The training data is what we will use to “teach” our models.</a:t>
            </a:r>
          </a:p>
          <a:p>
            <a:pPr>
              <a:buFont typeface="Wingdings" panose="05000000000000000000" pitchFamily="2" charset="2"/>
              <a:buChar char="Ø"/>
            </a:pPr>
            <a:endParaRPr lang="en-IN" sz="2000" dirty="0"/>
          </a:p>
          <a:p>
            <a:pPr>
              <a:buFont typeface="Wingdings" panose="05000000000000000000" pitchFamily="2" charset="2"/>
              <a:buChar char="Ø"/>
            </a:pPr>
            <a:r>
              <a:rPr lang="en-IN" sz="2000" b="1" dirty="0"/>
              <a:t>Testing:- </a:t>
            </a:r>
            <a:r>
              <a:rPr lang="en-IN" sz="2000" dirty="0"/>
              <a:t>The test data consist of 1459 examples with the same number of features as the training data. Our test data excluded the sale price because this is what we are trying to predict. Once our models have been built we will run the best one the best test data.</a:t>
            </a:r>
          </a:p>
          <a:p>
            <a:pPr>
              <a:buFont typeface="Wingdings" panose="05000000000000000000" pitchFamily="2" charset="2"/>
              <a:buChar char="Ø"/>
            </a:pPr>
            <a:endParaRPr lang="en-IN" sz="2000" dirty="0"/>
          </a:p>
          <a:p>
            <a:pPr>
              <a:buFont typeface="Wingdings" panose="05000000000000000000" pitchFamily="2" charset="2"/>
              <a:buChar char="Ø"/>
            </a:pPr>
            <a:r>
              <a:rPr lang="en-IN" sz="2000" b="1" dirty="0"/>
              <a:t>Task:- </a:t>
            </a:r>
            <a:r>
              <a:rPr lang="en-IN" sz="2000" dirty="0"/>
              <a:t>Machine Learning tasks are usually split into three categories: supervised, unsupervised and reinforcement. For this project our task is supervised learning.</a:t>
            </a:r>
          </a:p>
        </p:txBody>
      </p:sp>
    </p:spTree>
    <p:extLst>
      <p:ext uri="{BB962C8B-B14F-4D97-AF65-F5344CB8AC3E}">
        <p14:creationId xmlns:p14="http://schemas.microsoft.com/office/powerpoint/2010/main" val="333093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E1F8-D792-480B-939F-21A5355F4B6F}"/>
              </a:ext>
            </a:extLst>
          </p:cNvPr>
          <p:cNvSpPr>
            <a:spLocks noGrp="1"/>
          </p:cNvSpPr>
          <p:nvPr>
            <p:ph type="title"/>
          </p:nvPr>
        </p:nvSpPr>
        <p:spPr/>
        <p:txBody>
          <a:bodyPr/>
          <a:lstStyle/>
          <a:p>
            <a:r>
              <a:rPr lang="en-IN" b="1" dirty="0"/>
              <a:t>Module Description And Architecture:-</a:t>
            </a:r>
          </a:p>
        </p:txBody>
      </p:sp>
      <p:pic>
        <p:nvPicPr>
          <p:cNvPr id="5" name="Content Placeholder 4">
            <a:extLst>
              <a:ext uri="{FF2B5EF4-FFF2-40B4-BE49-F238E27FC236}">
                <a16:creationId xmlns:a16="http://schemas.microsoft.com/office/drawing/2014/main" id="{8F0DB881-EAE0-4EA6-A936-FA8031AEAF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6061" y="1490626"/>
            <a:ext cx="4421080" cy="4707632"/>
          </a:xfrm>
        </p:spPr>
      </p:pic>
    </p:spTree>
    <p:extLst>
      <p:ext uri="{BB962C8B-B14F-4D97-AF65-F5344CB8AC3E}">
        <p14:creationId xmlns:p14="http://schemas.microsoft.com/office/powerpoint/2010/main" val="194095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8724-38B0-4CC3-AEC4-BC9066C82704}"/>
              </a:ext>
            </a:extLst>
          </p:cNvPr>
          <p:cNvSpPr>
            <a:spLocks noGrp="1"/>
          </p:cNvSpPr>
          <p:nvPr>
            <p:ph type="title"/>
          </p:nvPr>
        </p:nvSpPr>
        <p:spPr/>
        <p:txBody>
          <a:bodyPr/>
          <a:lstStyle/>
          <a:p>
            <a:r>
              <a:rPr lang="en-IN" b="1" dirty="0"/>
              <a:t>Technologies And Tools Used:-</a:t>
            </a:r>
          </a:p>
        </p:txBody>
      </p:sp>
      <p:sp>
        <p:nvSpPr>
          <p:cNvPr id="3" name="Content Placeholder 2">
            <a:extLst>
              <a:ext uri="{FF2B5EF4-FFF2-40B4-BE49-F238E27FC236}">
                <a16:creationId xmlns:a16="http://schemas.microsoft.com/office/drawing/2014/main" id="{443E06EC-9DAB-4D62-AE61-7A0B073677BF}"/>
              </a:ext>
            </a:extLst>
          </p:cNvPr>
          <p:cNvSpPr>
            <a:spLocks noGrp="1"/>
          </p:cNvSpPr>
          <p:nvPr>
            <p:ph idx="1"/>
          </p:nvPr>
        </p:nvSpPr>
        <p:spPr/>
        <p:txBody>
          <a:bodyPr>
            <a:normAutofit lnSpcReduction="10000"/>
          </a:bodyPr>
          <a:lstStyle/>
          <a:p>
            <a:pPr>
              <a:buFont typeface="Wingdings" panose="05000000000000000000" pitchFamily="2" charset="2"/>
              <a:buChar char="Ø"/>
            </a:pPr>
            <a:r>
              <a:rPr lang="en-IN" sz="2000" dirty="0"/>
              <a:t>Python</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t>Kaggle/Jupyter Notebook</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t>Pandas:- for handling structured data</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t>Scikit Learn:- for machine learning</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t>NumPy:- for linear algebra and mathematics</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t>Seaborn:- for data visualisation</a:t>
            </a:r>
          </a:p>
        </p:txBody>
      </p:sp>
    </p:spTree>
    <p:extLst>
      <p:ext uri="{BB962C8B-B14F-4D97-AF65-F5344CB8AC3E}">
        <p14:creationId xmlns:p14="http://schemas.microsoft.com/office/powerpoint/2010/main" val="156052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86ED-13B3-49DD-9091-90961B0A5D8D}"/>
              </a:ext>
            </a:extLst>
          </p:cNvPr>
          <p:cNvSpPr>
            <a:spLocks noGrp="1"/>
          </p:cNvSpPr>
          <p:nvPr>
            <p:ph type="title"/>
          </p:nvPr>
        </p:nvSpPr>
        <p:spPr/>
        <p:txBody>
          <a:bodyPr/>
          <a:lstStyle/>
          <a:p>
            <a:r>
              <a:rPr lang="en-IN" b="1" dirty="0"/>
              <a:t>Methodology:-</a:t>
            </a:r>
          </a:p>
        </p:txBody>
      </p:sp>
      <p:sp>
        <p:nvSpPr>
          <p:cNvPr id="3" name="Content Placeholder 2">
            <a:extLst>
              <a:ext uri="{FF2B5EF4-FFF2-40B4-BE49-F238E27FC236}">
                <a16:creationId xmlns:a16="http://schemas.microsoft.com/office/drawing/2014/main" id="{B23E90C8-9051-4952-9755-201566AF59A5}"/>
              </a:ext>
            </a:extLst>
          </p:cNvPr>
          <p:cNvSpPr>
            <a:spLocks noGrp="1"/>
          </p:cNvSpPr>
          <p:nvPr>
            <p:ph idx="1"/>
          </p:nvPr>
        </p:nvSpPr>
        <p:spPr/>
        <p:txBody>
          <a:bodyPr>
            <a:normAutofit/>
          </a:bodyPr>
          <a:lstStyle/>
          <a:p>
            <a:pPr>
              <a:buFont typeface="Wingdings" panose="05000000000000000000" pitchFamily="2" charset="2"/>
              <a:buChar char="Ø"/>
            </a:pPr>
            <a:r>
              <a:rPr lang="en-US" sz="2000" b="0" i="0" dirty="0">
                <a:solidFill>
                  <a:srgbClr val="000000"/>
                </a:solidFill>
                <a:effectLst/>
                <a:latin typeface="ff1"/>
              </a:rPr>
              <a:t>Methodology represents a description about the framework that is undertaken. It consists of various milestones that need to be achieved in order to fulfill the objective. </a:t>
            </a:r>
          </a:p>
          <a:p>
            <a:pPr>
              <a:buFont typeface="Wingdings" panose="05000000000000000000" pitchFamily="2" charset="2"/>
              <a:buChar char="Ø"/>
            </a:pPr>
            <a:r>
              <a:rPr lang="en-US" sz="2000" b="0" i="0" dirty="0">
                <a:solidFill>
                  <a:srgbClr val="000000"/>
                </a:solidFill>
                <a:effectLst/>
                <a:latin typeface="ff1"/>
              </a:rPr>
              <a:t>We have undertaken different data mining and machine learning concepts. The following steps represents step-wise tasks that need to be completed: </a:t>
            </a:r>
          </a:p>
          <a:p>
            <a:pPr marL="514350" indent="-514350">
              <a:buFont typeface="+mj-lt"/>
              <a:buAutoNum type="romanLcPeriod"/>
            </a:pPr>
            <a:r>
              <a:rPr lang="en-US" sz="2000" b="0" i="0" dirty="0">
                <a:solidFill>
                  <a:srgbClr val="000000"/>
                </a:solidFill>
                <a:effectLst/>
                <a:latin typeface="ff1"/>
              </a:rPr>
              <a:t>Data Collection </a:t>
            </a:r>
            <a:endParaRPr lang="en-US" sz="2000" b="0" i="0" dirty="0">
              <a:solidFill>
                <a:srgbClr val="000000"/>
              </a:solidFill>
              <a:effectLst/>
              <a:latin typeface="ff7"/>
            </a:endParaRPr>
          </a:p>
          <a:p>
            <a:pPr marL="514350" indent="-514350">
              <a:buFont typeface="+mj-lt"/>
              <a:buAutoNum type="romanLcPeriod"/>
            </a:pPr>
            <a:r>
              <a:rPr lang="en-US" sz="2000" b="0" i="0" dirty="0">
                <a:solidFill>
                  <a:srgbClr val="000000"/>
                </a:solidFill>
                <a:effectLst/>
                <a:latin typeface="ff1"/>
              </a:rPr>
              <a:t>Data preprocessing </a:t>
            </a:r>
            <a:endParaRPr lang="en-US" sz="2000" b="0" i="0" dirty="0">
              <a:solidFill>
                <a:srgbClr val="000000"/>
              </a:solidFill>
              <a:effectLst/>
              <a:latin typeface="ff7"/>
            </a:endParaRPr>
          </a:p>
          <a:p>
            <a:pPr marL="514350" indent="-514350">
              <a:buFont typeface="+mj-lt"/>
              <a:buAutoNum type="romanLcPeriod"/>
            </a:pPr>
            <a:r>
              <a:rPr lang="en-US" sz="2000" b="0" i="0" dirty="0">
                <a:solidFill>
                  <a:srgbClr val="000000"/>
                </a:solidFill>
                <a:effectLst/>
                <a:latin typeface="ff1"/>
              </a:rPr>
              <a:t>Handling missing values </a:t>
            </a:r>
            <a:endParaRPr lang="en-US" sz="2000" b="0" i="0" dirty="0">
              <a:solidFill>
                <a:srgbClr val="000000"/>
              </a:solidFill>
              <a:effectLst/>
              <a:latin typeface="ff7"/>
            </a:endParaRPr>
          </a:p>
          <a:p>
            <a:pPr marL="514350" indent="-514350">
              <a:buFont typeface="+mj-lt"/>
              <a:buAutoNum type="romanLcPeriod"/>
            </a:pPr>
            <a:r>
              <a:rPr lang="en-US" sz="2000" b="0" i="0" dirty="0">
                <a:solidFill>
                  <a:srgbClr val="000000"/>
                </a:solidFill>
                <a:effectLst/>
                <a:latin typeface="ff1"/>
              </a:rPr>
              <a:t>Handling Outliers </a:t>
            </a:r>
            <a:endParaRPr lang="en-US" sz="2000" b="0" i="0" dirty="0">
              <a:solidFill>
                <a:srgbClr val="000000"/>
              </a:solidFill>
              <a:effectLst/>
              <a:latin typeface="ff7"/>
            </a:endParaRPr>
          </a:p>
          <a:p>
            <a:pPr marL="514350" indent="-514350">
              <a:buFont typeface="+mj-lt"/>
              <a:buAutoNum type="romanLcPeriod"/>
            </a:pPr>
            <a:r>
              <a:rPr lang="en-US" sz="2000" b="0" i="0" dirty="0">
                <a:solidFill>
                  <a:srgbClr val="000000"/>
                </a:solidFill>
                <a:effectLst/>
                <a:latin typeface="ff1"/>
              </a:rPr>
              <a:t>Getting dummy categorical features </a:t>
            </a:r>
            <a:endParaRPr lang="en-US" sz="2000" b="0" i="0" dirty="0">
              <a:solidFill>
                <a:srgbClr val="000000"/>
              </a:solidFill>
              <a:effectLst/>
              <a:latin typeface="ff7"/>
            </a:endParaRPr>
          </a:p>
          <a:p>
            <a:pPr marL="514350" indent="-514350">
              <a:buFont typeface="+mj-lt"/>
              <a:buAutoNum type="romanLcPeriod"/>
            </a:pPr>
            <a:r>
              <a:rPr lang="en-US" sz="2000" b="0" i="0" dirty="0">
                <a:solidFill>
                  <a:srgbClr val="000000"/>
                </a:solidFill>
                <a:effectLst/>
                <a:latin typeface="ff1"/>
              </a:rPr>
              <a:t>Application of Algorithms </a:t>
            </a:r>
            <a:endParaRPr lang="en-US" sz="2000" b="0" i="0" dirty="0">
              <a:solidFill>
                <a:srgbClr val="000000"/>
              </a:solidFill>
              <a:effectLst/>
              <a:latin typeface="ff7"/>
            </a:endParaRPr>
          </a:p>
          <a:p>
            <a:pPr marL="514350" indent="-514350">
              <a:buFont typeface="+mj-lt"/>
              <a:buAutoNum type="romanLcPeriod"/>
            </a:pPr>
            <a:r>
              <a:rPr lang="en-US" sz="2000" dirty="0">
                <a:solidFill>
                  <a:srgbClr val="000000"/>
                </a:solidFill>
                <a:latin typeface="ff1"/>
              </a:rPr>
              <a:t>E</a:t>
            </a:r>
            <a:r>
              <a:rPr lang="en-US" sz="2000" b="0" i="0" dirty="0">
                <a:solidFill>
                  <a:srgbClr val="000000"/>
                </a:solidFill>
                <a:effectLst/>
                <a:latin typeface="ff1"/>
              </a:rPr>
              <a:t>valuating the models</a:t>
            </a:r>
            <a:endParaRPr lang="en-US" sz="2000" b="0" i="0" dirty="0">
              <a:solidFill>
                <a:srgbClr val="000000"/>
              </a:solidFill>
              <a:effectLst/>
              <a:latin typeface="ff7"/>
            </a:endParaRPr>
          </a:p>
          <a:p>
            <a:endParaRPr lang="en-IN" sz="2000" dirty="0"/>
          </a:p>
        </p:txBody>
      </p:sp>
    </p:spTree>
    <p:extLst>
      <p:ext uri="{BB962C8B-B14F-4D97-AF65-F5344CB8AC3E}">
        <p14:creationId xmlns:p14="http://schemas.microsoft.com/office/powerpoint/2010/main" val="252130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D85A-5144-42EE-8CA4-2EEAC3A5C97D}"/>
              </a:ext>
            </a:extLst>
          </p:cNvPr>
          <p:cNvSpPr>
            <a:spLocks noGrp="1"/>
          </p:cNvSpPr>
          <p:nvPr>
            <p:ph type="ctrTitle"/>
          </p:nvPr>
        </p:nvSpPr>
        <p:spPr/>
        <p:txBody>
          <a:bodyPr/>
          <a:lstStyle/>
          <a:p>
            <a:r>
              <a:rPr lang="en-IN" b="1" i="1" dirty="0"/>
              <a:t>Thank You</a:t>
            </a:r>
          </a:p>
        </p:txBody>
      </p:sp>
    </p:spTree>
    <p:extLst>
      <p:ext uri="{BB962C8B-B14F-4D97-AF65-F5344CB8AC3E}">
        <p14:creationId xmlns:p14="http://schemas.microsoft.com/office/powerpoint/2010/main" val="232945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532</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ff1</vt:lpstr>
      <vt:lpstr>ff6</vt:lpstr>
      <vt:lpstr>ff7</vt:lpstr>
      <vt:lpstr>Wingdings</vt:lpstr>
      <vt:lpstr>Office Theme</vt:lpstr>
      <vt:lpstr>Internship- Review 2</vt:lpstr>
      <vt:lpstr>Abstract:-</vt:lpstr>
      <vt:lpstr>Introduction:-</vt:lpstr>
      <vt:lpstr>Objective And Data:-</vt:lpstr>
      <vt:lpstr>Module Description And Architecture:-</vt:lpstr>
      <vt:lpstr>Technologies And Tools Used:-</vt:lpstr>
      <vt:lpstr>Methodology:-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Review 2</dc:title>
  <dc:creator>ABHIJEET SENAPATI</dc:creator>
  <cp:lastModifiedBy>ABHIJEET SENAPATI</cp:lastModifiedBy>
  <cp:revision>1</cp:revision>
  <dcterms:created xsi:type="dcterms:W3CDTF">2022-03-21T14:59:38Z</dcterms:created>
  <dcterms:modified xsi:type="dcterms:W3CDTF">2022-03-21T16:27:38Z</dcterms:modified>
</cp:coreProperties>
</file>