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6" r:id="rId3"/>
    <p:sldId id="259" r:id="rId4"/>
    <p:sldId id="263" r:id="rId5"/>
    <p:sldId id="260" r:id="rId6"/>
    <p:sldId id="267" r:id="rId7"/>
    <p:sldId id="261" r:id="rId8"/>
    <p:sldId id="268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116" y="1984076"/>
            <a:ext cx="6253317" cy="110745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Search Engine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ABHIJEET SENAPATI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RA1811030010064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AKSHAT GOEL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RA1811030010069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434F6F2-438C-42FF-A061-A3209DCE7726}"/>
              </a:ext>
            </a:extLst>
          </p:cNvPr>
          <p:cNvSpPr txBox="1"/>
          <p:nvPr/>
        </p:nvSpPr>
        <p:spPr>
          <a:xfrm>
            <a:off x="506027" y="870012"/>
            <a:ext cx="111799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292929"/>
                </a:solidFill>
              </a:rPr>
              <a:t>A searcher is used to search whether the input keyword/ query is available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292929"/>
                </a:solidFill>
              </a:rPr>
              <a:t>If the input query is available in the database it will display the results in the form of Search Engine Results Page (SERP).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292929"/>
                </a:solidFill>
              </a:rPr>
              <a:t>search.php</a:t>
            </a:r>
            <a:r>
              <a:rPr lang="en-US" sz="2200" dirty="0" smtClean="0">
                <a:solidFill>
                  <a:srgbClr val="292929"/>
                </a:solidFill>
              </a:rPr>
              <a:t> is used to input query from the user and then it generates GET  request to search query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292929"/>
                </a:solidFill>
              </a:rPr>
              <a:t>Then, the server will send the response according to the GET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response data will be displayed as Search Engine Results Page</a:t>
            </a: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40187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91" y="534837"/>
            <a:ext cx="10058400" cy="1354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search engine?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Search engines is a web based application or a software which allow users to search the internet for content using keywords. Although the market is dominated by a few, there are many search engines that people can use.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a user enters a query into a search engine, a search engine results page (SERP) is returned, ranking the found pages in order of their relevance.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rcRect l="21472" t="34144" r="15168" b="48000"/>
          <a:stretch>
            <a:fillRect/>
          </a:stretch>
        </p:blipFill>
        <p:spPr>
          <a:xfrm>
            <a:off x="3786997" y="4632385"/>
            <a:ext cx="4591479" cy="129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/>
          <a:srcRect l="11039" t="7931" r="8352" b="26222"/>
          <a:stretch>
            <a:fillRect/>
          </a:stretch>
        </p:blipFill>
        <p:spPr>
          <a:xfrm>
            <a:off x="3838755" y="1164566"/>
            <a:ext cx="4731041" cy="38646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7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ED3DB-16BB-4202-B097-7B8C0E10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IN" dirty="0"/>
              <a:t>What is PHP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BFBF7-7AD3-48B1-8B06-73666A0E7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2692"/>
            <a:ext cx="10058400" cy="37608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PHP (Hypertext Pre-Processor) is a server-side web programming language that is widely used for web development</a:t>
            </a:r>
            <a:r>
              <a:rPr lang="en-IN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PHP files can contain text, HTML, CSS, JavaScript, and PHP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PHP code is executed on the server, and the result is returned to the browser as plain HTML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smtClean="0"/>
              <a:t>PHP language has it’s roots in C and C++. PHP syntax is mostly similar to C and C++ language syntax So programmers find it easy to learn and manipulate.</a:t>
            </a:r>
          </a:p>
        </p:txBody>
      </p:sp>
    </p:spTree>
    <p:extLst>
      <p:ext uri="{BB962C8B-B14F-4D97-AF65-F5344CB8AC3E}">
        <p14:creationId xmlns="" xmlns:p14="http://schemas.microsoft.com/office/powerpoint/2010/main" val="3667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8D6F7-73DA-4060-83EC-5033891D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417"/>
            <a:ext cx="10058400" cy="1450757"/>
          </a:xfrm>
        </p:spPr>
        <p:txBody>
          <a:bodyPr/>
          <a:lstStyle/>
          <a:p>
            <a:r>
              <a:rPr lang="en-IN" dirty="0"/>
              <a:t>What is 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061922-117B-40E1-8AB8-9D62B015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35023"/>
            <a:ext cx="10058400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MySQL is currently the most popular open source database server in existence.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On top of that, it is very commonly used in conjunction with PHP scripts to create powerful and dynamic server-side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MySQL has stand-alone clients that allow users to interact directly with a MySQL database using SQL, but more often it is used with other programs to implement applications that need relational database capability.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 MySQL is a component of the </a:t>
            </a:r>
            <a:r>
              <a:rPr lang="en-US" sz="2800" dirty="0"/>
              <a:t>LAMP</a:t>
            </a:r>
            <a:r>
              <a:rPr lang="en-US" sz="2800" b="0" i="0" dirty="0">
                <a:effectLst/>
              </a:rPr>
              <a:t> </a:t>
            </a:r>
            <a:r>
              <a:rPr lang="en-US" sz="2800" dirty="0"/>
              <a:t>web application software stack</a:t>
            </a:r>
            <a:r>
              <a:rPr lang="en-US" sz="2800" b="0" i="0" dirty="0">
                <a:effectLst/>
              </a:rPr>
              <a:t> (and </a:t>
            </a:r>
            <a:r>
              <a:rPr lang="en-US" sz="2800" dirty="0"/>
              <a:t>others</a:t>
            </a:r>
            <a:r>
              <a:rPr lang="en-US" sz="2800" b="0" i="0" dirty="0">
                <a:effectLst/>
              </a:rPr>
              <a:t>), which is an acronym for </a:t>
            </a:r>
            <a:r>
              <a:rPr lang="en-US" sz="2800" dirty="0"/>
              <a:t>Linux</a:t>
            </a:r>
            <a:r>
              <a:rPr lang="en-US" sz="2800" b="0" i="1" dirty="0">
                <a:effectLst/>
              </a:rPr>
              <a:t>, </a:t>
            </a:r>
            <a:r>
              <a:rPr lang="en-US" sz="2800" dirty="0"/>
              <a:t>Apache</a:t>
            </a:r>
            <a:r>
              <a:rPr lang="en-US" sz="2800" b="0" i="1" dirty="0">
                <a:effectLst/>
              </a:rPr>
              <a:t>, </a:t>
            </a:r>
            <a:r>
              <a:rPr lang="en-US" sz="2800" b="0" dirty="0">
                <a:effectLst/>
              </a:rPr>
              <a:t>MySQL</a:t>
            </a:r>
            <a:r>
              <a:rPr lang="en-US" sz="2800" b="0" i="1" dirty="0">
                <a:effectLst/>
              </a:rPr>
              <a:t>, </a:t>
            </a:r>
            <a:r>
              <a:rPr lang="en-US" sz="2800" dirty="0"/>
              <a:t>Perl</a:t>
            </a:r>
            <a:r>
              <a:rPr lang="en-US" sz="2800" b="0" i="1" dirty="0">
                <a:effectLst/>
              </a:rPr>
              <a:t>/ </a:t>
            </a:r>
            <a:r>
              <a:rPr lang="en-US" sz="2800" dirty="0"/>
              <a:t>PHP</a:t>
            </a:r>
            <a:r>
              <a:rPr lang="en-US" sz="2800" i="1" u="none" strike="noStrike" dirty="0"/>
              <a:t>/ </a:t>
            </a:r>
            <a:r>
              <a:rPr lang="en-US" sz="2800" dirty="0"/>
              <a:t>Python.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4290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8D6F7-73DA-4060-83EC-5033891D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417"/>
            <a:ext cx="10058400" cy="1450757"/>
          </a:xfrm>
        </p:spPr>
        <p:txBody>
          <a:bodyPr/>
          <a:lstStyle/>
          <a:p>
            <a:r>
              <a:rPr lang="en-IN" dirty="0" smtClean="0"/>
              <a:t>How Search Engine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061922-117B-40E1-8AB8-9D62B015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35023"/>
            <a:ext cx="10058400" cy="376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 main two functions of a search engine are:-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Web page submission (</a:t>
            </a:r>
            <a:r>
              <a:rPr lang="en-US" sz="2800" dirty="0" err="1" smtClean="0"/>
              <a:t>e.g</a:t>
            </a:r>
            <a:r>
              <a:rPr lang="en-US" sz="2800" dirty="0" smtClean="0"/>
              <a:t> - Google search console)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Searcher (</a:t>
            </a:r>
            <a:r>
              <a:rPr lang="en-US" sz="2800" dirty="0" err="1" smtClean="0"/>
              <a:t>e.g</a:t>
            </a:r>
            <a:r>
              <a:rPr lang="en-US" sz="2800" dirty="0" smtClean="0"/>
              <a:t> - Google search engine)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4290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rcRect t="15849" b="55723"/>
          <a:stretch>
            <a:fillRect/>
          </a:stretch>
        </p:blipFill>
        <p:spPr>
          <a:xfrm>
            <a:off x="1562818" y="1828800"/>
            <a:ext cx="9164231" cy="2605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7547" y="897147"/>
            <a:ext cx="44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Web Page Submission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018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434F6F2-438C-42FF-A061-A3209DCE7726}"/>
              </a:ext>
            </a:extLst>
          </p:cNvPr>
          <p:cNvSpPr txBox="1"/>
          <p:nvPr/>
        </p:nvSpPr>
        <p:spPr>
          <a:xfrm>
            <a:off x="506027" y="870012"/>
            <a:ext cx="111799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Web Page Submission is a service in which a user can submit his web pages to the searcher.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These web pages are stored in the database of the search engine.</a:t>
            </a:r>
          </a:p>
          <a:p>
            <a:pPr marL="285750" indent="-285750"/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/>
              <a:t>According </a:t>
            </a:r>
            <a:r>
              <a:rPr lang="en-IN" sz="2200" dirty="0"/>
              <a:t>to the diagram in the previous slide, we see that the input data is taken from </a:t>
            </a:r>
            <a:r>
              <a:rPr lang="en-IN" sz="2200" dirty="0" smtClean="0"/>
              <a:t>USER </a:t>
            </a:r>
            <a:r>
              <a:rPr lang="en-IN" sz="2200" dirty="0"/>
              <a:t>through a PHP </a:t>
            </a:r>
            <a:r>
              <a:rPr lang="en-IN" sz="2200" dirty="0" smtClean="0"/>
              <a:t>web page </a:t>
            </a:r>
            <a:r>
              <a:rPr lang="en-IN" sz="2200" dirty="0"/>
              <a:t>and then the input data will get stored in a database through the </a:t>
            </a:r>
            <a:r>
              <a:rPr lang="en-IN" sz="2200" dirty="0" smtClean="0"/>
              <a:t>request made by PHP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form.php</a:t>
            </a:r>
            <a:r>
              <a:rPr lang="en-US" sz="2200" dirty="0" smtClean="0"/>
              <a:t> will be used to input data from the user and then it generates POST requests to add data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search_engine_db</a:t>
            </a:r>
            <a:r>
              <a:rPr lang="en-US" sz="2200" dirty="0" smtClean="0"/>
              <a:t> will be used to store input data.</a:t>
            </a: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40187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rcRect t="15428" b="43235"/>
          <a:stretch>
            <a:fillRect/>
          </a:stretch>
        </p:blipFill>
        <p:spPr>
          <a:xfrm>
            <a:off x="1467928" y="1759789"/>
            <a:ext cx="9548004" cy="3946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7547" y="897147"/>
            <a:ext cx="44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Web Searcher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{E65EC5A3-1C62-4355-BA60-6B756F498368}tf56160789_win32</Template>
  <TotalTime>427</TotalTime>
  <Words>451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1_RetrospectVTI</vt:lpstr>
      <vt:lpstr>Search Engine</vt:lpstr>
      <vt:lpstr>What is a search engine? </vt:lpstr>
      <vt:lpstr>Slide 3</vt:lpstr>
      <vt:lpstr>What is PHP ?</vt:lpstr>
      <vt:lpstr>What is MySQL?</vt:lpstr>
      <vt:lpstr>How Search Engine Works?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Search Engine using PHP and MySQL</dc:title>
  <dc:creator>ABHIJEET SENAPATI</dc:creator>
  <cp:lastModifiedBy>Akshat Goel</cp:lastModifiedBy>
  <cp:revision>22</cp:revision>
  <dcterms:created xsi:type="dcterms:W3CDTF">2021-04-22T15:18:39Z</dcterms:created>
  <dcterms:modified xsi:type="dcterms:W3CDTF">2021-04-23T13:43:20Z</dcterms:modified>
</cp:coreProperties>
</file>