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B16A-1124-0B4C-C8AB-F23AD0C70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33B43-3905-A405-32E1-633C2380D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78582-8F0D-5C53-B06D-A6611992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61F9-CFC7-451E-8719-D6F09D5D04F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CF580-3A95-B88B-4E5B-E044B067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E540B-344B-8CA9-FE9A-9CA23968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33F3-A900-44EE-B64A-85452FD9E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22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3ED2-933A-3C86-51A2-175C58FC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56964-E7C9-CC79-4871-77FC8683B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4AA69-E92C-4117-4F94-B9AA0397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61F9-CFC7-451E-8719-D6F09D5D04F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AFD01-BE5E-9FAA-C425-20DDCE91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B2B50-3FCA-FD2D-C542-31AAF883A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33F3-A900-44EE-B64A-85452FD9E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62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91CEA-1BB4-4E4E-EF91-12E0785FB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6CE1A-9C43-C032-43A1-AD0BD0F32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07325-97CD-5E21-A469-FEEFF1DA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61F9-CFC7-451E-8719-D6F09D5D04F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FBEEC-5E3D-D96E-2830-F80C398B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6CE43-304E-ED67-AC38-B116B257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33F3-A900-44EE-B64A-85452FD9E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75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AD76-5560-057A-7501-B013C2FAE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944A-6730-BC78-CC7E-E17D75FEF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08343-DD46-7DAB-43C0-96847693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61F9-CFC7-451E-8719-D6F09D5D04F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445FC-6F04-2B55-3CED-09145E82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D9E42-12B5-3EA9-C7F2-EE3F457F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33F3-A900-44EE-B64A-85452FD9E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7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70DF2-88AC-71FD-FE6B-08B9BB63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2FB05-CC62-D97A-C144-07C0B06D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69BE6-B068-CDCE-480C-314B9973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61F9-CFC7-451E-8719-D6F09D5D04F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9CC67-B753-86B4-EBC0-509A96FD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65D47-9A52-8714-C645-FC4312F6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33F3-A900-44EE-B64A-85452FD9E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637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9140-470D-955A-F0E6-E026218C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F649A-6E7D-8FB8-5EF9-47F9E0B50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9E808-7CCB-8AA3-CDF1-9BCA79669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FEDA0-F865-8D7F-3E98-90D83184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61F9-CFC7-451E-8719-D6F09D5D04F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6FF35-30EB-48C5-895D-B5619D76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331A8-2908-BC28-901E-B84B7EF2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33F3-A900-44EE-B64A-85452FD9E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10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D6907-4434-EBB8-37AE-12AD95C3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E334A-2C82-707A-B240-BB0847C54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591D5-9AC1-D89C-6BCA-AAACB98D7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88BF3-91C2-F6ED-4DFF-3B65FB009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1D135-ABF8-F77D-14AB-3F831E8E7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6BF71-ACD3-4386-52F2-1E8EB185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61F9-CFC7-451E-8719-D6F09D5D04F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B7085-6253-6602-AEC5-CF9743E4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129834-CD94-0424-E2E4-9BB58AA95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33F3-A900-44EE-B64A-85452FD9E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09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381D-2EA2-02E7-C6A0-198892D7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742077-495E-F323-2082-08B871FF4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61F9-CFC7-451E-8719-D6F09D5D04F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7BD08-C122-A0B3-5825-A9A96B6F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A4C206-77AD-CD21-F84E-E5914EEF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33F3-A900-44EE-B64A-85452FD9E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92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A78FC0-A9DF-14D0-2B39-12369759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61F9-CFC7-451E-8719-D6F09D5D04F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61169-4BF6-7F92-8752-5A825997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9940C-5210-7A2F-AE33-FE7471E0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33F3-A900-44EE-B64A-85452FD9E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31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9DEB-8B2D-A461-A052-E97421815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EBC85-0636-46E9-A979-3354C3705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6E7B4-D6F4-7653-CA4F-C920A35A3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3B05E-8CAF-026C-453C-51E87238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61F9-CFC7-451E-8719-D6F09D5D04F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50E68-5E92-E527-ED97-5AA32C40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252E7-5DA8-1995-02D9-B2BBB492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33F3-A900-44EE-B64A-85452FD9E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75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0C30F-D6A2-38E0-0728-F47D506E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89EE6-8EB5-1868-376C-DDA68D28F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422C0-D24B-1092-3BD0-61B1B910C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4D55C-B30F-EB56-41CD-C530084C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661F9-CFC7-451E-8719-D6F09D5D04F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49A5F-DE8B-93B2-F57F-6D6A3F41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7EB3E-EA83-CEE3-8D08-A5838C17C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033F3-A900-44EE-B64A-85452FD9E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46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C76C2C-DA6A-D390-6EAA-A7917D980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17D95-0C73-2501-C3B8-4D3499D5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E19E-6BF0-7A2A-7EEA-8CEF3ED47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661F9-CFC7-451E-8719-D6F09D5D04FC}" type="datetimeFigureOut">
              <a:rPr lang="en-IN" smtClean="0"/>
              <a:t>17-01-2023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F44A6-25F2-5622-277E-A775CA2B6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B876C-AF62-A8DF-B935-4EF47DE96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033F3-A900-44EE-B64A-85452FD9E7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83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3BBBB-31AE-E21A-CDA9-6D79ABBC2B8B}"/>
              </a:ext>
            </a:extLst>
          </p:cNvPr>
          <p:cNvSpPr txBox="1"/>
          <p:nvPr/>
        </p:nvSpPr>
        <p:spPr>
          <a:xfrm>
            <a:off x="291548" y="331304"/>
            <a:ext cx="116089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OTTO - Multi-Objective Recommender System</a:t>
            </a:r>
            <a:endParaRPr lang="en-IN" sz="2100" dirty="0"/>
          </a:p>
          <a:p>
            <a:r>
              <a:rPr lang="en-US" dirty="0"/>
              <a:t>Build a recommender system based on real-world e-commerce sessions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051CE-ED45-D32C-EE5B-190532FD148A}"/>
              </a:ext>
            </a:extLst>
          </p:cNvPr>
          <p:cNvSpPr txBox="1"/>
          <p:nvPr/>
        </p:nvSpPr>
        <p:spPr>
          <a:xfrm>
            <a:off x="390940" y="4028661"/>
            <a:ext cx="1037645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Problem Statement :</a:t>
            </a:r>
          </a:p>
          <a:p>
            <a:endParaRPr lang="en-IN" sz="900" dirty="0"/>
          </a:p>
          <a:p>
            <a:pPr marL="429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To build the multi-objective recommender system to predict users click, cart additions &amp; actual orders.</a:t>
            </a:r>
          </a:p>
          <a:p>
            <a:pPr marL="429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Multi objective term is used, because need to predict multiple things using single system</a:t>
            </a:r>
          </a:p>
          <a:p>
            <a:pPr marL="432000">
              <a:lnSpc>
                <a:spcPct val="150000"/>
              </a:lnSpc>
            </a:pPr>
            <a:r>
              <a:rPr lang="en-IN" dirty="0"/>
              <a:t>(in this case need to predict </a:t>
            </a:r>
            <a:r>
              <a:rPr lang="en-IN" b="1" dirty="0"/>
              <a:t>clicks, cart additions &amp; orders</a:t>
            </a:r>
            <a:r>
              <a:rPr lang="en-IN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CD332-C47F-13D1-AAA8-C49FF58C7A0F}"/>
              </a:ext>
            </a:extLst>
          </p:cNvPr>
          <p:cNvSpPr txBox="1"/>
          <p:nvPr/>
        </p:nvSpPr>
        <p:spPr>
          <a:xfrm>
            <a:off x="390940" y="1252339"/>
            <a:ext cx="11509512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Preface :</a:t>
            </a:r>
          </a:p>
          <a:p>
            <a:endParaRPr lang="en-IN" sz="900" dirty="0"/>
          </a:p>
          <a:p>
            <a:pPr marL="429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We all must have came across any e-commerce platform like Amazon, Flipkart etc.</a:t>
            </a:r>
          </a:p>
          <a:p>
            <a:pPr marL="429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Often we get confused or got stuck to choose between few products while browsing over these platforms</a:t>
            </a:r>
          </a:p>
          <a:p>
            <a:pPr marL="429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Imagine, if considering our earlier shopping experiences the platform itself provide us product suggestions close to what we need</a:t>
            </a:r>
          </a:p>
          <a:p>
            <a:pPr marL="429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This will help both customer as well as seller and take the whole experience to the new level</a:t>
            </a:r>
          </a:p>
        </p:txBody>
      </p:sp>
    </p:spTree>
    <p:extLst>
      <p:ext uri="{BB962C8B-B14F-4D97-AF65-F5344CB8AC3E}">
        <p14:creationId xmlns:p14="http://schemas.microsoft.com/office/powerpoint/2010/main" val="225430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2051CE-ED45-D32C-EE5B-190532FD148A}"/>
              </a:ext>
            </a:extLst>
          </p:cNvPr>
          <p:cNvSpPr txBox="1"/>
          <p:nvPr/>
        </p:nvSpPr>
        <p:spPr>
          <a:xfrm>
            <a:off x="390940" y="3935896"/>
            <a:ext cx="10376452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Data Transformation :</a:t>
            </a:r>
          </a:p>
          <a:p>
            <a:endParaRPr lang="en-IN" sz="900" dirty="0"/>
          </a:p>
          <a:p>
            <a:pPr marL="429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the process of converting the data from one format to another format.</a:t>
            </a:r>
            <a:endParaRPr lang="en-IN" dirty="0"/>
          </a:p>
          <a:p>
            <a:pPr marL="429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Usually it is not </a:t>
            </a:r>
            <a:r>
              <a:rPr lang="en-US" dirty="0" err="1"/>
              <a:t>necessory</a:t>
            </a:r>
            <a:r>
              <a:rPr lang="en-US" dirty="0"/>
              <a:t> that data coming from source is in required format, sometimes we have to do some processes to convert / modify format of data so that we </a:t>
            </a:r>
            <a:r>
              <a:rPr lang="en-US" dirty="0" err="1"/>
              <a:t>canuse</a:t>
            </a:r>
            <a:r>
              <a:rPr lang="en-US" dirty="0"/>
              <a:t> it in for desired application.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CD332-C47F-13D1-AAA8-C49FF58C7A0F}"/>
              </a:ext>
            </a:extLst>
          </p:cNvPr>
          <p:cNvSpPr txBox="1"/>
          <p:nvPr/>
        </p:nvSpPr>
        <p:spPr>
          <a:xfrm>
            <a:off x="390940" y="377694"/>
            <a:ext cx="1150951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Data Ingestion :</a:t>
            </a:r>
          </a:p>
          <a:p>
            <a:endParaRPr lang="en-IN" sz="900" dirty="0"/>
          </a:p>
          <a:p>
            <a:pPr marL="429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process to fetch the data from various sources (e.g. </a:t>
            </a:r>
            <a:r>
              <a:rPr lang="en-US" dirty="0" err="1"/>
              <a:t>json</a:t>
            </a:r>
            <a:r>
              <a:rPr lang="en-US" dirty="0"/>
              <a:t>, csv, excel, live stream etc.) &amp; finally storing same into some storage medium (e.g. DBMS, Cloud based storage etc.) for further processing or use.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133CE3-273A-5C18-C6E2-88A8A82ED234}"/>
              </a:ext>
            </a:extLst>
          </p:cNvPr>
          <p:cNvSpPr txBox="1"/>
          <p:nvPr/>
        </p:nvSpPr>
        <p:spPr>
          <a:xfrm>
            <a:off x="390940" y="2364544"/>
            <a:ext cx="1150951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Data Validation :</a:t>
            </a:r>
          </a:p>
          <a:p>
            <a:endParaRPr lang="en-IN" sz="900" dirty="0"/>
          </a:p>
          <a:p>
            <a:pPr marL="429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process of checking the data for its accuracy, high quality before any use, import or further processing.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3284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Abhijeet Jangam</dc:creator>
  <cp:lastModifiedBy>Abhijeet Jangam</cp:lastModifiedBy>
  <cp:revision>2</cp:revision>
  <dcterms:created xsi:type="dcterms:W3CDTF">2023-01-17T11:14:17Z</dcterms:created>
  <dcterms:modified xsi:type="dcterms:W3CDTF">2023-01-17T11:35:49Z</dcterms:modified>
</cp:coreProperties>
</file>