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61" r:id="rId5"/>
    <p:sldId id="262"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4/22/2016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4/22/2016</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4/22/2016</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4/22/2016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4/22/2016</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4/22/2016</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Cyber Security in Banking</a:t>
            </a:r>
            <a:endParaRPr lang="en-US" dirty="0"/>
          </a:p>
        </p:txBody>
      </p:sp>
      <p:sp>
        <p:nvSpPr>
          <p:cNvPr id="3" name="Subtitle 2"/>
          <p:cNvSpPr>
            <a:spLocks noGrp="1"/>
          </p:cNvSpPr>
          <p:nvPr>
            <p:ph type="subTitle" idx="1"/>
          </p:nvPr>
        </p:nvSpPr>
        <p:spPr/>
        <p:txBody>
          <a:bodyPr/>
          <a:lstStyle/>
          <a:p>
            <a:r>
              <a:rPr lang="en-US" dirty="0" smtClean="0"/>
              <a:t>By : Abhijeet Singh</a:t>
            </a:r>
            <a:endParaRPr lang="en-US" dirty="0"/>
          </a:p>
        </p:txBody>
      </p:sp>
    </p:spTree>
    <p:extLst>
      <p:ext uri="{BB962C8B-B14F-4D97-AF65-F5344CB8AC3E}">
        <p14:creationId xmlns:p14="http://schemas.microsoft.com/office/powerpoint/2010/main" val="2297111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Banking : In </a:t>
            </a:r>
            <a:r>
              <a:rPr lang="en-US" dirty="0"/>
              <a:t>Banking system everybody has to have an account to access the system and its facilities. In today’s scenario majorly only those people can access the system and also its facilities who know the actual know how of the system but in areas where people are illiterate and or people who are naïve Like children, need a guide who can look around their financial </a:t>
            </a:r>
            <a:r>
              <a:rPr lang="en-US" dirty="0" smtClean="0"/>
              <a:t>statements</a:t>
            </a:r>
          </a:p>
          <a:p>
            <a:r>
              <a:rPr lang="en-US" dirty="0" smtClean="0"/>
              <a:t>Cyber Security :</a:t>
            </a:r>
            <a:r>
              <a:rPr lang="en-US" dirty="0"/>
              <a:t>Cyber Security Problem : Handling the issues along with the different aspects like escalation and </a:t>
            </a:r>
            <a:r>
              <a:rPr lang="en-US" dirty="0" smtClean="0"/>
              <a:t>conformation</a:t>
            </a:r>
            <a:endParaRPr lang="en-US" dirty="0"/>
          </a:p>
        </p:txBody>
      </p:sp>
    </p:spTree>
    <p:extLst>
      <p:ext uri="{BB962C8B-B14F-4D97-AF65-F5344CB8AC3E}">
        <p14:creationId xmlns:p14="http://schemas.microsoft.com/office/powerpoint/2010/main" val="1123036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lstStyle/>
          <a:p>
            <a:r>
              <a:rPr lang="en-US" dirty="0" smtClean="0"/>
              <a:t>Banking :  </a:t>
            </a:r>
            <a:r>
              <a:rPr lang="en-US" dirty="0"/>
              <a:t>The project is basically allowing a single account can be handled by different persons with different level access granted to users. So that person who is head of the family can set different access and withdraw level to manage the monthly expenses for example parent can put a 100 $ cap on child’s monthly expense so that child with his account can access that much and can only see his only account details though parent can see all child’s account details</a:t>
            </a:r>
            <a:r>
              <a:rPr lang="en-US" dirty="0" smtClean="0"/>
              <a:t>.</a:t>
            </a:r>
          </a:p>
          <a:p>
            <a:r>
              <a:rPr lang="en-US" dirty="0" smtClean="0"/>
              <a:t>Cyber Security : Having </a:t>
            </a:r>
            <a:r>
              <a:rPr lang="en-US" dirty="0"/>
              <a:t>tier based incident management to include not just Cyber security but also helpdesk , Legal advisory team and Back ground analysis Team.</a:t>
            </a:r>
          </a:p>
          <a:p>
            <a:endParaRPr lang="en-US" dirty="0"/>
          </a:p>
        </p:txBody>
      </p:sp>
    </p:spTree>
    <p:extLst>
      <p:ext uri="{BB962C8B-B14F-4D97-AF65-F5344CB8AC3E}">
        <p14:creationId xmlns:p14="http://schemas.microsoft.com/office/powerpoint/2010/main" val="2430164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lstStyle/>
          <a:p>
            <a:r>
              <a:rPr lang="en-US" dirty="0" smtClean="0"/>
              <a:t>Banking : </a:t>
            </a:r>
          </a:p>
          <a:p>
            <a:r>
              <a:rPr lang="en-US" dirty="0" smtClean="0"/>
              <a:t>1.)Adding multiple account with parent child relation</a:t>
            </a:r>
          </a:p>
          <a:p>
            <a:r>
              <a:rPr lang="en-US" dirty="0" smtClean="0"/>
              <a:t>2.)Parent account can manage child account</a:t>
            </a:r>
          </a:p>
          <a:p>
            <a:r>
              <a:rPr lang="en-US" dirty="0" smtClean="0"/>
              <a:t>3.) Child account can not access parent </a:t>
            </a:r>
          </a:p>
          <a:p>
            <a:r>
              <a:rPr lang="en-US" dirty="0" smtClean="0"/>
              <a:t>Cyber Security</a:t>
            </a:r>
          </a:p>
          <a:p>
            <a:r>
              <a:rPr lang="en-US" dirty="0" smtClean="0"/>
              <a:t>1.)Having Tier based incident management</a:t>
            </a:r>
          </a:p>
          <a:p>
            <a:r>
              <a:rPr lang="en-US" dirty="0" smtClean="0"/>
              <a:t>2.)Having helpdesk to register the complaint</a:t>
            </a:r>
          </a:p>
          <a:p>
            <a:r>
              <a:rPr lang="en-US" dirty="0" smtClean="0"/>
              <a:t>3.) Having few criteria to detect threat</a:t>
            </a:r>
          </a:p>
        </p:txBody>
      </p:sp>
    </p:spTree>
    <p:extLst>
      <p:ext uri="{BB962C8B-B14F-4D97-AF65-F5344CB8AC3E}">
        <p14:creationId xmlns:p14="http://schemas.microsoft.com/office/powerpoint/2010/main" val="771454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Required Functionality:</a:t>
            </a:r>
          </a:p>
          <a:p>
            <a:r>
              <a:rPr lang="en-US" dirty="0"/>
              <a:t>1. Bank will have different department like Legal, Operational, Financial and Cyber security team.</a:t>
            </a:r>
          </a:p>
          <a:p>
            <a:r>
              <a:rPr lang="en-US" dirty="0"/>
              <a:t>2. Users will have different level of access.</a:t>
            </a:r>
          </a:p>
          <a:p>
            <a:r>
              <a:rPr lang="en-US" dirty="0"/>
              <a:t>3. Enable users to raise the incidents.</a:t>
            </a:r>
          </a:p>
          <a:p>
            <a:r>
              <a:rPr lang="en-US" dirty="0"/>
              <a:t>4. Incident team will manage the incident and also consult different departments for approval.</a:t>
            </a:r>
          </a:p>
          <a:p>
            <a:r>
              <a:rPr lang="en-US" dirty="0"/>
              <a:t>5. Users access can be blocked or revived based on different scenarios.</a:t>
            </a:r>
          </a:p>
          <a:p>
            <a:r>
              <a:rPr lang="en-US" dirty="0"/>
              <a:t>6. Anomalies detected will be reported and also analyzed based on different parameters.</a:t>
            </a:r>
          </a:p>
          <a:p>
            <a:r>
              <a:rPr lang="en-US" dirty="0"/>
              <a:t>7. Focus will be more on Multi-user account and Cyber security rather than major banking functionalities.</a:t>
            </a:r>
          </a:p>
          <a:p>
            <a:r>
              <a:rPr lang="en-US" dirty="0"/>
              <a:t>8. Legal department will analyze and approve the legal aspects of cyber security threats and also payment issues.</a:t>
            </a:r>
          </a:p>
          <a:p>
            <a:r>
              <a:rPr lang="en-US" dirty="0"/>
              <a:t>9. Incident Response Team will manage the flow and distribution of the incidents.</a:t>
            </a:r>
          </a:p>
          <a:p>
            <a:r>
              <a:rPr lang="en-US" dirty="0"/>
              <a:t>10. Different teams and Users will be allocated different priority based incident based on their priority and resolution time.</a:t>
            </a:r>
          </a:p>
        </p:txBody>
      </p:sp>
    </p:spTree>
    <p:extLst>
      <p:ext uri="{BB962C8B-B14F-4D97-AF65-F5344CB8AC3E}">
        <p14:creationId xmlns:p14="http://schemas.microsoft.com/office/powerpoint/2010/main" val="3376888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3782" y="196007"/>
            <a:ext cx="7121236" cy="6488848"/>
          </a:xfrm>
        </p:spPr>
      </p:pic>
    </p:spTree>
    <p:extLst>
      <p:ext uri="{BB962C8B-B14F-4D97-AF65-F5344CB8AC3E}">
        <p14:creationId xmlns:p14="http://schemas.microsoft.com/office/powerpoint/2010/main" val="2987034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TM03457475[[fn=Frame]]</Template>
  <TotalTime>68</TotalTime>
  <Words>428</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Corbel</vt:lpstr>
      <vt:lpstr>Wingdings 2</vt:lpstr>
      <vt:lpstr>Frame</vt:lpstr>
      <vt:lpstr>Cyber Security in Banking</vt:lpstr>
      <vt:lpstr>Problem Statement</vt:lpstr>
      <vt:lpstr>Proposed Solution</vt:lpstr>
      <vt:lpstr>Use cases</vt:lpstr>
      <vt:lpstr>Functionality</vt:lpstr>
      <vt:lpstr>Object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in Banking</dc:title>
  <dc:creator>Abhijeet Singh</dc:creator>
  <cp:lastModifiedBy>Abhijeet Singh</cp:lastModifiedBy>
  <cp:revision>7</cp:revision>
  <dcterms:created xsi:type="dcterms:W3CDTF">2016-04-22T23:03:30Z</dcterms:created>
  <dcterms:modified xsi:type="dcterms:W3CDTF">2016-04-23T00:12:15Z</dcterms:modified>
</cp:coreProperties>
</file>