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3"/>
  </p:notesMasterIdLst>
  <p:sldIdLst>
    <p:sldId id="257" r:id="rId2"/>
    <p:sldId id="258" r:id="rId3"/>
    <p:sldId id="259" r:id="rId4"/>
    <p:sldId id="260" r:id="rId5"/>
    <p:sldId id="261" r:id="rId6"/>
    <p:sldId id="262" r:id="rId7"/>
    <p:sldId id="265" r:id="rId8"/>
    <p:sldId id="266" r:id="rId9"/>
    <p:sldId id="263" r:id="rId10"/>
    <p:sldId id="264"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ACB47E-4800-4BA3-A4C1-C6C28BE2188D}" v="5" dt="2025-01-24T03:39:26.0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2" d="100"/>
          <a:sy n="92" d="100"/>
        </p:scale>
        <p:origin x="859"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jeet Karmakar" userId="7cdf0945ca64caf5" providerId="LiveId" clId="{19ACB47E-4800-4BA3-A4C1-C6C28BE2188D}"/>
    <pc:docChg chg="custSel modSld">
      <pc:chgData name="Abhijeet Karmakar" userId="7cdf0945ca64caf5" providerId="LiveId" clId="{19ACB47E-4800-4BA3-A4C1-C6C28BE2188D}" dt="2025-01-24T06:10:24.674" v="724"/>
      <pc:docMkLst>
        <pc:docMk/>
      </pc:docMkLst>
      <pc:sldChg chg="modAnim">
        <pc:chgData name="Abhijeet Karmakar" userId="7cdf0945ca64caf5" providerId="LiveId" clId="{19ACB47E-4800-4BA3-A4C1-C6C28BE2188D}" dt="2025-01-24T03:39:26.036" v="619"/>
        <pc:sldMkLst>
          <pc:docMk/>
          <pc:sldMk cId="536977604" sldId="257"/>
        </pc:sldMkLst>
      </pc:sldChg>
      <pc:sldChg chg="modSp mod">
        <pc:chgData name="Abhijeet Karmakar" userId="7cdf0945ca64caf5" providerId="LiveId" clId="{19ACB47E-4800-4BA3-A4C1-C6C28BE2188D}" dt="2025-01-23T15:24:52.790" v="506" actId="20577"/>
        <pc:sldMkLst>
          <pc:docMk/>
          <pc:sldMk cId="1431765723" sldId="259"/>
        </pc:sldMkLst>
        <pc:spChg chg="mod">
          <ac:chgData name="Abhijeet Karmakar" userId="7cdf0945ca64caf5" providerId="LiveId" clId="{19ACB47E-4800-4BA3-A4C1-C6C28BE2188D}" dt="2025-01-23T15:24:52.790" v="506" actId="20577"/>
          <ac:spMkLst>
            <pc:docMk/>
            <pc:sldMk cId="1431765723" sldId="259"/>
            <ac:spMk id="3" creationId="{3013CB77-22E3-7CA2-9996-723E797FAE25}"/>
          </ac:spMkLst>
        </pc:spChg>
      </pc:sldChg>
      <pc:sldChg chg="modSp mod">
        <pc:chgData name="Abhijeet Karmakar" userId="7cdf0945ca64caf5" providerId="LiveId" clId="{19ACB47E-4800-4BA3-A4C1-C6C28BE2188D}" dt="2025-01-23T15:27:05.766" v="614" actId="20577"/>
        <pc:sldMkLst>
          <pc:docMk/>
          <pc:sldMk cId="2364894723" sldId="260"/>
        </pc:sldMkLst>
        <pc:spChg chg="mod">
          <ac:chgData name="Abhijeet Karmakar" userId="7cdf0945ca64caf5" providerId="LiveId" clId="{19ACB47E-4800-4BA3-A4C1-C6C28BE2188D}" dt="2025-01-23T15:27:05.766" v="614" actId="20577"/>
          <ac:spMkLst>
            <pc:docMk/>
            <pc:sldMk cId="2364894723" sldId="260"/>
            <ac:spMk id="5" creationId="{FED3435C-58D6-4880-0CEE-EFBAE7D5CD01}"/>
          </ac:spMkLst>
        </pc:spChg>
      </pc:sldChg>
      <pc:sldChg chg="modSp mod">
        <pc:chgData name="Abhijeet Karmakar" userId="7cdf0945ca64caf5" providerId="LiveId" clId="{19ACB47E-4800-4BA3-A4C1-C6C28BE2188D}" dt="2025-01-24T06:09:33.988" v="711" actId="20577"/>
        <pc:sldMkLst>
          <pc:docMk/>
          <pc:sldMk cId="299813332" sldId="262"/>
        </pc:sldMkLst>
        <pc:spChg chg="mod">
          <ac:chgData name="Abhijeet Karmakar" userId="7cdf0945ca64caf5" providerId="LiveId" clId="{19ACB47E-4800-4BA3-A4C1-C6C28BE2188D}" dt="2025-01-24T06:09:33.988" v="711" actId="20577"/>
          <ac:spMkLst>
            <pc:docMk/>
            <pc:sldMk cId="299813332" sldId="262"/>
            <ac:spMk id="5" creationId="{5DD278CA-0674-0F77-A476-F3D17C088AC2}"/>
          </ac:spMkLst>
        </pc:spChg>
      </pc:sldChg>
      <pc:sldChg chg="modSp mod">
        <pc:chgData name="Abhijeet Karmakar" userId="7cdf0945ca64caf5" providerId="LiveId" clId="{19ACB47E-4800-4BA3-A4C1-C6C28BE2188D}" dt="2025-01-23T15:22:38.124" v="364" actId="20577"/>
        <pc:sldMkLst>
          <pc:docMk/>
          <pc:sldMk cId="1435397784" sldId="263"/>
        </pc:sldMkLst>
        <pc:spChg chg="mod">
          <ac:chgData name="Abhijeet Karmakar" userId="7cdf0945ca64caf5" providerId="LiveId" clId="{19ACB47E-4800-4BA3-A4C1-C6C28BE2188D}" dt="2025-01-23T15:22:38.124" v="364" actId="20577"/>
          <ac:spMkLst>
            <pc:docMk/>
            <pc:sldMk cId="1435397784" sldId="263"/>
            <ac:spMk id="5" creationId="{904C6AE8-1E80-B713-9245-F81AA9A1C287}"/>
          </ac:spMkLst>
        </pc:spChg>
      </pc:sldChg>
      <pc:sldChg chg="modSp mod">
        <pc:chgData name="Abhijeet Karmakar" userId="7cdf0945ca64caf5" providerId="LiveId" clId="{19ACB47E-4800-4BA3-A4C1-C6C28BE2188D}" dt="2025-01-24T06:10:24.674" v="724"/>
        <pc:sldMkLst>
          <pc:docMk/>
          <pc:sldMk cId="3645265099" sldId="264"/>
        </pc:sldMkLst>
        <pc:spChg chg="mod">
          <ac:chgData name="Abhijeet Karmakar" userId="7cdf0945ca64caf5" providerId="LiveId" clId="{19ACB47E-4800-4BA3-A4C1-C6C28BE2188D}" dt="2025-01-24T06:10:24.674" v="724"/>
          <ac:spMkLst>
            <pc:docMk/>
            <pc:sldMk cId="3645265099" sldId="264"/>
            <ac:spMk id="5" creationId="{96A6C009-052A-4B4D-D584-EF069AC3E96B}"/>
          </ac:spMkLst>
        </pc:spChg>
      </pc:sldChg>
    </pc:docChg>
  </pc:docChgLst>
  <pc:docChgLst>
    <pc:chgData name="Abhijeet Karmakar" userId="7cdf0945ca64caf5" providerId="LiveId" clId="{905FB694-415F-4EE6-9218-1F43E148FE8C}"/>
    <pc:docChg chg="custSel modSld">
      <pc:chgData name="Abhijeet Karmakar" userId="7cdf0945ca64caf5" providerId="LiveId" clId="{905FB694-415F-4EE6-9218-1F43E148FE8C}" dt="2024-11-29T07:19:03.698" v="201"/>
      <pc:docMkLst>
        <pc:docMk/>
      </pc:docMkLst>
      <pc:sldChg chg="addSp delSp modSp mod modTransition modAnim">
        <pc:chgData name="Abhijeet Karmakar" userId="7cdf0945ca64caf5" providerId="LiveId" clId="{905FB694-415F-4EE6-9218-1F43E148FE8C}" dt="2024-11-29T07:19:03.698" v="201"/>
        <pc:sldMkLst>
          <pc:docMk/>
          <pc:sldMk cId="536977604" sldId="257"/>
        </pc:sldMkLst>
        <pc:spChg chg="add mod">
          <ac:chgData name="Abhijeet Karmakar" userId="7cdf0945ca64caf5" providerId="LiveId" clId="{905FB694-415F-4EE6-9218-1F43E148FE8C}" dt="2024-11-29T06:32:15.841" v="125" actId="20577"/>
          <ac:spMkLst>
            <pc:docMk/>
            <pc:sldMk cId="536977604" sldId="257"/>
            <ac:spMk id="4" creationId="{E5CF2BB7-76EA-0A7B-ECDF-D1094466E649}"/>
          </ac:spMkLst>
        </pc:spChg>
        <pc:spChg chg="mod">
          <ac:chgData name="Abhijeet Karmakar" userId="7cdf0945ca64caf5" providerId="LiveId" clId="{905FB694-415F-4EE6-9218-1F43E148FE8C}" dt="2024-11-29T05:42:19.781" v="91" actId="14100"/>
          <ac:spMkLst>
            <pc:docMk/>
            <pc:sldMk cId="536977604" sldId="257"/>
            <ac:spMk id="7" creationId="{E287FB6F-A216-1535-B763-8756030ECFAB}"/>
          </ac:spMkLst>
        </pc:spChg>
        <pc:spChg chg="mod">
          <ac:chgData name="Abhijeet Karmakar" userId="7cdf0945ca64caf5" providerId="LiveId" clId="{905FB694-415F-4EE6-9218-1F43E148FE8C}" dt="2024-11-29T05:38:47.369" v="47" actId="20577"/>
          <ac:spMkLst>
            <pc:docMk/>
            <pc:sldMk cId="536977604" sldId="257"/>
            <ac:spMk id="12" creationId="{79BDC7D2-4513-ABE5-F959-61051DABC43D}"/>
          </ac:spMkLst>
        </pc:spChg>
        <pc:picChg chg="add mod">
          <ac:chgData name="Abhijeet Karmakar" userId="7cdf0945ca64caf5" providerId="LiveId" clId="{905FB694-415F-4EE6-9218-1F43E148FE8C}" dt="2024-11-29T05:41:29.777" v="88" actId="1076"/>
          <ac:picMkLst>
            <pc:docMk/>
            <pc:sldMk cId="536977604" sldId="257"/>
            <ac:picMk id="3" creationId="{AE978333-13DB-207E-BD0B-5A7F6F7BCD22}"/>
          </ac:picMkLst>
        </pc:picChg>
        <pc:picChg chg="mod">
          <ac:chgData name="Abhijeet Karmakar" userId="7cdf0945ca64caf5" providerId="LiveId" clId="{905FB694-415F-4EE6-9218-1F43E148FE8C}" dt="2024-11-29T05:41:21.757" v="87" actId="1036"/>
          <ac:picMkLst>
            <pc:docMk/>
            <pc:sldMk cId="536977604" sldId="257"/>
            <ac:picMk id="2057" creationId="{3E7154E7-DC64-F4E9-46C7-66177251DEF3}"/>
          </ac:picMkLst>
        </pc:picChg>
      </pc:sldChg>
      <pc:sldChg chg="modSp mod modTransition">
        <pc:chgData name="Abhijeet Karmakar" userId="7cdf0945ca64caf5" providerId="LiveId" clId="{905FB694-415F-4EE6-9218-1F43E148FE8C}" dt="2024-11-29T07:05:00.708" v="185"/>
        <pc:sldMkLst>
          <pc:docMk/>
          <pc:sldMk cId="2913620520" sldId="258"/>
        </pc:sldMkLst>
        <pc:spChg chg="mod">
          <ac:chgData name="Abhijeet Karmakar" userId="7cdf0945ca64caf5" providerId="LiveId" clId="{905FB694-415F-4EE6-9218-1F43E148FE8C}" dt="2024-11-29T05:45:00.665" v="109" actId="1076"/>
          <ac:spMkLst>
            <pc:docMk/>
            <pc:sldMk cId="2913620520" sldId="258"/>
            <ac:spMk id="2" creationId="{DFDAEA8C-666F-ED35-E8A1-74924D43061A}"/>
          </ac:spMkLst>
        </pc:spChg>
        <pc:spChg chg="mod">
          <ac:chgData name="Abhijeet Karmakar" userId="7cdf0945ca64caf5" providerId="LiveId" clId="{905FB694-415F-4EE6-9218-1F43E148FE8C}" dt="2024-11-29T05:46:42.172" v="119" actId="20577"/>
          <ac:spMkLst>
            <pc:docMk/>
            <pc:sldMk cId="2913620520" sldId="258"/>
            <ac:spMk id="3" creationId="{D9EC1BC3-1EA2-8D3D-29BD-BBAC3E7E1ED4}"/>
          </ac:spMkLst>
        </pc:spChg>
      </pc:sldChg>
      <pc:sldChg chg="modSp mod modTransition">
        <pc:chgData name="Abhijeet Karmakar" userId="7cdf0945ca64caf5" providerId="LiveId" clId="{905FB694-415F-4EE6-9218-1F43E148FE8C}" dt="2024-11-29T07:05:10.244" v="186"/>
        <pc:sldMkLst>
          <pc:docMk/>
          <pc:sldMk cId="1431765723" sldId="259"/>
        </pc:sldMkLst>
        <pc:spChg chg="mod">
          <ac:chgData name="Abhijeet Karmakar" userId="7cdf0945ca64caf5" providerId="LiveId" clId="{905FB694-415F-4EE6-9218-1F43E148FE8C}" dt="2024-11-29T06:42:10.212" v="184" actId="20577"/>
          <ac:spMkLst>
            <pc:docMk/>
            <pc:sldMk cId="1431765723" sldId="259"/>
            <ac:spMk id="3" creationId="{3013CB77-22E3-7CA2-9996-723E797FAE25}"/>
          </ac:spMkLst>
        </pc:spChg>
        <pc:spChg chg="mod">
          <ac:chgData name="Abhijeet Karmakar" userId="7cdf0945ca64caf5" providerId="LiveId" clId="{905FB694-415F-4EE6-9218-1F43E148FE8C}" dt="2024-11-28T14:22:16.655" v="20" actId="14100"/>
          <ac:spMkLst>
            <pc:docMk/>
            <pc:sldMk cId="1431765723" sldId="259"/>
            <ac:spMk id="5" creationId="{A71D4088-E11C-63AE-77F3-B096AF68EE36}"/>
          </ac:spMkLst>
        </pc:spChg>
      </pc:sldChg>
      <pc:sldChg chg="addSp modSp mod modTransition">
        <pc:chgData name="Abhijeet Karmakar" userId="7cdf0945ca64caf5" providerId="LiveId" clId="{905FB694-415F-4EE6-9218-1F43E148FE8C}" dt="2024-11-29T07:05:16.120" v="187"/>
        <pc:sldMkLst>
          <pc:docMk/>
          <pc:sldMk cId="2364894723" sldId="260"/>
        </pc:sldMkLst>
        <pc:spChg chg="mod">
          <ac:chgData name="Abhijeet Karmakar" userId="7cdf0945ca64caf5" providerId="LiveId" clId="{905FB694-415F-4EE6-9218-1F43E148FE8C}" dt="2024-11-28T14:21:38.524" v="7" actId="14100"/>
          <ac:spMkLst>
            <pc:docMk/>
            <pc:sldMk cId="2364894723" sldId="260"/>
            <ac:spMk id="3" creationId="{96DCFBB9-A3D0-802D-9A43-47BCCEC183F1}"/>
          </ac:spMkLst>
        </pc:spChg>
        <pc:spChg chg="mod">
          <ac:chgData name="Abhijeet Karmakar" userId="7cdf0945ca64caf5" providerId="LiveId" clId="{905FB694-415F-4EE6-9218-1F43E148FE8C}" dt="2024-11-29T06:38:35.297" v="169" actId="20577"/>
          <ac:spMkLst>
            <pc:docMk/>
            <pc:sldMk cId="2364894723" sldId="260"/>
            <ac:spMk id="5" creationId="{FED3435C-58D6-4880-0CEE-EFBAE7D5CD01}"/>
          </ac:spMkLst>
        </pc:spChg>
        <pc:picChg chg="add mod">
          <ac:chgData name="Abhijeet Karmakar" userId="7cdf0945ca64caf5" providerId="LiveId" clId="{905FB694-415F-4EE6-9218-1F43E148FE8C}" dt="2024-11-28T14:23:50.619" v="39" actId="1076"/>
          <ac:picMkLst>
            <pc:docMk/>
            <pc:sldMk cId="2364894723" sldId="260"/>
            <ac:picMk id="2" creationId="{9566790B-F745-50FA-1CB7-930824EF6227}"/>
          </ac:picMkLst>
        </pc:picChg>
        <pc:picChg chg="add mod">
          <ac:chgData name="Abhijeet Karmakar" userId="7cdf0945ca64caf5" providerId="LiveId" clId="{905FB694-415F-4EE6-9218-1F43E148FE8C}" dt="2024-11-28T14:23:52.764" v="40" actId="1076"/>
          <ac:picMkLst>
            <pc:docMk/>
            <pc:sldMk cId="2364894723" sldId="260"/>
            <ac:picMk id="4" creationId="{65E88FC3-1A43-FD92-8D4F-37BFB8D454F5}"/>
          </ac:picMkLst>
        </pc:picChg>
        <pc:picChg chg="add mod">
          <ac:chgData name="Abhijeet Karmakar" userId="7cdf0945ca64caf5" providerId="LiveId" clId="{905FB694-415F-4EE6-9218-1F43E148FE8C}" dt="2024-11-28T14:23:39.879" v="37" actId="1076"/>
          <ac:picMkLst>
            <pc:docMk/>
            <pc:sldMk cId="2364894723" sldId="260"/>
            <ac:picMk id="6" creationId="{0A038B93-0BE2-85BC-0538-51ECDC48CD45}"/>
          </ac:picMkLst>
        </pc:picChg>
      </pc:sldChg>
      <pc:sldChg chg="modSp mod modTransition">
        <pc:chgData name="Abhijeet Karmakar" userId="7cdf0945ca64caf5" providerId="LiveId" clId="{905FB694-415F-4EE6-9218-1F43E148FE8C}" dt="2024-11-29T07:05:20.761" v="188"/>
        <pc:sldMkLst>
          <pc:docMk/>
          <pc:sldMk cId="1609107987" sldId="261"/>
        </pc:sldMkLst>
        <pc:spChg chg="mod">
          <ac:chgData name="Abhijeet Karmakar" userId="7cdf0945ca64caf5" providerId="LiveId" clId="{905FB694-415F-4EE6-9218-1F43E148FE8C}" dt="2024-11-28T14:21:27.154" v="5" actId="2711"/>
          <ac:spMkLst>
            <pc:docMk/>
            <pc:sldMk cId="1609107987" sldId="261"/>
            <ac:spMk id="2" creationId="{EEFBC7D6-BA34-E716-BA64-547709297C3D}"/>
          </ac:spMkLst>
        </pc:spChg>
      </pc:sldChg>
      <pc:sldChg chg="modSp mod modTransition">
        <pc:chgData name="Abhijeet Karmakar" userId="7cdf0945ca64caf5" providerId="LiveId" clId="{905FB694-415F-4EE6-9218-1F43E148FE8C}" dt="2024-11-29T07:05:26.943" v="189"/>
        <pc:sldMkLst>
          <pc:docMk/>
          <pc:sldMk cId="299813332" sldId="262"/>
        </pc:sldMkLst>
        <pc:spChg chg="mod">
          <ac:chgData name="Abhijeet Karmakar" userId="7cdf0945ca64caf5" providerId="LiveId" clId="{905FB694-415F-4EE6-9218-1F43E148FE8C}" dt="2024-11-28T14:21:17.586" v="4" actId="2711"/>
          <ac:spMkLst>
            <pc:docMk/>
            <pc:sldMk cId="299813332" sldId="262"/>
            <ac:spMk id="3" creationId="{E4E5C2CA-E357-532C-C4C1-E57907EF8AA6}"/>
          </ac:spMkLst>
        </pc:spChg>
        <pc:graphicFrameChg chg="mod">
          <ac:chgData name="Abhijeet Karmakar" userId="7cdf0945ca64caf5" providerId="LiveId" clId="{905FB694-415F-4EE6-9218-1F43E148FE8C}" dt="2024-11-29T05:55:07.376" v="120" actId="207"/>
          <ac:graphicFrameMkLst>
            <pc:docMk/>
            <pc:sldMk cId="299813332" sldId="262"/>
            <ac:graphicFrameMk id="2" creationId="{A9F0E5FE-4F4D-2F2B-F42C-BCC5D4F009EE}"/>
          </ac:graphicFrameMkLst>
        </pc:graphicFrameChg>
      </pc:sldChg>
      <pc:sldChg chg="modSp mod modTransition">
        <pc:chgData name="Abhijeet Karmakar" userId="7cdf0945ca64caf5" providerId="LiveId" clId="{905FB694-415F-4EE6-9218-1F43E148FE8C}" dt="2024-11-29T07:05:31.322" v="190"/>
        <pc:sldMkLst>
          <pc:docMk/>
          <pc:sldMk cId="1435397784" sldId="263"/>
        </pc:sldMkLst>
        <pc:spChg chg="mod">
          <ac:chgData name="Abhijeet Karmakar" userId="7cdf0945ca64caf5" providerId="LiveId" clId="{905FB694-415F-4EE6-9218-1F43E148FE8C}" dt="2024-11-28T14:21:06.792" v="3" actId="14100"/>
          <ac:spMkLst>
            <pc:docMk/>
            <pc:sldMk cId="1435397784" sldId="263"/>
            <ac:spMk id="3" creationId="{58CEF4A3-0464-D4CC-C455-791885DF0EF5}"/>
          </ac:spMkLst>
        </pc:spChg>
      </pc:sldChg>
      <pc:sldChg chg="modSp mod modTransition">
        <pc:chgData name="Abhijeet Karmakar" userId="7cdf0945ca64caf5" providerId="LiveId" clId="{905FB694-415F-4EE6-9218-1F43E148FE8C}" dt="2024-11-29T07:05:56.654" v="193"/>
        <pc:sldMkLst>
          <pc:docMk/>
          <pc:sldMk cId="3645265099" sldId="264"/>
        </pc:sldMkLst>
        <pc:spChg chg="mod">
          <ac:chgData name="Abhijeet Karmakar" userId="7cdf0945ca64caf5" providerId="LiveId" clId="{905FB694-415F-4EE6-9218-1F43E148FE8C}" dt="2024-11-28T14:20:46.606" v="1" actId="14100"/>
          <ac:spMkLst>
            <pc:docMk/>
            <pc:sldMk cId="3645265099" sldId="264"/>
            <ac:spMk id="3" creationId="{146614CE-F8B8-F400-E133-786E062444C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1AEC76-494F-41FD-9DDA-0AB8E6861864}"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N"/>
        </a:p>
      </dgm:t>
    </dgm:pt>
    <dgm:pt modelId="{DC1332F5-5CDA-4FEA-86E6-0B658D7586C8}">
      <dgm:prSet phldrT="[Text]"/>
      <dgm:spPr>
        <a:solidFill>
          <a:schemeClr val="accent5">
            <a:lumMod val="50000"/>
          </a:schemeClr>
        </a:solidFill>
      </dgm:spPr>
      <dgm:t>
        <a:bodyPr/>
        <a:lstStyle/>
        <a:p>
          <a:r>
            <a:rPr lang="en-IN"/>
            <a:t> Start</a:t>
          </a:r>
        </a:p>
      </dgm:t>
    </dgm:pt>
    <dgm:pt modelId="{775502DC-1B8B-4777-98BF-267A535CA3BB}" type="parTrans" cxnId="{D4B6E70E-583D-4D71-AC6D-649E8B28660D}">
      <dgm:prSet/>
      <dgm:spPr/>
      <dgm:t>
        <a:bodyPr/>
        <a:lstStyle/>
        <a:p>
          <a:endParaRPr lang="en-IN"/>
        </a:p>
      </dgm:t>
    </dgm:pt>
    <dgm:pt modelId="{A5C8FAC1-FE06-425E-81C9-2FD8479690D6}" type="sibTrans" cxnId="{D4B6E70E-583D-4D71-AC6D-649E8B28660D}">
      <dgm:prSet/>
      <dgm:spPr/>
      <dgm:t>
        <a:bodyPr/>
        <a:lstStyle/>
        <a:p>
          <a:endParaRPr lang="en-IN"/>
        </a:p>
      </dgm:t>
    </dgm:pt>
    <dgm:pt modelId="{481C9B2C-829E-48B7-BB22-DF26FA8A9F9A}">
      <dgm:prSet/>
      <dgm:spPr>
        <a:solidFill>
          <a:schemeClr val="accent5">
            <a:lumMod val="50000"/>
          </a:schemeClr>
        </a:solidFill>
      </dgm:spPr>
      <dgm:t>
        <a:bodyPr/>
        <a:lstStyle/>
        <a:p>
          <a:r>
            <a:rPr lang="en-IN" dirty="0"/>
            <a:t> Capture Video Stream</a:t>
          </a:r>
        </a:p>
      </dgm:t>
    </dgm:pt>
    <dgm:pt modelId="{5AF497BA-4EC9-4A56-A326-6DE35A4258E2}" type="parTrans" cxnId="{72D0B957-441B-4C16-8F1B-45D94B461D86}">
      <dgm:prSet/>
      <dgm:spPr>
        <a:solidFill>
          <a:schemeClr val="accent5">
            <a:lumMod val="50000"/>
          </a:schemeClr>
        </a:solidFill>
      </dgm:spPr>
      <dgm:t>
        <a:bodyPr/>
        <a:lstStyle/>
        <a:p>
          <a:endParaRPr lang="en-IN"/>
        </a:p>
      </dgm:t>
    </dgm:pt>
    <dgm:pt modelId="{44A79D85-1ABA-4AC8-B59F-4294EC4CD963}" type="sibTrans" cxnId="{72D0B957-441B-4C16-8F1B-45D94B461D86}">
      <dgm:prSet/>
      <dgm:spPr/>
      <dgm:t>
        <a:bodyPr/>
        <a:lstStyle/>
        <a:p>
          <a:endParaRPr lang="en-IN"/>
        </a:p>
      </dgm:t>
    </dgm:pt>
    <dgm:pt modelId="{4C6539C4-79E7-46BE-99E2-87314847F90E}">
      <dgm:prSet/>
      <dgm:spPr>
        <a:solidFill>
          <a:schemeClr val="accent5">
            <a:lumMod val="50000"/>
          </a:schemeClr>
        </a:solidFill>
      </dgm:spPr>
      <dgm:t>
        <a:bodyPr/>
        <a:lstStyle/>
        <a:p>
          <a:r>
            <a:rPr lang="en-IN"/>
            <a:t> Detect Faces in Frame</a:t>
          </a:r>
        </a:p>
      </dgm:t>
    </dgm:pt>
    <dgm:pt modelId="{ADEB2645-4163-4570-BEA0-A876DC1AE161}" type="parTrans" cxnId="{3733CF05-6BBB-42EC-B77B-A77DDD4073C2}">
      <dgm:prSet/>
      <dgm:spPr>
        <a:solidFill>
          <a:schemeClr val="accent5">
            <a:lumMod val="50000"/>
          </a:schemeClr>
        </a:solidFill>
      </dgm:spPr>
      <dgm:t>
        <a:bodyPr/>
        <a:lstStyle/>
        <a:p>
          <a:endParaRPr lang="en-IN"/>
        </a:p>
      </dgm:t>
    </dgm:pt>
    <dgm:pt modelId="{FA06537B-8C04-46DD-B3F8-41E0122DC5C4}" type="sibTrans" cxnId="{3733CF05-6BBB-42EC-B77B-A77DDD4073C2}">
      <dgm:prSet/>
      <dgm:spPr/>
      <dgm:t>
        <a:bodyPr/>
        <a:lstStyle/>
        <a:p>
          <a:endParaRPr lang="en-IN"/>
        </a:p>
      </dgm:t>
    </dgm:pt>
    <dgm:pt modelId="{6D76F191-BD0D-4C52-825A-F9E88BAD233F}">
      <dgm:prSet/>
      <dgm:spPr>
        <a:solidFill>
          <a:schemeClr val="accent5">
            <a:lumMod val="50000"/>
          </a:schemeClr>
        </a:solidFill>
      </dgm:spPr>
      <dgm:t>
        <a:bodyPr/>
        <a:lstStyle/>
        <a:p>
          <a:r>
            <a:rPr lang="en-IN"/>
            <a:t> Extract Features for Analysis</a:t>
          </a:r>
        </a:p>
      </dgm:t>
    </dgm:pt>
    <dgm:pt modelId="{52F53ECD-FDFC-40D3-A59F-83C5602C7E52}" type="parTrans" cxnId="{2DC92186-E2ED-49AA-943C-50FD1A6B3283}">
      <dgm:prSet/>
      <dgm:spPr>
        <a:solidFill>
          <a:schemeClr val="accent5">
            <a:lumMod val="50000"/>
          </a:schemeClr>
        </a:solidFill>
      </dgm:spPr>
      <dgm:t>
        <a:bodyPr/>
        <a:lstStyle/>
        <a:p>
          <a:endParaRPr lang="en-IN"/>
        </a:p>
      </dgm:t>
    </dgm:pt>
    <dgm:pt modelId="{439EE27C-9B05-4762-8366-FCADC54533B2}" type="sibTrans" cxnId="{2DC92186-E2ED-49AA-943C-50FD1A6B3283}">
      <dgm:prSet/>
      <dgm:spPr/>
      <dgm:t>
        <a:bodyPr/>
        <a:lstStyle/>
        <a:p>
          <a:endParaRPr lang="en-IN"/>
        </a:p>
      </dgm:t>
    </dgm:pt>
    <dgm:pt modelId="{B175F01E-213E-4467-A06F-DC58349F4B28}">
      <dgm:prSet/>
      <dgm:spPr>
        <a:solidFill>
          <a:schemeClr val="accent5">
            <a:lumMod val="50000"/>
          </a:schemeClr>
        </a:solidFill>
      </dgm:spPr>
      <dgm:t>
        <a:bodyPr/>
        <a:lstStyle/>
        <a:p>
          <a:r>
            <a:rPr lang="en-IN"/>
            <a:t> Anti-Spoofing Verification</a:t>
          </a:r>
        </a:p>
      </dgm:t>
    </dgm:pt>
    <dgm:pt modelId="{910F01F4-E8EE-4DC8-83A9-79611021E80C}" type="parTrans" cxnId="{875CBD3E-7CE2-4D52-8746-2050C3D82F15}">
      <dgm:prSet/>
      <dgm:spPr>
        <a:solidFill>
          <a:schemeClr val="accent5">
            <a:lumMod val="50000"/>
          </a:schemeClr>
        </a:solidFill>
      </dgm:spPr>
      <dgm:t>
        <a:bodyPr/>
        <a:lstStyle/>
        <a:p>
          <a:endParaRPr lang="en-IN"/>
        </a:p>
      </dgm:t>
    </dgm:pt>
    <dgm:pt modelId="{797F2E70-C8D6-49BA-805E-ED06FFD3A4CF}" type="sibTrans" cxnId="{875CBD3E-7CE2-4D52-8746-2050C3D82F15}">
      <dgm:prSet/>
      <dgm:spPr/>
      <dgm:t>
        <a:bodyPr/>
        <a:lstStyle/>
        <a:p>
          <a:endParaRPr lang="en-IN"/>
        </a:p>
      </dgm:t>
    </dgm:pt>
    <dgm:pt modelId="{A4F22076-30E1-46B2-A556-13FA99A66CC8}">
      <dgm:prSet/>
      <dgm:spPr>
        <a:solidFill>
          <a:schemeClr val="accent5">
            <a:lumMod val="50000"/>
          </a:schemeClr>
        </a:solidFill>
      </dgm:spPr>
      <dgm:t>
        <a:bodyPr/>
        <a:lstStyle/>
        <a:p>
          <a:r>
            <a:rPr lang="en-IN"/>
            <a:t> Real Face</a:t>
          </a:r>
        </a:p>
      </dgm:t>
    </dgm:pt>
    <dgm:pt modelId="{FB56CAA8-07D1-43C8-9E73-FCD747825556}" type="parTrans" cxnId="{947EBBB5-C9AC-494F-9456-6020EDDBEC5E}">
      <dgm:prSet/>
      <dgm:spPr>
        <a:solidFill>
          <a:schemeClr val="accent5">
            <a:lumMod val="50000"/>
          </a:schemeClr>
        </a:solidFill>
      </dgm:spPr>
      <dgm:t>
        <a:bodyPr/>
        <a:lstStyle/>
        <a:p>
          <a:endParaRPr lang="en-IN"/>
        </a:p>
      </dgm:t>
    </dgm:pt>
    <dgm:pt modelId="{A323EFFF-6868-4350-94A3-FA37FA5E0910}" type="sibTrans" cxnId="{947EBBB5-C9AC-494F-9456-6020EDDBEC5E}">
      <dgm:prSet/>
      <dgm:spPr/>
      <dgm:t>
        <a:bodyPr/>
        <a:lstStyle/>
        <a:p>
          <a:endParaRPr lang="en-IN"/>
        </a:p>
      </dgm:t>
    </dgm:pt>
    <dgm:pt modelId="{2AABA2B1-292B-4AD9-889D-7DB25F974C99}">
      <dgm:prSet/>
      <dgm:spPr>
        <a:solidFill>
          <a:schemeClr val="accent5">
            <a:lumMod val="50000"/>
          </a:schemeClr>
        </a:solidFill>
      </dgm:spPr>
      <dgm:t>
        <a:bodyPr/>
        <a:lstStyle/>
        <a:p>
          <a:r>
            <a:rPr lang="en-IN"/>
            <a:t> Identify Individuals</a:t>
          </a:r>
        </a:p>
      </dgm:t>
    </dgm:pt>
    <dgm:pt modelId="{A8A2CB00-080F-45D7-93D4-41CA8DC0EEFC}" type="parTrans" cxnId="{E1EB419F-AD52-4579-9159-70904667E3F5}">
      <dgm:prSet/>
      <dgm:spPr>
        <a:solidFill>
          <a:schemeClr val="accent5">
            <a:lumMod val="50000"/>
          </a:schemeClr>
        </a:solidFill>
      </dgm:spPr>
      <dgm:t>
        <a:bodyPr/>
        <a:lstStyle/>
        <a:p>
          <a:endParaRPr lang="en-IN"/>
        </a:p>
      </dgm:t>
    </dgm:pt>
    <dgm:pt modelId="{26EAE976-7A03-46D9-BD47-9C858F154B03}" type="sibTrans" cxnId="{E1EB419F-AD52-4579-9159-70904667E3F5}">
      <dgm:prSet/>
      <dgm:spPr/>
      <dgm:t>
        <a:bodyPr/>
        <a:lstStyle/>
        <a:p>
          <a:endParaRPr lang="en-IN"/>
        </a:p>
      </dgm:t>
    </dgm:pt>
    <dgm:pt modelId="{C9DA6C66-CAC6-4FB2-9B8D-B96CA0E49877}">
      <dgm:prSet/>
      <dgm:spPr>
        <a:solidFill>
          <a:schemeClr val="accent5">
            <a:lumMod val="50000"/>
          </a:schemeClr>
        </a:solidFill>
      </dgm:spPr>
      <dgm:t>
        <a:bodyPr/>
        <a:lstStyle/>
        <a:p>
          <a:r>
            <a:rPr lang="en-IN"/>
            <a:t> Log Attendance</a:t>
          </a:r>
        </a:p>
      </dgm:t>
    </dgm:pt>
    <dgm:pt modelId="{84BAE1B1-84E1-425F-933D-C3D27D88990F}" type="parTrans" cxnId="{578ABF9C-73FD-4ABB-BA9B-D7BB0D7AA532}">
      <dgm:prSet/>
      <dgm:spPr>
        <a:solidFill>
          <a:schemeClr val="accent5">
            <a:lumMod val="50000"/>
          </a:schemeClr>
        </a:solidFill>
      </dgm:spPr>
      <dgm:t>
        <a:bodyPr/>
        <a:lstStyle/>
        <a:p>
          <a:endParaRPr lang="en-IN"/>
        </a:p>
      </dgm:t>
    </dgm:pt>
    <dgm:pt modelId="{DB62ED4F-73D9-4734-AE5B-784F6F7E903E}" type="sibTrans" cxnId="{578ABF9C-73FD-4ABB-BA9B-D7BB0D7AA532}">
      <dgm:prSet/>
      <dgm:spPr/>
      <dgm:t>
        <a:bodyPr/>
        <a:lstStyle/>
        <a:p>
          <a:endParaRPr lang="en-IN"/>
        </a:p>
      </dgm:t>
    </dgm:pt>
    <dgm:pt modelId="{F83348B1-27F8-4609-B501-859A3AB3797E}">
      <dgm:prSet/>
      <dgm:spPr>
        <a:solidFill>
          <a:schemeClr val="accent5">
            <a:lumMod val="50000"/>
          </a:schemeClr>
        </a:solidFill>
      </dgm:spPr>
      <dgm:t>
        <a:bodyPr/>
        <a:lstStyle/>
        <a:p>
          <a:r>
            <a:rPr lang="en-IN"/>
            <a:t> Store in Database</a:t>
          </a:r>
        </a:p>
      </dgm:t>
    </dgm:pt>
    <dgm:pt modelId="{0C2E9E41-F12D-42AE-BC15-11590B63D9B3}" type="parTrans" cxnId="{05DEFA1B-0A7E-4F30-B2D6-DEFE408BA9E4}">
      <dgm:prSet/>
      <dgm:spPr>
        <a:solidFill>
          <a:schemeClr val="accent5">
            <a:lumMod val="50000"/>
          </a:schemeClr>
        </a:solidFill>
      </dgm:spPr>
      <dgm:t>
        <a:bodyPr/>
        <a:lstStyle/>
        <a:p>
          <a:endParaRPr lang="en-IN"/>
        </a:p>
      </dgm:t>
    </dgm:pt>
    <dgm:pt modelId="{0FB8E340-8CC1-4895-BCD9-9DFADBF3D525}" type="sibTrans" cxnId="{05DEFA1B-0A7E-4F30-B2D6-DEFE408BA9E4}">
      <dgm:prSet/>
      <dgm:spPr/>
      <dgm:t>
        <a:bodyPr/>
        <a:lstStyle/>
        <a:p>
          <a:endParaRPr lang="en-IN"/>
        </a:p>
      </dgm:t>
    </dgm:pt>
    <dgm:pt modelId="{94603859-B0D3-482B-8D74-E83125E67D69}">
      <dgm:prSet/>
      <dgm:spPr>
        <a:solidFill>
          <a:schemeClr val="accent5">
            <a:lumMod val="50000"/>
          </a:schemeClr>
        </a:solidFill>
      </dgm:spPr>
      <dgm:t>
        <a:bodyPr/>
        <a:lstStyle/>
        <a:p>
          <a:r>
            <a:rPr lang="en-IN"/>
            <a:t> End</a:t>
          </a:r>
        </a:p>
      </dgm:t>
    </dgm:pt>
    <dgm:pt modelId="{C43E431E-3FB0-424B-8D31-9BF3A2EC5233}" type="parTrans" cxnId="{5F48FCDF-2B19-4A4F-AFCA-8E909FBBDE8A}">
      <dgm:prSet/>
      <dgm:spPr>
        <a:solidFill>
          <a:schemeClr val="accent5">
            <a:lumMod val="50000"/>
          </a:schemeClr>
        </a:solidFill>
      </dgm:spPr>
      <dgm:t>
        <a:bodyPr/>
        <a:lstStyle/>
        <a:p>
          <a:endParaRPr lang="en-IN"/>
        </a:p>
      </dgm:t>
    </dgm:pt>
    <dgm:pt modelId="{76F04A00-6431-4A5B-A3D9-F5469558E650}" type="sibTrans" cxnId="{5F48FCDF-2B19-4A4F-AFCA-8E909FBBDE8A}">
      <dgm:prSet/>
      <dgm:spPr/>
      <dgm:t>
        <a:bodyPr/>
        <a:lstStyle/>
        <a:p>
          <a:endParaRPr lang="en-IN"/>
        </a:p>
      </dgm:t>
    </dgm:pt>
    <dgm:pt modelId="{4C2D0D5C-A9F3-43A5-8927-A5D3E5F14342}">
      <dgm:prSet/>
      <dgm:spPr>
        <a:solidFill>
          <a:schemeClr val="accent5">
            <a:lumMod val="50000"/>
          </a:schemeClr>
        </a:solidFill>
      </dgm:spPr>
      <dgm:t>
        <a:bodyPr/>
        <a:lstStyle/>
        <a:p>
          <a:r>
            <a:rPr lang="en-IN"/>
            <a:t>Fake Face</a:t>
          </a:r>
        </a:p>
      </dgm:t>
    </dgm:pt>
    <dgm:pt modelId="{31E7B023-24F5-4E12-8F08-7015C98F14FE}" type="parTrans" cxnId="{F052BC22-EC01-4BD7-8766-E1B01E36FDC3}">
      <dgm:prSet/>
      <dgm:spPr>
        <a:solidFill>
          <a:schemeClr val="accent5">
            <a:lumMod val="50000"/>
          </a:schemeClr>
        </a:solidFill>
      </dgm:spPr>
      <dgm:t>
        <a:bodyPr/>
        <a:lstStyle/>
        <a:p>
          <a:endParaRPr lang="en-IN"/>
        </a:p>
      </dgm:t>
    </dgm:pt>
    <dgm:pt modelId="{0CDEADA1-2BF8-4B06-AE77-DEAF802CF8E0}" type="sibTrans" cxnId="{F052BC22-EC01-4BD7-8766-E1B01E36FDC3}">
      <dgm:prSet/>
      <dgm:spPr/>
      <dgm:t>
        <a:bodyPr/>
        <a:lstStyle/>
        <a:p>
          <a:endParaRPr lang="en-IN"/>
        </a:p>
      </dgm:t>
    </dgm:pt>
    <dgm:pt modelId="{11D18A3E-6A5F-4573-BAB7-CEABC79A5EE6}">
      <dgm:prSet/>
      <dgm:spPr>
        <a:solidFill>
          <a:schemeClr val="accent5">
            <a:lumMod val="50000"/>
          </a:schemeClr>
        </a:solidFill>
      </dgm:spPr>
      <dgm:t>
        <a:bodyPr/>
        <a:lstStyle/>
        <a:p>
          <a:r>
            <a:rPr lang="en-IN" dirty="0"/>
            <a:t> Notify Warning</a:t>
          </a:r>
        </a:p>
      </dgm:t>
    </dgm:pt>
    <dgm:pt modelId="{07328958-6802-43A4-BD28-91F712B4326B}" type="parTrans" cxnId="{859D1751-190E-481F-A97E-40EC63C14C5C}">
      <dgm:prSet/>
      <dgm:spPr>
        <a:solidFill>
          <a:schemeClr val="accent5">
            <a:lumMod val="50000"/>
          </a:schemeClr>
        </a:solidFill>
      </dgm:spPr>
      <dgm:t>
        <a:bodyPr/>
        <a:lstStyle/>
        <a:p>
          <a:endParaRPr lang="en-IN"/>
        </a:p>
      </dgm:t>
    </dgm:pt>
    <dgm:pt modelId="{3F035914-74C5-4AFD-9D53-073662CD7F63}" type="sibTrans" cxnId="{859D1751-190E-481F-A97E-40EC63C14C5C}">
      <dgm:prSet/>
      <dgm:spPr/>
      <dgm:t>
        <a:bodyPr/>
        <a:lstStyle/>
        <a:p>
          <a:endParaRPr lang="en-IN"/>
        </a:p>
      </dgm:t>
    </dgm:pt>
    <dgm:pt modelId="{450CFF28-53D8-4AF8-A509-C19845A8F4CA}">
      <dgm:prSet/>
      <dgm:spPr>
        <a:solidFill>
          <a:schemeClr val="accent5">
            <a:lumMod val="50000"/>
          </a:schemeClr>
        </a:solidFill>
      </dgm:spPr>
      <dgm:t>
        <a:bodyPr/>
        <a:lstStyle/>
        <a:p>
          <a:r>
            <a:rPr lang="en-IN"/>
            <a:t>Discard Frame</a:t>
          </a:r>
        </a:p>
      </dgm:t>
    </dgm:pt>
    <dgm:pt modelId="{75B88C66-FD70-4F9B-84DE-EA2821673D87}" type="sibTrans" cxnId="{E6106746-FDA3-4AFC-8766-C2EFF0700E2D}">
      <dgm:prSet/>
      <dgm:spPr/>
      <dgm:t>
        <a:bodyPr/>
        <a:lstStyle/>
        <a:p>
          <a:endParaRPr lang="en-IN"/>
        </a:p>
      </dgm:t>
    </dgm:pt>
    <dgm:pt modelId="{A7E299A6-DEED-4359-9585-B0431BB583C9}" type="parTrans" cxnId="{E6106746-FDA3-4AFC-8766-C2EFF0700E2D}">
      <dgm:prSet/>
      <dgm:spPr>
        <a:solidFill>
          <a:schemeClr val="accent5">
            <a:lumMod val="50000"/>
          </a:schemeClr>
        </a:solidFill>
      </dgm:spPr>
      <dgm:t>
        <a:bodyPr/>
        <a:lstStyle/>
        <a:p>
          <a:endParaRPr lang="en-IN"/>
        </a:p>
      </dgm:t>
    </dgm:pt>
    <dgm:pt modelId="{9317DC58-F0E2-481D-B99F-DC0CFFF1BE35}" type="pres">
      <dgm:prSet presAssocID="{5B1AEC76-494F-41FD-9DDA-0AB8E6861864}" presName="Name0" presStyleCnt="0">
        <dgm:presLayoutVars>
          <dgm:chPref val="1"/>
          <dgm:dir/>
          <dgm:animOne val="branch"/>
          <dgm:animLvl val="lvl"/>
          <dgm:resizeHandles val="exact"/>
        </dgm:presLayoutVars>
      </dgm:prSet>
      <dgm:spPr/>
    </dgm:pt>
    <dgm:pt modelId="{EAFB6E16-CE48-469A-BA9C-9B8AAE8F12C7}" type="pres">
      <dgm:prSet presAssocID="{DC1332F5-5CDA-4FEA-86E6-0B658D7586C8}" presName="root1" presStyleCnt="0"/>
      <dgm:spPr/>
    </dgm:pt>
    <dgm:pt modelId="{099C2CD5-8BC0-4FAA-9C51-97F3F1774D85}" type="pres">
      <dgm:prSet presAssocID="{DC1332F5-5CDA-4FEA-86E6-0B658D7586C8}" presName="LevelOneTextNode" presStyleLbl="node0" presStyleIdx="0" presStyleCnt="1">
        <dgm:presLayoutVars>
          <dgm:chPref val="3"/>
        </dgm:presLayoutVars>
      </dgm:prSet>
      <dgm:spPr/>
    </dgm:pt>
    <dgm:pt modelId="{8DD6B4B6-B61A-41A6-B7E8-E8CEEBD9252B}" type="pres">
      <dgm:prSet presAssocID="{DC1332F5-5CDA-4FEA-86E6-0B658D7586C8}" presName="level2hierChild" presStyleCnt="0"/>
      <dgm:spPr/>
    </dgm:pt>
    <dgm:pt modelId="{1949DB3D-AD2C-43CB-96DF-C3F591B0C91A}" type="pres">
      <dgm:prSet presAssocID="{5AF497BA-4EC9-4A56-A326-6DE35A4258E2}" presName="conn2-1" presStyleLbl="parChTrans1D2" presStyleIdx="0" presStyleCnt="1"/>
      <dgm:spPr/>
    </dgm:pt>
    <dgm:pt modelId="{E461C082-90DC-47C1-8726-1E54C1EC00E6}" type="pres">
      <dgm:prSet presAssocID="{5AF497BA-4EC9-4A56-A326-6DE35A4258E2}" presName="connTx" presStyleLbl="parChTrans1D2" presStyleIdx="0" presStyleCnt="1"/>
      <dgm:spPr/>
    </dgm:pt>
    <dgm:pt modelId="{388AF50D-836E-4D77-8D26-0B240372A102}" type="pres">
      <dgm:prSet presAssocID="{481C9B2C-829E-48B7-BB22-DF26FA8A9F9A}" presName="root2" presStyleCnt="0"/>
      <dgm:spPr/>
    </dgm:pt>
    <dgm:pt modelId="{4BB4A4E8-C01E-4659-85D4-978C504E5EB1}" type="pres">
      <dgm:prSet presAssocID="{481C9B2C-829E-48B7-BB22-DF26FA8A9F9A}" presName="LevelTwoTextNode" presStyleLbl="node2" presStyleIdx="0" presStyleCnt="1">
        <dgm:presLayoutVars>
          <dgm:chPref val="3"/>
        </dgm:presLayoutVars>
      </dgm:prSet>
      <dgm:spPr/>
    </dgm:pt>
    <dgm:pt modelId="{40B6E729-29C4-4464-8752-E53789123CDB}" type="pres">
      <dgm:prSet presAssocID="{481C9B2C-829E-48B7-BB22-DF26FA8A9F9A}" presName="level3hierChild" presStyleCnt="0"/>
      <dgm:spPr/>
    </dgm:pt>
    <dgm:pt modelId="{D2701308-60CA-473B-9FE9-EEE12E8055E0}" type="pres">
      <dgm:prSet presAssocID="{ADEB2645-4163-4570-BEA0-A876DC1AE161}" presName="conn2-1" presStyleLbl="parChTrans1D3" presStyleIdx="0" presStyleCnt="1"/>
      <dgm:spPr/>
    </dgm:pt>
    <dgm:pt modelId="{0811D8C0-6A48-48DB-ACA6-B89E2391602B}" type="pres">
      <dgm:prSet presAssocID="{ADEB2645-4163-4570-BEA0-A876DC1AE161}" presName="connTx" presStyleLbl="parChTrans1D3" presStyleIdx="0" presStyleCnt="1"/>
      <dgm:spPr/>
    </dgm:pt>
    <dgm:pt modelId="{55292E48-4EE5-410C-A3A7-222807D33CBB}" type="pres">
      <dgm:prSet presAssocID="{4C6539C4-79E7-46BE-99E2-87314847F90E}" presName="root2" presStyleCnt="0"/>
      <dgm:spPr/>
    </dgm:pt>
    <dgm:pt modelId="{7531B3ED-0BD6-4EB1-B849-B5B38A14E3BD}" type="pres">
      <dgm:prSet presAssocID="{4C6539C4-79E7-46BE-99E2-87314847F90E}" presName="LevelTwoTextNode" presStyleLbl="node3" presStyleIdx="0" presStyleCnt="1">
        <dgm:presLayoutVars>
          <dgm:chPref val="3"/>
        </dgm:presLayoutVars>
      </dgm:prSet>
      <dgm:spPr/>
    </dgm:pt>
    <dgm:pt modelId="{C80DD7CA-7174-4825-8F6C-A57001D5610D}" type="pres">
      <dgm:prSet presAssocID="{4C6539C4-79E7-46BE-99E2-87314847F90E}" presName="level3hierChild" presStyleCnt="0"/>
      <dgm:spPr/>
    </dgm:pt>
    <dgm:pt modelId="{5A3D6DA4-0ADB-49EB-A105-39F5EE2273E1}" type="pres">
      <dgm:prSet presAssocID="{52F53ECD-FDFC-40D3-A59F-83C5602C7E52}" presName="conn2-1" presStyleLbl="parChTrans1D4" presStyleIdx="0" presStyleCnt="10"/>
      <dgm:spPr/>
    </dgm:pt>
    <dgm:pt modelId="{D57AAC34-4F1E-4843-8D64-A58764D57354}" type="pres">
      <dgm:prSet presAssocID="{52F53ECD-FDFC-40D3-A59F-83C5602C7E52}" presName="connTx" presStyleLbl="parChTrans1D4" presStyleIdx="0" presStyleCnt="10"/>
      <dgm:spPr/>
    </dgm:pt>
    <dgm:pt modelId="{EE94D2F1-4202-4949-8778-9778CFFC15B2}" type="pres">
      <dgm:prSet presAssocID="{6D76F191-BD0D-4C52-825A-F9E88BAD233F}" presName="root2" presStyleCnt="0"/>
      <dgm:spPr/>
    </dgm:pt>
    <dgm:pt modelId="{4313EE11-D463-4964-88B0-E62B3B22AB76}" type="pres">
      <dgm:prSet presAssocID="{6D76F191-BD0D-4C52-825A-F9E88BAD233F}" presName="LevelTwoTextNode" presStyleLbl="node4" presStyleIdx="0" presStyleCnt="10">
        <dgm:presLayoutVars>
          <dgm:chPref val="3"/>
        </dgm:presLayoutVars>
      </dgm:prSet>
      <dgm:spPr/>
    </dgm:pt>
    <dgm:pt modelId="{A57F3F0D-0194-4C59-B0E2-DD0F87FFA9E1}" type="pres">
      <dgm:prSet presAssocID="{6D76F191-BD0D-4C52-825A-F9E88BAD233F}" presName="level3hierChild" presStyleCnt="0"/>
      <dgm:spPr/>
    </dgm:pt>
    <dgm:pt modelId="{01BD3D1A-A3FB-4687-A198-EDEA12F1F334}" type="pres">
      <dgm:prSet presAssocID="{910F01F4-E8EE-4DC8-83A9-79611021E80C}" presName="conn2-1" presStyleLbl="parChTrans1D4" presStyleIdx="1" presStyleCnt="10"/>
      <dgm:spPr/>
    </dgm:pt>
    <dgm:pt modelId="{079B10D9-063B-4C24-8ED1-279D10E41B76}" type="pres">
      <dgm:prSet presAssocID="{910F01F4-E8EE-4DC8-83A9-79611021E80C}" presName="connTx" presStyleLbl="parChTrans1D4" presStyleIdx="1" presStyleCnt="10"/>
      <dgm:spPr/>
    </dgm:pt>
    <dgm:pt modelId="{EE81B7F7-371B-4C55-976A-36AFDDBE0E09}" type="pres">
      <dgm:prSet presAssocID="{B175F01E-213E-4467-A06F-DC58349F4B28}" presName="root2" presStyleCnt="0"/>
      <dgm:spPr/>
    </dgm:pt>
    <dgm:pt modelId="{ABDA7542-C62A-41E8-8250-1771E309A0C3}" type="pres">
      <dgm:prSet presAssocID="{B175F01E-213E-4467-A06F-DC58349F4B28}" presName="LevelTwoTextNode" presStyleLbl="node4" presStyleIdx="1" presStyleCnt="10">
        <dgm:presLayoutVars>
          <dgm:chPref val="3"/>
        </dgm:presLayoutVars>
      </dgm:prSet>
      <dgm:spPr/>
    </dgm:pt>
    <dgm:pt modelId="{EDD7A19C-3968-4249-81A3-87AB3E07E98A}" type="pres">
      <dgm:prSet presAssocID="{B175F01E-213E-4467-A06F-DC58349F4B28}" presName="level3hierChild" presStyleCnt="0"/>
      <dgm:spPr/>
    </dgm:pt>
    <dgm:pt modelId="{7F8FB857-0686-4AF8-A06B-B36F68076D0A}" type="pres">
      <dgm:prSet presAssocID="{FB56CAA8-07D1-43C8-9E73-FCD747825556}" presName="conn2-1" presStyleLbl="parChTrans1D4" presStyleIdx="2" presStyleCnt="10"/>
      <dgm:spPr/>
    </dgm:pt>
    <dgm:pt modelId="{9555CF90-6863-489B-94D5-A340F259FB54}" type="pres">
      <dgm:prSet presAssocID="{FB56CAA8-07D1-43C8-9E73-FCD747825556}" presName="connTx" presStyleLbl="parChTrans1D4" presStyleIdx="2" presStyleCnt="10"/>
      <dgm:spPr/>
    </dgm:pt>
    <dgm:pt modelId="{281F70AC-F60B-437F-BAAA-D9DA51140E0F}" type="pres">
      <dgm:prSet presAssocID="{A4F22076-30E1-46B2-A556-13FA99A66CC8}" presName="root2" presStyleCnt="0"/>
      <dgm:spPr/>
    </dgm:pt>
    <dgm:pt modelId="{355E8693-B987-461B-BBB7-DAFB8E7EF778}" type="pres">
      <dgm:prSet presAssocID="{A4F22076-30E1-46B2-A556-13FA99A66CC8}" presName="LevelTwoTextNode" presStyleLbl="node4" presStyleIdx="2" presStyleCnt="10">
        <dgm:presLayoutVars>
          <dgm:chPref val="3"/>
        </dgm:presLayoutVars>
      </dgm:prSet>
      <dgm:spPr/>
    </dgm:pt>
    <dgm:pt modelId="{73F964C0-E3FB-4037-97C9-23BF1DDC0DA3}" type="pres">
      <dgm:prSet presAssocID="{A4F22076-30E1-46B2-A556-13FA99A66CC8}" presName="level3hierChild" presStyleCnt="0"/>
      <dgm:spPr/>
    </dgm:pt>
    <dgm:pt modelId="{C503EE78-3E0D-4576-9218-6563C9BE20EF}" type="pres">
      <dgm:prSet presAssocID="{A8A2CB00-080F-45D7-93D4-41CA8DC0EEFC}" presName="conn2-1" presStyleLbl="parChTrans1D4" presStyleIdx="3" presStyleCnt="10"/>
      <dgm:spPr/>
    </dgm:pt>
    <dgm:pt modelId="{A628C11E-3890-4BE3-B842-22578728B93F}" type="pres">
      <dgm:prSet presAssocID="{A8A2CB00-080F-45D7-93D4-41CA8DC0EEFC}" presName="connTx" presStyleLbl="parChTrans1D4" presStyleIdx="3" presStyleCnt="10"/>
      <dgm:spPr/>
    </dgm:pt>
    <dgm:pt modelId="{804EC43D-601D-484B-99F6-DF9275E01B8B}" type="pres">
      <dgm:prSet presAssocID="{2AABA2B1-292B-4AD9-889D-7DB25F974C99}" presName="root2" presStyleCnt="0"/>
      <dgm:spPr/>
    </dgm:pt>
    <dgm:pt modelId="{81B940C0-355E-4338-AB1F-1EA287769D92}" type="pres">
      <dgm:prSet presAssocID="{2AABA2B1-292B-4AD9-889D-7DB25F974C99}" presName="LevelTwoTextNode" presStyleLbl="node4" presStyleIdx="3" presStyleCnt="10">
        <dgm:presLayoutVars>
          <dgm:chPref val="3"/>
        </dgm:presLayoutVars>
      </dgm:prSet>
      <dgm:spPr/>
    </dgm:pt>
    <dgm:pt modelId="{DA937E74-869C-46CA-B21C-23C3D4BD84EF}" type="pres">
      <dgm:prSet presAssocID="{2AABA2B1-292B-4AD9-889D-7DB25F974C99}" presName="level3hierChild" presStyleCnt="0"/>
      <dgm:spPr/>
    </dgm:pt>
    <dgm:pt modelId="{73BEAC6C-7452-4CD1-97C4-9B9957D148FD}" type="pres">
      <dgm:prSet presAssocID="{84BAE1B1-84E1-425F-933D-C3D27D88990F}" presName="conn2-1" presStyleLbl="parChTrans1D4" presStyleIdx="4" presStyleCnt="10"/>
      <dgm:spPr/>
    </dgm:pt>
    <dgm:pt modelId="{1AD0E264-9C8E-4D04-A8A6-E7520CDBFE6C}" type="pres">
      <dgm:prSet presAssocID="{84BAE1B1-84E1-425F-933D-C3D27D88990F}" presName="connTx" presStyleLbl="parChTrans1D4" presStyleIdx="4" presStyleCnt="10"/>
      <dgm:spPr/>
    </dgm:pt>
    <dgm:pt modelId="{7D42AC98-A8B7-45DD-AB6E-520EDF3B6321}" type="pres">
      <dgm:prSet presAssocID="{C9DA6C66-CAC6-4FB2-9B8D-B96CA0E49877}" presName="root2" presStyleCnt="0"/>
      <dgm:spPr/>
    </dgm:pt>
    <dgm:pt modelId="{A5834EB9-055A-4EB5-926D-1FFD1E92DC24}" type="pres">
      <dgm:prSet presAssocID="{C9DA6C66-CAC6-4FB2-9B8D-B96CA0E49877}" presName="LevelTwoTextNode" presStyleLbl="node4" presStyleIdx="4" presStyleCnt="10">
        <dgm:presLayoutVars>
          <dgm:chPref val="3"/>
        </dgm:presLayoutVars>
      </dgm:prSet>
      <dgm:spPr/>
    </dgm:pt>
    <dgm:pt modelId="{B08B4E54-C912-4777-B32C-6DC0D55D0E15}" type="pres">
      <dgm:prSet presAssocID="{C9DA6C66-CAC6-4FB2-9B8D-B96CA0E49877}" presName="level3hierChild" presStyleCnt="0"/>
      <dgm:spPr/>
    </dgm:pt>
    <dgm:pt modelId="{C4D7B0D7-3E53-4475-82E0-7DB50F9CFEB7}" type="pres">
      <dgm:prSet presAssocID="{0C2E9E41-F12D-42AE-BC15-11590B63D9B3}" presName="conn2-1" presStyleLbl="parChTrans1D4" presStyleIdx="5" presStyleCnt="10"/>
      <dgm:spPr/>
    </dgm:pt>
    <dgm:pt modelId="{06F9D86B-32FC-4AC7-BA73-F00022F7E6A9}" type="pres">
      <dgm:prSet presAssocID="{0C2E9E41-F12D-42AE-BC15-11590B63D9B3}" presName="connTx" presStyleLbl="parChTrans1D4" presStyleIdx="5" presStyleCnt="10"/>
      <dgm:spPr/>
    </dgm:pt>
    <dgm:pt modelId="{F187920A-6C0C-4038-A60D-D1854F769A5A}" type="pres">
      <dgm:prSet presAssocID="{F83348B1-27F8-4609-B501-859A3AB3797E}" presName="root2" presStyleCnt="0"/>
      <dgm:spPr/>
    </dgm:pt>
    <dgm:pt modelId="{B931879B-BF46-424F-B897-62D501206AED}" type="pres">
      <dgm:prSet presAssocID="{F83348B1-27F8-4609-B501-859A3AB3797E}" presName="LevelTwoTextNode" presStyleLbl="node4" presStyleIdx="5" presStyleCnt="10">
        <dgm:presLayoutVars>
          <dgm:chPref val="3"/>
        </dgm:presLayoutVars>
      </dgm:prSet>
      <dgm:spPr/>
    </dgm:pt>
    <dgm:pt modelId="{5F3B523B-F1DC-47D8-A741-0F7DED256A2D}" type="pres">
      <dgm:prSet presAssocID="{F83348B1-27F8-4609-B501-859A3AB3797E}" presName="level3hierChild" presStyleCnt="0"/>
      <dgm:spPr/>
    </dgm:pt>
    <dgm:pt modelId="{71DBFDE8-8C82-4146-85EE-0B5F5B382819}" type="pres">
      <dgm:prSet presAssocID="{C43E431E-3FB0-424B-8D31-9BF3A2EC5233}" presName="conn2-1" presStyleLbl="parChTrans1D4" presStyleIdx="6" presStyleCnt="10"/>
      <dgm:spPr/>
    </dgm:pt>
    <dgm:pt modelId="{0B9FAFA9-40FB-493D-BB98-CD0A5DCA8863}" type="pres">
      <dgm:prSet presAssocID="{C43E431E-3FB0-424B-8D31-9BF3A2EC5233}" presName="connTx" presStyleLbl="parChTrans1D4" presStyleIdx="6" presStyleCnt="10"/>
      <dgm:spPr/>
    </dgm:pt>
    <dgm:pt modelId="{AAE99CB4-C151-445E-9F4D-345468B393D4}" type="pres">
      <dgm:prSet presAssocID="{94603859-B0D3-482B-8D74-E83125E67D69}" presName="root2" presStyleCnt="0"/>
      <dgm:spPr/>
    </dgm:pt>
    <dgm:pt modelId="{90C20DEE-28C4-49FF-97EC-B1D9F7E0DF42}" type="pres">
      <dgm:prSet presAssocID="{94603859-B0D3-482B-8D74-E83125E67D69}" presName="LevelTwoTextNode" presStyleLbl="node4" presStyleIdx="6" presStyleCnt="10">
        <dgm:presLayoutVars>
          <dgm:chPref val="3"/>
        </dgm:presLayoutVars>
      </dgm:prSet>
      <dgm:spPr/>
    </dgm:pt>
    <dgm:pt modelId="{103F2FE2-8B37-4004-9FB2-CE4C9BB0D892}" type="pres">
      <dgm:prSet presAssocID="{94603859-B0D3-482B-8D74-E83125E67D69}" presName="level3hierChild" presStyleCnt="0"/>
      <dgm:spPr/>
    </dgm:pt>
    <dgm:pt modelId="{94F15BD0-84ED-44FB-9012-08264ED5422F}" type="pres">
      <dgm:prSet presAssocID="{31E7B023-24F5-4E12-8F08-7015C98F14FE}" presName="conn2-1" presStyleLbl="parChTrans1D4" presStyleIdx="7" presStyleCnt="10"/>
      <dgm:spPr/>
    </dgm:pt>
    <dgm:pt modelId="{D83AD2D0-E52B-43CF-9476-33E864EF5A72}" type="pres">
      <dgm:prSet presAssocID="{31E7B023-24F5-4E12-8F08-7015C98F14FE}" presName="connTx" presStyleLbl="parChTrans1D4" presStyleIdx="7" presStyleCnt="10"/>
      <dgm:spPr/>
    </dgm:pt>
    <dgm:pt modelId="{9C2C0EAF-2DF2-4CFA-BCCE-1025F6D2657C}" type="pres">
      <dgm:prSet presAssocID="{4C2D0D5C-A9F3-43A5-8927-A5D3E5F14342}" presName="root2" presStyleCnt="0"/>
      <dgm:spPr/>
    </dgm:pt>
    <dgm:pt modelId="{7582D8F6-9792-4D10-89AA-07B4A7EA8C7F}" type="pres">
      <dgm:prSet presAssocID="{4C2D0D5C-A9F3-43A5-8927-A5D3E5F14342}" presName="LevelTwoTextNode" presStyleLbl="node4" presStyleIdx="7" presStyleCnt="10">
        <dgm:presLayoutVars>
          <dgm:chPref val="3"/>
        </dgm:presLayoutVars>
      </dgm:prSet>
      <dgm:spPr/>
    </dgm:pt>
    <dgm:pt modelId="{0F4BAB1F-C8DC-4620-B2B1-B89E31078E3D}" type="pres">
      <dgm:prSet presAssocID="{4C2D0D5C-A9F3-43A5-8927-A5D3E5F14342}" presName="level3hierChild" presStyleCnt="0"/>
      <dgm:spPr/>
    </dgm:pt>
    <dgm:pt modelId="{8187CB47-1466-40A1-B447-EC5DED9E78E7}" type="pres">
      <dgm:prSet presAssocID="{A7E299A6-DEED-4359-9585-B0431BB583C9}" presName="conn2-1" presStyleLbl="parChTrans1D4" presStyleIdx="8" presStyleCnt="10"/>
      <dgm:spPr/>
    </dgm:pt>
    <dgm:pt modelId="{4BF3458B-4F81-4851-8BB1-DFDBDE2BCF5C}" type="pres">
      <dgm:prSet presAssocID="{A7E299A6-DEED-4359-9585-B0431BB583C9}" presName="connTx" presStyleLbl="parChTrans1D4" presStyleIdx="8" presStyleCnt="10"/>
      <dgm:spPr/>
    </dgm:pt>
    <dgm:pt modelId="{BD79A8AE-8C0D-4413-8686-E0E8870D08A9}" type="pres">
      <dgm:prSet presAssocID="{450CFF28-53D8-4AF8-A509-C19845A8F4CA}" presName="root2" presStyleCnt="0"/>
      <dgm:spPr/>
    </dgm:pt>
    <dgm:pt modelId="{87581F80-714E-4703-A74C-31882396F84C}" type="pres">
      <dgm:prSet presAssocID="{450CFF28-53D8-4AF8-A509-C19845A8F4CA}" presName="LevelTwoTextNode" presStyleLbl="node4" presStyleIdx="8" presStyleCnt="10">
        <dgm:presLayoutVars>
          <dgm:chPref val="3"/>
        </dgm:presLayoutVars>
      </dgm:prSet>
      <dgm:spPr/>
    </dgm:pt>
    <dgm:pt modelId="{CE702739-1595-4240-A9E1-929C6A306A35}" type="pres">
      <dgm:prSet presAssocID="{450CFF28-53D8-4AF8-A509-C19845A8F4CA}" presName="level3hierChild" presStyleCnt="0"/>
      <dgm:spPr/>
    </dgm:pt>
    <dgm:pt modelId="{D5DAA127-B1E3-4E96-B349-8BD43AB669B7}" type="pres">
      <dgm:prSet presAssocID="{07328958-6802-43A4-BD28-91F712B4326B}" presName="conn2-1" presStyleLbl="parChTrans1D4" presStyleIdx="9" presStyleCnt="10"/>
      <dgm:spPr/>
    </dgm:pt>
    <dgm:pt modelId="{4748BD01-6634-4548-B0E5-FABDB45FA145}" type="pres">
      <dgm:prSet presAssocID="{07328958-6802-43A4-BD28-91F712B4326B}" presName="connTx" presStyleLbl="parChTrans1D4" presStyleIdx="9" presStyleCnt="10"/>
      <dgm:spPr/>
    </dgm:pt>
    <dgm:pt modelId="{775C2C43-C371-4991-AAF9-2BCC05E5D876}" type="pres">
      <dgm:prSet presAssocID="{11D18A3E-6A5F-4573-BAB7-CEABC79A5EE6}" presName="root2" presStyleCnt="0"/>
      <dgm:spPr/>
    </dgm:pt>
    <dgm:pt modelId="{A775DFEB-B9F6-48DA-BCEC-FD30D0FF34BC}" type="pres">
      <dgm:prSet presAssocID="{11D18A3E-6A5F-4573-BAB7-CEABC79A5EE6}" presName="LevelTwoTextNode" presStyleLbl="node4" presStyleIdx="9" presStyleCnt="10">
        <dgm:presLayoutVars>
          <dgm:chPref val="3"/>
        </dgm:presLayoutVars>
      </dgm:prSet>
      <dgm:spPr/>
    </dgm:pt>
    <dgm:pt modelId="{6B558681-33EB-410B-BB57-4266EAA1D2BF}" type="pres">
      <dgm:prSet presAssocID="{11D18A3E-6A5F-4573-BAB7-CEABC79A5EE6}" presName="level3hierChild" presStyleCnt="0"/>
      <dgm:spPr/>
    </dgm:pt>
  </dgm:ptLst>
  <dgm:cxnLst>
    <dgm:cxn modelId="{91843E04-9228-4BD1-A407-7768BBFF45C5}" type="presOf" srcId="{5AF497BA-4EC9-4A56-A326-6DE35A4258E2}" destId="{1949DB3D-AD2C-43CB-96DF-C3F591B0C91A}" srcOrd="0" destOrd="0" presId="urn:microsoft.com/office/officeart/2008/layout/HorizontalMultiLevelHierarchy"/>
    <dgm:cxn modelId="{3733CF05-6BBB-42EC-B77B-A77DDD4073C2}" srcId="{481C9B2C-829E-48B7-BB22-DF26FA8A9F9A}" destId="{4C6539C4-79E7-46BE-99E2-87314847F90E}" srcOrd="0" destOrd="0" parTransId="{ADEB2645-4163-4570-BEA0-A876DC1AE161}" sibTransId="{FA06537B-8C04-46DD-B3F8-41E0122DC5C4}"/>
    <dgm:cxn modelId="{55259A07-F1E6-46B6-ACB6-C3331FFC528F}" type="presOf" srcId="{07328958-6802-43A4-BD28-91F712B4326B}" destId="{4748BD01-6634-4548-B0E5-FABDB45FA145}" srcOrd="1" destOrd="0" presId="urn:microsoft.com/office/officeart/2008/layout/HorizontalMultiLevelHierarchy"/>
    <dgm:cxn modelId="{3CCDC10C-DA39-4360-9488-16A0A68799AF}" type="presOf" srcId="{84BAE1B1-84E1-425F-933D-C3D27D88990F}" destId="{1AD0E264-9C8E-4D04-A8A6-E7520CDBFE6C}" srcOrd="1" destOrd="0" presId="urn:microsoft.com/office/officeart/2008/layout/HorizontalMultiLevelHierarchy"/>
    <dgm:cxn modelId="{D4B6E70E-583D-4D71-AC6D-649E8B28660D}" srcId="{5B1AEC76-494F-41FD-9DDA-0AB8E6861864}" destId="{DC1332F5-5CDA-4FEA-86E6-0B658D7586C8}" srcOrd="0" destOrd="0" parTransId="{775502DC-1B8B-4777-98BF-267A535CA3BB}" sibTransId="{A5C8FAC1-FE06-425E-81C9-2FD8479690D6}"/>
    <dgm:cxn modelId="{F67AD112-BCC3-430C-A265-9A80DDFA7D69}" type="presOf" srcId="{A8A2CB00-080F-45D7-93D4-41CA8DC0EEFC}" destId="{C503EE78-3E0D-4576-9218-6563C9BE20EF}" srcOrd="0" destOrd="0" presId="urn:microsoft.com/office/officeart/2008/layout/HorizontalMultiLevelHierarchy"/>
    <dgm:cxn modelId="{2F4BB115-83E0-4E89-BA66-688958B64516}" type="presOf" srcId="{31E7B023-24F5-4E12-8F08-7015C98F14FE}" destId="{94F15BD0-84ED-44FB-9012-08264ED5422F}" srcOrd="0" destOrd="0" presId="urn:microsoft.com/office/officeart/2008/layout/HorizontalMultiLevelHierarchy"/>
    <dgm:cxn modelId="{C10B9F1A-8B25-44A3-BABF-8DEAC88457C3}" type="presOf" srcId="{6D76F191-BD0D-4C52-825A-F9E88BAD233F}" destId="{4313EE11-D463-4964-88B0-E62B3B22AB76}" srcOrd="0" destOrd="0" presId="urn:microsoft.com/office/officeart/2008/layout/HorizontalMultiLevelHierarchy"/>
    <dgm:cxn modelId="{05DEFA1B-0A7E-4F30-B2D6-DEFE408BA9E4}" srcId="{C9DA6C66-CAC6-4FB2-9B8D-B96CA0E49877}" destId="{F83348B1-27F8-4609-B501-859A3AB3797E}" srcOrd="0" destOrd="0" parTransId="{0C2E9E41-F12D-42AE-BC15-11590B63D9B3}" sibTransId="{0FB8E340-8CC1-4895-BCD9-9DFADBF3D525}"/>
    <dgm:cxn modelId="{2760E41E-0EC7-4539-A4F0-7A70AD0A9D21}" type="presOf" srcId="{FB56CAA8-07D1-43C8-9E73-FCD747825556}" destId="{7F8FB857-0686-4AF8-A06B-B36F68076D0A}" srcOrd="0" destOrd="0" presId="urn:microsoft.com/office/officeart/2008/layout/HorizontalMultiLevelHierarchy"/>
    <dgm:cxn modelId="{F052BC22-EC01-4BD7-8766-E1B01E36FDC3}" srcId="{B175F01E-213E-4467-A06F-DC58349F4B28}" destId="{4C2D0D5C-A9F3-43A5-8927-A5D3E5F14342}" srcOrd="1" destOrd="0" parTransId="{31E7B023-24F5-4E12-8F08-7015C98F14FE}" sibTransId="{0CDEADA1-2BF8-4B06-AE77-DEAF802CF8E0}"/>
    <dgm:cxn modelId="{4B340B29-2EE9-40BF-827F-BCE13510DE80}" type="presOf" srcId="{0C2E9E41-F12D-42AE-BC15-11590B63D9B3}" destId="{06F9D86B-32FC-4AC7-BA73-F00022F7E6A9}" srcOrd="1" destOrd="0" presId="urn:microsoft.com/office/officeart/2008/layout/HorizontalMultiLevelHierarchy"/>
    <dgm:cxn modelId="{716BD32E-FE67-445C-AE3C-6CAD5C3692A5}" type="presOf" srcId="{B175F01E-213E-4467-A06F-DC58349F4B28}" destId="{ABDA7542-C62A-41E8-8250-1771E309A0C3}" srcOrd="0" destOrd="0" presId="urn:microsoft.com/office/officeart/2008/layout/HorizontalMultiLevelHierarchy"/>
    <dgm:cxn modelId="{F8D80436-CDD5-4294-8F94-76BDE718796E}" type="presOf" srcId="{F83348B1-27F8-4609-B501-859A3AB3797E}" destId="{B931879B-BF46-424F-B897-62D501206AED}" srcOrd="0" destOrd="0" presId="urn:microsoft.com/office/officeart/2008/layout/HorizontalMultiLevelHierarchy"/>
    <dgm:cxn modelId="{07EAF736-F1B2-4487-9F29-18FB5EC117EE}" type="presOf" srcId="{DC1332F5-5CDA-4FEA-86E6-0B658D7586C8}" destId="{099C2CD5-8BC0-4FAA-9C51-97F3F1774D85}" srcOrd="0" destOrd="0" presId="urn:microsoft.com/office/officeart/2008/layout/HorizontalMultiLevelHierarchy"/>
    <dgm:cxn modelId="{61644A3B-9020-4336-8932-2B72E26368A5}" type="presOf" srcId="{481C9B2C-829E-48B7-BB22-DF26FA8A9F9A}" destId="{4BB4A4E8-C01E-4659-85D4-978C504E5EB1}" srcOrd="0" destOrd="0" presId="urn:microsoft.com/office/officeart/2008/layout/HorizontalMultiLevelHierarchy"/>
    <dgm:cxn modelId="{875CBD3E-7CE2-4D52-8746-2050C3D82F15}" srcId="{6D76F191-BD0D-4C52-825A-F9E88BAD233F}" destId="{B175F01E-213E-4467-A06F-DC58349F4B28}" srcOrd="0" destOrd="0" parTransId="{910F01F4-E8EE-4DC8-83A9-79611021E80C}" sibTransId="{797F2E70-C8D6-49BA-805E-ED06FFD3A4CF}"/>
    <dgm:cxn modelId="{685F8462-EA4F-4F1B-A5A3-A5B08882365A}" type="presOf" srcId="{C43E431E-3FB0-424B-8D31-9BF3A2EC5233}" destId="{0B9FAFA9-40FB-493D-BB98-CD0A5DCA8863}" srcOrd="1" destOrd="0" presId="urn:microsoft.com/office/officeart/2008/layout/HorizontalMultiLevelHierarchy"/>
    <dgm:cxn modelId="{8E207865-71D5-4711-A00C-AB25C630ECAC}" type="presOf" srcId="{5AF497BA-4EC9-4A56-A326-6DE35A4258E2}" destId="{E461C082-90DC-47C1-8726-1E54C1EC00E6}" srcOrd="1" destOrd="0" presId="urn:microsoft.com/office/officeart/2008/layout/HorizontalMultiLevelHierarchy"/>
    <dgm:cxn modelId="{E6106746-FDA3-4AFC-8766-C2EFF0700E2D}" srcId="{4C2D0D5C-A9F3-43A5-8927-A5D3E5F14342}" destId="{450CFF28-53D8-4AF8-A509-C19845A8F4CA}" srcOrd="0" destOrd="0" parTransId="{A7E299A6-DEED-4359-9585-B0431BB583C9}" sibTransId="{75B88C66-FD70-4F9B-84DE-EA2821673D87}"/>
    <dgm:cxn modelId="{F68F8C46-A454-405F-BA95-1EADFD96A0C8}" type="presOf" srcId="{94603859-B0D3-482B-8D74-E83125E67D69}" destId="{90C20DEE-28C4-49FF-97EC-B1D9F7E0DF42}" srcOrd="0" destOrd="0" presId="urn:microsoft.com/office/officeart/2008/layout/HorizontalMultiLevelHierarchy"/>
    <dgm:cxn modelId="{458EE947-71C6-4D5A-8F92-8D77C75532F4}" type="presOf" srcId="{52F53ECD-FDFC-40D3-A59F-83C5602C7E52}" destId="{5A3D6DA4-0ADB-49EB-A105-39F5EE2273E1}" srcOrd="0" destOrd="0" presId="urn:microsoft.com/office/officeart/2008/layout/HorizontalMultiLevelHierarchy"/>
    <dgm:cxn modelId="{C92D886D-1AA5-481B-ABB6-6993C7D98370}" type="presOf" srcId="{2AABA2B1-292B-4AD9-889D-7DB25F974C99}" destId="{81B940C0-355E-4338-AB1F-1EA287769D92}" srcOrd="0" destOrd="0" presId="urn:microsoft.com/office/officeart/2008/layout/HorizontalMultiLevelHierarchy"/>
    <dgm:cxn modelId="{79711B50-26F8-4E79-93AC-56B1A0C79690}" type="presOf" srcId="{A7E299A6-DEED-4359-9585-B0431BB583C9}" destId="{8187CB47-1466-40A1-B447-EC5DED9E78E7}" srcOrd="0" destOrd="0" presId="urn:microsoft.com/office/officeart/2008/layout/HorizontalMultiLevelHierarchy"/>
    <dgm:cxn modelId="{859D1751-190E-481F-A97E-40EC63C14C5C}" srcId="{450CFF28-53D8-4AF8-A509-C19845A8F4CA}" destId="{11D18A3E-6A5F-4573-BAB7-CEABC79A5EE6}" srcOrd="0" destOrd="0" parTransId="{07328958-6802-43A4-BD28-91F712B4326B}" sibTransId="{3F035914-74C5-4AFD-9D53-073662CD7F63}"/>
    <dgm:cxn modelId="{02D4F676-CDF6-430A-BB31-45F28B9B66A2}" type="presOf" srcId="{910F01F4-E8EE-4DC8-83A9-79611021E80C}" destId="{01BD3D1A-A3FB-4687-A198-EDEA12F1F334}" srcOrd="0" destOrd="0" presId="urn:microsoft.com/office/officeart/2008/layout/HorizontalMultiLevelHierarchy"/>
    <dgm:cxn modelId="{72D0B957-441B-4C16-8F1B-45D94B461D86}" srcId="{DC1332F5-5CDA-4FEA-86E6-0B658D7586C8}" destId="{481C9B2C-829E-48B7-BB22-DF26FA8A9F9A}" srcOrd="0" destOrd="0" parTransId="{5AF497BA-4EC9-4A56-A326-6DE35A4258E2}" sibTransId="{44A79D85-1ABA-4AC8-B59F-4294EC4CD963}"/>
    <dgm:cxn modelId="{A12EF858-D766-41F4-A6B1-B44E093367AD}" type="presOf" srcId="{450CFF28-53D8-4AF8-A509-C19845A8F4CA}" destId="{87581F80-714E-4703-A74C-31882396F84C}" srcOrd="0" destOrd="0" presId="urn:microsoft.com/office/officeart/2008/layout/HorizontalMultiLevelHierarchy"/>
    <dgm:cxn modelId="{8EA59F5A-5A31-4A2C-BE6C-5D90FBC63F50}" type="presOf" srcId="{5B1AEC76-494F-41FD-9DDA-0AB8E6861864}" destId="{9317DC58-F0E2-481D-B99F-DC0CFFF1BE35}" srcOrd="0" destOrd="0" presId="urn:microsoft.com/office/officeart/2008/layout/HorizontalMultiLevelHierarchy"/>
    <dgm:cxn modelId="{0B24A47A-7C9E-4890-A329-B4C2E87AB2F9}" type="presOf" srcId="{4C6539C4-79E7-46BE-99E2-87314847F90E}" destId="{7531B3ED-0BD6-4EB1-B849-B5B38A14E3BD}" srcOrd="0" destOrd="0" presId="urn:microsoft.com/office/officeart/2008/layout/HorizontalMultiLevelHierarchy"/>
    <dgm:cxn modelId="{AC2C1686-702A-49DA-ADB4-2268CF0E5A87}" type="presOf" srcId="{ADEB2645-4163-4570-BEA0-A876DC1AE161}" destId="{D2701308-60CA-473B-9FE9-EEE12E8055E0}" srcOrd="0" destOrd="0" presId="urn:microsoft.com/office/officeart/2008/layout/HorizontalMultiLevelHierarchy"/>
    <dgm:cxn modelId="{2DC92186-E2ED-49AA-943C-50FD1A6B3283}" srcId="{4C6539C4-79E7-46BE-99E2-87314847F90E}" destId="{6D76F191-BD0D-4C52-825A-F9E88BAD233F}" srcOrd="0" destOrd="0" parTransId="{52F53ECD-FDFC-40D3-A59F-83C5602C7E52}" sibTransId="{439EE27C-9B05-4762-8366-FCADC54533B2}"/>
    <dgm:cxn modelId="{578ABF9C-73FD-4ABB-BA9B-D7BB0D7AA532}" srcId="{2AABA2B1-292B-4AD9-889D-7DB25F974C99}" destId="{C9DA6C66-CAC6-4FB2-9B8D-B96CA0E49877}" srcOrd="0" destOrd="0" parTransId="{84BAE1B1-84E1-425F-933D-C3D27D88990F}" sibTransId="{DB62ED4F-73D9-4734-AE5B-784F6F7E903E}"/>
    <dgm:cxn modelId="{DDF2519E-2DEB-4849-B940-E46329A9562C}" type="presOf" srcId="{910F01F4-E8EE-4DC8-83A9-79611021E80C}" destId="{079B10D9-063B-4C24-8ED1-279D10E41B76}" srcOrd="1" destOrd="0" presId="urn:microsoft.com/office/officeart/2008/layout/HorizontalMultiLevelHierarchy"/>
    <dgm:cxn modelId="{E1EB419F-AD52-4579-9159-70904667E3F5}" srcId="{A4F22076-30E1-46B2-A556-13FA99A66CC8}" destId="{2AABA2B1-292B-4AD9-889D-7DB25F974C99}" srcOrd="0" destOrd="0" parTransId="{A8A2CB00-080F-45D7-93D4-41CA8DC0EEFC}" sibTransId="{26EAE976-7A03-46D9-BD47-9C858F154B03}"/>
    <dgm:cxn modelId="{3600C6A3-D1C6-49E9-803B-980672ACB7BB}" type="presOf" srcId="{11D18A3E-6A5F-4573-BAB7-CEABC79A5EE6}" destId="{A775DFEB-B9F6-48DA-BCEC-FD30D0FF34BC}" srcOrd="0" destOrd="0" presId="urn:microsoft.com/office/officeart/2008/layout/HorizontalMultiLevelHierarchy"/>
    <dgm:cxn modelId="{F75C79A8-B8ED-49D5-8FF6-B45ECB14E9FF}" type="presOf" srcId="{A4F22076-30E1-46B2-A556-13FA99A66CC8}" destId="{355E8693-B987-461B-BBB7-DAFB8E7EF778}" srcOrd="0" destOrd="0" presId="urn:microsoft.com/office/officeart/2008/layout/HorizontalMultiLevelHierarchy"/>
    <dgm:cxn modelId="{1B6FD1AF-260B-45BB-BD65-3162AB78309C}" type="presOf" srcId="{A8A2CB00-080F-45D7-93D4-41CA8DC0EEFC}" destId="{A628C11E-3890-4BE3-B842-22578728B93F}" srcOrd="1" destOrd="0" presId="urn:microsoft.com/office/officeart/2008/layout/HorizontalMultiLevelHierarchy"/>
    <dgm:cxn modelId="{647448B4-A5B0-4BF8-910D-042D4A9A75E4}" type="presOf" srcId="{07328958-6802-43A4-BD28-91F712B4326B}" destId="{D5DAA127-B1E3-4E96-B349-8BD43AB669B7}" srcOrd="0" destOrd="0" presId="urn:microsoft.com/office/officeart/2008/layout/HorizontalMultiLevelHierarchy"/>
    <dgm:cxn modelId="{947EBBB5-C9AC-494F-9456-6020EDDBEC5E}" srcId="{B175F01E-213E-4467-A06F-DC58349F4B28}" destId="{A4F22076-30E1-46B2-A556-13FA99A66CC8}" srcOrd="0" destOrd="0" parTransId="{FB56CAA8-07D1-43C8-9E73-FCD747825556}" sibTransId="{A323EFFF-6868-4350-94A3-FA37FA5E0910}"/>
    <dgm:cxn modelId="{1F73CFBB-A3AB-42E9-B736-8E6674CCA632}" type="presOf" srcId="{0C2E9E41-F12D-42AE-BC15-11590B63D9B3}" destId="{C4D7B0D7-3E53-4475-82E0-7DB50F9CFEB7}" srcOrd="0" destOrd="0" presId="urn:microsoft.com/office/officeart/2008/layout/HorizontalMultiLevelHierarchy"/>
    <dgm:cxn modelId="{6F8729C4-575C-40DF-A681-E36C4E78DC87}" type="presOf" srcId="{FB56CAA8-07D1-43C8-9E73-FCD747825556}" destId="{9555CF90-6863-489B-94D5-A340F259FB54}" srcOrd="1" destOrd="0" presId="urn:microsoft.com/office/officeart/2008/layout/HorizontalMultiLevelHierarchy"/>
    <dgm:cxn modelId="{F0CDEDCB-9B50-42F1-8979-095291A3CD3B}" type="presOf" srcId="{84BAE1B1-84E1-425F-933D-C3D27D88990F}" destId="{73BEAC6C-7452-4CD1-97C4-9B9957D148FD}" srcOrd="0" destOrd="0" presId="urn:microsoft.com/office/officeart/2008/layout/HorizontalMultiLevelHierarchy"/>
    <dgm:cxn modelId="{A7DBAECD-633B-451C-87EB-4F35EBE715AE}" type="presOf" srcId="{31E7B023-24F5-4E12-8F08-7015C98F14FE}" destId="{D83AD2D0-E52B-43CF-9476-33E864EF5A72}" srcOrd="1" destOrd="0" presId="urn:microsoft.com/office/officeart/2008/layout/HorizontalMultiLevelHierarchy"/>
    <dgm:cxn modelId="{E81995D0-1079-4316-B22E-FD1B144836FA}" type="presOf" srcId="{A7E299A6-DEED-4359-9585-B0431BB583C9}" destId="{4BF3458B-4F81-4851-8BB1-DFDBDE2BCF5C}" srcOrd="1" destOrd="0" presId="urn:microsoft.com/office/officeart/2008/layout/HorizontalMultiLevelHierarchy"/>
    <dgm:cxn modelId="{ED02C8DC-CC92-44EB-AAB8-69929E1A8FA2}" type="presOf" srcId="{C43E431E-3FB0-424B-8D31-9BF3A2EC5233}" destId="{71DBFDE8-8C82-4146-85EE-0B5F5B382819}" srcOrd="0" destOrd="0" presId="urn:microsoft.com/office/officeart/2008/layout/HorizontalMultiLevelHierarchy"/>
    <dgm:cxn modelId="{9A09C2DD-5B21-4BA4-83A8-F4C9B3EF3857}" type="presOf" srcId="{C9DA6C66-CAC6-4FB2-9B8D-B96CA0E49877}" destId="{A5834EB9-055A-4EB5-926D-1FFD1E92DC24}" srcOrd="0" destOrd="0" presId="urn:microsoft.com/office/officeart/2008/layout/HorizontalMultiLevelHierarchy"/>
    <dgm:cxn modelId="{5F48FCDF-2B19-4A4F-AFCA-8E909FBBDE8A}" srcId="{F83348B1-27F8-4609-B501-859A3AB3797E}" destId="{94603859-B0D3-482B-8D74-E83125E67D69}" srcOrd="0" destOrd="0" parTransId="{C43E431E-3FB0-424B-8D31-9BF3A2EC5233}" sibTransId="{76F04A00-6431-4A5B-A3D9-F5469558E650}"/>
    <dgm:cxn modelId="{C12281EB-83BE-4619-A4C6-A00D4217D4D3}" type="presOf" srcId="{52F53ECD-FDFC-40D3-A59F-83C5602C7E52}" destId="{D57AAC34-4F1E-4843-8D64-A58764D57354}" srcOrd="1" destOrd="0" presId="urn:microsoft.com/office/officeart/2008/layout/HorizontalMultiLevelHierarchy"/>
    <dgm:cxn modelId="{9425D6EC-D24B-4013-835C-D90AABD7CA6D}" type="presOf" srcId="{ADEB2645-4163-4570-BEA0-A876DC1AE161}" destId="{0811D8C0-6A48-48DB-ACA6-B89E2391602B}" srcOrd="1" destOrd="0" presId="urn:microsoft.com/office/officeart/2008/layout/HorizontalMultiLevelHierarchy"/>
    <dgm:cxn modelId="{B65EFDEF-7B5E-4988-9E74-311587AF6C30}" type="presOf" srcId="{4C2D0D5C-A9F3-43A5-8927-A5D3E5F14342}" destId="{7582D8F6-9792-4D10-89AA-07B4A7EA8C7F}" srcOrd="0" destOrd="0" presId="urn:microsoft.com/office/officeart/2008/layout/HorizontalMultiLevelHierarchy"/>
    <dgm:cxn modelId="{E84F0CEC-E477-483A-BA95-27260D415998}" type="presParOf" srcId="{9317DC58-F0E2-481D-B99F-DC0CFFF1BE35}" destId="{EAFB6E16-CE48-469A-BA9C-9B8AAE8F12C7}" srcOrd="0" destOrd="0" presId="urn:microsoft.com/office/officeart/2008/layout/HorizontalMultiLevelHierarchy"/>
    <dgm:cxn modelId="{83752E68-F1AD-4AC2-B4AD-DD2DEC75DDB7}" type="presParOf" srcId="{EAFB6E16-CE48-469A-BA9C-9B8AAE8F12C7}" destId="{099C2CD5-8BC0-4FAA-9C51-97F3F1774D85}" srcOrd="0" destOrd="0" presId="urn:microsoft.com/office/officeart/2008/layout/HorizontalMultiLevelHierarchy"/>
    <dgm:cxn modelId="{A1BB369D-B6AF-4E9D-B203-A2DBA2BAA67F}" type="presParOf" srcId="{EAFB6E16-CE48-469A-BA9C-9B8AAE8F12C7}" destId="{8DD6B4B6-B61A-41A6-B7E8-E8CEEBD9252B}" srcOrd="1" destOrd="0" presId="urn:microsoft.com/office/officeart/2008/layout/HorizontalMultiLevelHierarchy"/>
    <dgm:cxn modelId="{4FD1C0E4-5FB6-4EFC-B7FC-5842F985B586}" type="presParOf" srcId="{8DD6B4B6-B61A-41A6-B7E8-E8CEEBD9252B}" destId="{1949DB3D-AD2C-43CB-96DF-C3F591B0C91A}" srcOrd="0" destOrd="0" presId="urn:microsoft.com/office/officeart/2008/layout/HorizontalMultiLevelHierarchy"/>
    <dgm:cxn modelId="{34493D5F-A52F-4D04-8834-034ED7348B30}" type="presParOf" srcId="{1949DB3D-AD2C-43CB-96DF-C3F591B0C91A}" destId="{E461C082-90DC-47C1-8726-1E54C1EC00E6}" srcOrd="0" destOrd="0" presId="urn:microsoft.com/office/officeart/2008/layout/HorizontalMultiLevelHierarchy"/>
    <dgm:cxn modelId="{CABB1FB9-D590-47A6-A00E-5C93F4D3CD63}" type="presParOf" srcId="{8DD6B4B6-B61A-41A6-B7E8-E8CEEBD9252B}" destId="{388AF50D-836E-4D77-8D26-0B240372A102}" srcOrd="1" destOrd="0" presId="urn:microsoft.com/office/officeart/2008/layout/HorizontalMultiLevelHierarchy"/>
    <dgm:cxn modelId="{A872C1B4-C5B9-4A56-9BAA-16EF6A65E737}" type="presParOf" srcId="{388AF50D-836E-4D77-8D26-0B240372A102}" destId="{4BB4A4E8-C01E-4659-85D4-978C504E5EB1}" srcOrd="0" destOrd="0" presId="urn:microsoft.com/office/officeart/2008/layout/HorizontalMultiLevelHierarchy"/>
    <dgm:cxn modelId="{040C8EB3-5E6D-4D8A-9635-8F82A729FE20}" type="presParOf" srcId="{388AF50D-836E-4D77-8D26-0B240372A102}" destId="{40B6E729-29C4-4464-8752-E53789123CDB}" srcOrd="1" destOrd="0" presId="urn:microsoft.com/office/officeart/2008/layout/HorizontalMultiLevelHierarchy"/>
    <dgm:cxn modelId="{4FDDB463-6DF7-4F4B-B58F-A3C99A94A59E}" type="presParOf" srcId="{40B6E729-29C4-4464-8752-E53789123CDB}" destId="{D2701308-60CA-473B-9FE9-EEE12E8055E0}" srcOrd="0" destOrd="0" presId="urn:microsoft.com/office/officeart/2008/layout/HorizontalMultiLevelHierarchy"/>
    <dgm:cxn modelId="{2CACA622-3956-4BC8-9965-5D7C8E0F726A}" type="presParOf" srcId="{D2701308-60CA-473B-9FE9-EEE12E8055E0}" destId="{0811D8C0-6A48-48DB-ACA6-B89E2391602B}" srcOrd="0" destOrd="0" presId="urn:microsoft.com/office/officeart/2008/layout/HorizontalMultiLevelHierarchy"/>
    <dgm:cxn modelId="{DAE6BFFD-B452-42A2-AD55-BECAAC7B398E}" type="presParOf" srcId="{40B6E729-29C4-4464-8752-E53789123CDB}" destId="{55292E48-4EE5-410C-A3A7-222807D33CBB}" srcOrd="1" destOrd="0" presId="urn:microsoft.com/office/officeart/2008/layout/HorizontalMultiLevelHierarchy"/>
    <dgm:cxn modelId="{96BFF76D-E0F3-46D5-ABA0-A891195E95FA}" type="presParOf" srcId="{55292E48-4EE5-410C-A3A7-222807D33CBB}" destId="{7531B3ED-0BD6-4EB1-B849-B5B38A14E3BD}" srcOrd="0" destOrd="0" presId="urn:microsoft.com/office/officeart/2008/layout/HorizontalMultiLevelHierarchy"/>
    <dgm:cxn modelId="{EC5F2958-66B3-4770-8CC3-67651C716C02}" type="presParOf" srcId="{55292E48-4EE5-410C-A3A7-222807D33CBB}" destId="{C80DD7CA-7174-4825-8F6C-A57001D5610D}" srcOrd="1" destOrd="0" presId="urn:microsoft.com/office/officeart/2008/layout/HorizontalMultiLevelHierarchy"/>
    <dgm:cxn modelId="{7B6914DE-27F5-4B48-A665-4175773FCB49}" type="presParOf" srcId="{C80DD7CA-7174-4825-8F6C-A57001D5610D}" destId="{5A3D6DA4-0ADB-49EB-A105-39F5EE2273E1}" srcOrd="0" destOrd="0" presId="urn:microsoft.com/office/officeart/2008/layout/HorizontalMultiLevelHierarchy"/>
    <dgm:cxn modelId="{ACEB0C5E-B938-4F2F-BA0F-7F662D5A8867}" type="presParOf" srcId="{5A3D6DA4-0ADB-49EB-A105-39F5EE2273E1}" destId="{D57AAC34-4F1E-4843-8D64-A58764D57354}" srcOrd="0" destOrd="0" presId="urn:microsoft.com/office/officeart/2008/layout/HorizontalMultiLevelHierarchy"/>
    <dgm:cxn modelId="{3B2619CD-7F4F-4226-ABF9-900A96A3F1ED}" type="presParOf" srcId="{C80DD7CA-7174-4825-8F6C-A57001D5610D}" destId="{EE94D2F1-4202-4949-8778-9778CFFC15B2}" srcOrd="1" destOrd="0" presId="urn:microsoft.com/office/officeart/2008/layout/HorizontalMultiLevelHierarchy"/>
    <dgm:cxn modelId="{40C6CEA9-D05A-448A-B2DE-05093A90605D}" type="presParOf" srcId="{EE94D2F1-4202-4949-8778-9778CFFC15B2}" destId="{4313EE11-D463-4964-88B0-E62B3B22AB76}" srcOrd="0" destOrd="0" presId="urn:microsoft.com/office/officeart/2008/layout/HorizontalMultiLevelHierarchy"/>
    <dgm:cxn modelId="{1DCC9FBE-5CC1-4F87-8001-BE1372AD3FFA}" type="presParOf" srcId="{EE94D2F1-4202-4949-8778-9778CFFC15B2}" destId="{A57F3F0D-0194-4C59-B0E2-DD0F87FFA9E1}" srcOrd="1" destOrd="0" presId="urn:microsoft.com/office/officeart/2008/layout/HorizontalMultiLevelHierarchy"/>
    <dgm:cxn modelId="{A43B88BF-B8EE-4E49-BD0F-8F170C69E045}" type="presParOf" srcId="{A57F3F0D-0194-4C59-B0E2-DD0F87FFA9E1}" destId="{01BD3D1A-A3FB-4687-A198-EDEA12F1F334}" srcOrd="0" destOrd="0" presId="urn:microsoft.com/office/officeart/2008/layout/HorizontalMultiLevelHierarchy"/>
    <dgm:cxn modelId="{BFBB5370-46D1-47C5-B0C5-7F4EF33121DD}" type="presParOf" srcId="{01BD3D1A-A3FB-4687-A198-EDEA12F1F334}" destId="{079B10D9-063B-4C24-8ED1-279D10E41B76}" srcOrd="0" destOrd="0" presId="urn:microsoft.com/office/officeart/2008/layout/HorizontalMultiLevelHierarchy"/>
    <dgm:cxn modelId="{E1936AB4-4D18-46EA-9E91-35245F59DC36}" type="presParOf" srcId="{A57F3F0D-0194-4C59-B0E2-DD0F87FFA9E1}" destId="{EE81B7F7-371B-4C55-976A-36AFDDBE0E09}" srcOrd="1" destOrd="0" presId="urn:microsoft.com/office/officeart/2008/layout/HorizontalMultiLevelHierarchy"/>
    <dgm:cxn modelId="{FC0F2620-5B37-4F63-A24A-732BE92799FD}" type="presParOf" srcId="{EE81B7F7-371B-4C55-976A-36AFDDBE0E09}" destId="{ABDA7542-C62A-41E8-8250-1771E309A0C3}" srcOrd="0" destOrd="0" presId="urn:microsoft.com/office/officeart/2008/layout/HorizontalMultiLevelHierarchy"/>
    <dgm:cxn modelId="{8FC45860-2F2A-4CAF-BE9C-2F585496AC6E}" type="presParOf" srcId="{EE81B7F7-371B-4C55-976A-36AFDDBE0E09}" destId="{EDD7A19C-3968-4249-81A3-87AB3E07E98A}" srcOrd="1" destOrd="0" presId="urn:microsoft.com/office/officeart/2008/layout/HorizontalMultiLevelHierarchy"/>
    <dgm:cxn modelId="{E2977518-39A4-448F-A11D-3ADAA324B21F}" type="presParOf" srcId="{EDD7A19C-3968-4249-81A3-87AB3E07E98A}" destId="{7F8FB857-0686-4AF8-A06B-B36F68076D0A}" srcOrd="0" destOrd="0" presId="urn:microsoft.com/office/officeart/2008/layout/HorizontalMultiLevelHierarchy"/>
    <dgm:cxn modelId="{48E121F4-2AF0-4013-9841-A69770922B1F}" type="presParOf" srcId="{7F8FB857-0686-4AF8-A06B-B36F68076D0A}" destId="{9555CF90-6863-489B-94D5-A340F259FB54}" srcOrd="0" destOrd="0" presId="urn:microsoft.com/office/officeart/2008/layout/HorizontalMultiLevelHierarchy"/>
    <dgm:cxn modelId="{B974A5E0-5DD4-4767-9A07-8A607F72B11C}" type="presParOf" srcId="{EDD7A19C-3968-4249-81A3-87AB3E07E98A}" destId="{281F70AC-F60B-437F-BAAA-D9DA51140E0F}" srcOrd="1" destOrd="0" presId="urn:microsoft.com/office/officeart/2008/layout/HorizontalMultiLevelHierarchy"/>
    <dgm:cxn modelId="{AF8490E8-40B8-4866-A177-A14D39C0BDB3}" type="presParOf" srcId="{281F70AC-F60B-437F-BAAA-D9DA51140E0F}" destId="{355E8693-B987-461B-BBB7-DAFB8E7EF778}" srcOrd="0" destOrd="0" presId="urn:microsoft.com/office/officeart/2008/layout/HorizontalMultiLevelHierarchy"/>
    <dgm:cxn modelId="{D720386E-0B31-4E8A-8F15-1E51E0FADC14}" type="presParOf" srcId="{281F70AC-F60B-437F-BAAA-D9DA51140E0F}" destId="{73F964C0-E3FB-4037-97C9-23BF1DDC0DA3}" srcOrd="1" destOrd="0" presId="urn:microsoft.com/office/officeart/2008/layout/HorizontalMultiLevelHierarchy"/>
    <dgm:cxn modelId="{AAF34762-99C5-4DC6-94AF-91961F62524D}" type="presParOf" srcId="{73F964C0-E3FB-4037-97C9-23BF1DDC0DA3}" destId="{C503EE78-3E0D-4576-9218-6563C9BE20EF}" srcOrd="0" destOrd="0" presId="urn:microsoft.com/office/officeart/2008/layout/HorizontalMultiLevelHierarchy"/>
    <dgm:cxn modelId="{A132DDB9-9528-455C-99A2-DFFE84ED6C5E}" type="presParOf" srcId="{C503EE78-3E0D-4576-9218-6563C9BE20EF}" destId="{A628C11E-3890-4BE3-B842-22578728B93F}" srcOrd="0" destOrd="0" presId="urn:microsoft.com/office/officeart/2008/layout/HorizontalMultiLevelHierarchy"/>
    <dgm:cxn modelId="{A593DDA4-B16C-4D66-A8EA-8F3FA5A31CAA}" type="presParOf" srcId="{73F964C0-E3FB-4037-97C9-23BF1DDC0DA3}" destId="{804EC43D-601D-484B-99F6-DF9275E01B8B}" srcOrd="1" destOrd="0" presId="urn:microsoft.com/office/officeart/2008/layout/HorizontalMultiLevelHierarchy"/>
    <dgm:cxn modelId="{4185E589-4C7E-402B-935E-FBEAF35A2E92}" type="presParOf" srcId="{804EC43D-601D-484B-99F6-DF9275E01B8B}" destId="{81B940C0-355E-4338-AB1F-1EA287769D92}" srcOrd="0" destOrd="0" presId="urn:microsoft.com/office/officeart/2008/layout/HorizontalMultiLevelHierarchy"/>
    <dgm:cxn modelId="{D1F7E9B2-A649-46F7-8397-3F080D582B16}" type="presParOf" srcId="{804EC43D-601D-484B-99F6-DF9275E01B8B}" destId="{DA937E74-869C-46CA-B21C-23C3D4BD84EF}" srcOrd="1" destOrd="0" presId="urn:microsoft.com/office/officeart/2008/layout/HorizontalMultiLevelHierarchy"/>
    <dgm:cxn modelId="{E6AB410D-F501-417D-8B5F-C8DA690FCA70}" type="presParOf" srcId="{DA937E74-869C-46CA-B21C-23C3D4BD84EF}" destId="{73BEAC6C-7452-4CD1-97C4-9B9957D148FD}" srcOrd="0" destOrd="0" presId="urn:microsoft.com/office/officeart/2008/layout/HorizontalMultiLevelHierarchy"/>
    <dgm:cxn modelId="{6155DEDD-CACB-4711-A588-F9818FFDBFDB}" type="presParOf" srcId="{73BEAC6C-7452-4CD1-97C4-9B9957D148FD}" destId="{1AD0E264-9C8E-4D04-A8A6-E7520CDBFE6C}" srcOrd="0" destOrd="0" presId="urn:microsoft.com/office/officeart/2008/layout/HorizontalMultiLevelHierarchy"/>
    <dgm:cxn modelId="{702215BB-F58C-4E7B-A6F6-E4BFB18C723A}" type="presParOf" srcId="{DA937E74-869C-46CA-B21C-23C3D4BD84EF}" destId="{7D42AC98-A8B7-45DD-AB6E-520EDF3B6321}" srcOrd="1" destOrd="0" presId="urn:microsoft.com/office/officeart/2008/layout/HorizontalMultiLevelHierarchy"/>
    <dgm:cxn modelId="{5BFBDECF-5CDF-4844-B020-6C9DF1C5E117}" type="presParOf" srcId="{7D42AC98-A8B7-45DD-AB6E-520EDF3B6321}" destId="{A5834EB9-055A-4EB5-926D-1FFD1E92DC24}" srcOrd="0" destOrd="0" presId="urn:microsoft.com/office/officeart/2008/layout/HorizontalMultiLevelHierarchy"/>
    <dgm:cxn modelId="{17C5E4B5-6166-4F45-8A56-28F365208362}" type="presParOf" srcId="{7D42AC98-A8B7-45DD-AB6E-520EDF3B6321}" destId="{B08B4E54-C912-4777-B32C-6DC0D55D0E15}" srcOrd="1" destOrd="0" presId="urn:microsoft.com/office/officeart/2008/layout/HorizontalMultiLevelHierarchy"/>
    <dgm:cxn modelId="{3225FEEC-0151-4D62-99C9-F9DF4C7B1404}" type="presParOf" srcId="{B08B4E54-C912-4777-B32C-6DC0D55D0E15}" destId="{C4D7B0D7-3E53-4475-82E0-7DB50F9CFEB7}" srcOrd="0" destOrd="0" presId="urn:microsoft.com/office/officeart/2008/layout/HorizontalMultiLevelHierarchy"/>
    <dgm:cxn modelId="{CAD5DA65-AB5E-40A8-8466-F45DD229DDB7}" type="presParOf" srcId="{C4D7B0D7-3E53-4475-82E0-7DB50F9CFEB7}" destId="{06F9D86B-32FC-4AC7-BA73-F00022F7E6A9}" srcOrd="0" destOrd="0" presId="urn:microsoft.com/office/officeart/2008/layout/HorizontalMultiLevelHierarchy"/>
    <dgm:cxn modelId="{CFC4F6AA-229C-4908-9D37-980AA998A228}" type="presParOf" srcId="{B08B4E54-C912-4777-B32C-6DC0D55D0E15}" destId="{F187920A-6C0C-4038-A60D-D1854F769A5A}" srcOrd="1" destOrd="0" presId="urn:microsoft.com/office/officeart/2008/layout/HorizontalMultiLevelHierarchy"/>
    <dgm:cxn modelId="{00593CAA-A480-4A4D-9966-4E20505368E5}" type="presParOf" srcId="{F187920A-6C0C-4038-A60D-D1854F769A5A}" destId="{B931879B-BF46-424F-B897-62D501206AED}" srcOrd="0" destOrd="0" presId="urn:microsoft.com/office/officeart/2008/layout/HorizontalMultiLevelHierarchy"/>
    <dgm:cxn modelId="{256934A5-72E5-4765-93F4-0D26DBC75203}" type="presParOf" srcId="{F187920A-6C0C-4038-A60D-D1854F769A5A}" destId="{5F3B523B-F1DC-47D8-A741-0F7DED256A2D}" srcOrd="1" destOrd="0" presId="urn:microsoft.com/office/officeart/2008/layout/HorizontalMultiLevelHierarchy"/>
    <dgm:cxn modelId="{6E83ACEB-003F-4805-9EE1-C29611F08E95}" type="presParOf" srcId="{5F3B523B-F1DC-47D8-A741-0F7DED256A2D}" destId="{71DBFDE8-8C82-4146-85EE-0B5F5B382819}" srcOrd="0" destOrd="0" presId="urn:microsoft.com/office/officeart/2008/layout/HorizontalMultiLevelHierarchy"/>
    <dgm:cxn modelId="{CBFFE77C-687C-473B-A2F9-A4B8F6EA3746}" type="presParOf" srcId="{71DBFDE8-8C82-4146-85EE-0B5F5B382819}" destId="{0B9FAFA9-40FB-493D-BB98-CD0A5DCA8863}" srcOrd="0" destOrd="0" presId="urn:microsoft.com/office/officeart/2008/layout/HorizontalMultiLevelHierarchy"/>
    <dgm:cxn modelId="{9DE2CB95-3512-48C6-8EB2-D81234AE88ED}" type="presParOf" srcId="{5F3B523B-F1DC-47D8-A741-0F7DED256A2D}" destId="{AAE99CB4-C151-445E-9F4D-345468B393D4}" srcOrd="1" destOrd="0" presId="urn:microsoft.com/office/officeart/2008/layout/HorizontalMultiLevelHierarchy"/>
    <dgm:cxn modelId="{41A6DB32-EC74-4543-9F72-67F4561188D4}" type="presParOf" srcId="{AAE99CB4-C151-445E-9F4D-345468B393D4}" destId="{90C20DEE-28C4-49FF-97EC-B1D9F7E0DF42}" srcOrd="0" destOrd="0" presId="urn:microsoft.com/office/officeart/2008/layout/HorizontalMultiLevelHierarchy"/>
    <dgm:cxn modelId="{656F3EDD-B130-4B99-94D0-0890E0E80243}" type="presParOf" srcId="{AAE99CB4-C151-445E-9F4D-345468B393D4}" destId="{103F2FE2-8B37-4004-9FB2-CE4C9BB0D892}" srcOrd="1" destOrd="0" presId="urn:microsoft.com/office/officeart/2008/layout/HorizontalMultiLevelHierarchy"/>
    <dgm:cxn modelId="{3001BBC3-D3F8-4DD9-831A-853DB3B68E12}" type="presParOf" srcId="{EDD7A19C-3968-4249-81A3-87AB3E07E98A}" destId="{94F15BD0-84ED-44FB-9012-08264ED5422F}" srcOrd="2" destOrd="0" presId="urn:microsoft.com/office/officeart/2008/layout/HorizontalMultiLevelHierarchy"/>
    <dgm:cxn modelId="{F86293AE-F8AC-4C6A-B68E-B65B02EB591E}" type="presParOf" srcId="{94F15BD0-84ED-44FB-9012-08264ED5422F}" destId="{D83AD2D0-E52B-43CF-9476-33E864EF5A72}" srcOrd="0" destOrd="0" presId="urn:microsoft.com/office/officeart/2008/layout/HorizontalMultiLevelHierarchy"/>
    <dgm:cxn modelId="{C7E0A21E-2070-421D-8315-36C1451C16B7}" type="presParOf" srcId="{EDD7A19C-3968-4249-81A3-87AB3E07E98A}" destId="{9C2C0EAF-2DF2-4CFA-BCCE-1025F6D2657C}" srcOrd="3" destOrd="0" presId="urn:microsoft.com/office/officeart/2008/layout/HorizontalMultiLevelHierarchy"/>
    <dgm:cxn modelId="{9ABFD5AC-063D-4AB3-A445-91BF0A4207F3}" type="presParOf" srcId="{9C2C0EAF-2DF2-4CFA-BCCE-1025F6D2657C}" destId="{7582D8F6-9792-4D10-89AA-07B4A7EA8C7F}" srcOrd="0" destOrd="0" presId="urn:microsoft.com/office/officeart/2008/layout/HorizontalMultiLevelHierarchy"/>
    <dgm:cxn modelId="{E399A808-5288-4541-BBD8-E7B31EC882ED}" type="presParOf" srcId="{9C2C0EAF-2DF2-4CFA-BCCE-1025F6D2657C}" destId="{0F4BAB1F-C8DC-4620-B2B1-B89E31078E3D}" srcOrd="1" destOrd="0" presId="urn:microsoft.com/office/officeart/2008/layout/HorizontalMultiLevelHierarchy"/>
    <dgm:cxn modelId="{AA3BB827-A6B2-419C-812E-45B7F4169E9F}" type="presParOf" srcId="{0F4BAB1F-C8DC-4620-B2B1-B89E31078E3D}" destId="{8187CB47-1466-40A1-B447-EC5DED9E78E7}" srcOrd="0" destOrd="0" presId="urn:microsoft.com/office/officeart/2008/layout/HorizontalMultiLevelHierarchy"/>
    <dgm:cxn modelId="{504B1F0C-A67E-4D76-A01A-A0C5FA6C83D6}" type="presParOf" srcId="{8187CB47-1466-40A1-B447-EC5DED9E78E7}" destId="{4BF3458B-4F81-4851-8BB1-DFDBDE2BCF5C}" srcOrd="0" destOrd="0" presId="urn:microsoft.com/office/officeart/2008/layout/HorizontalMultiLevelHierarchy"/>
    <dgm:cxn modelId="{B8A7E7F2-E777-4D97-A817-BD890CD56771}" type="presParOf" srcId="{0F4BAB1F-C8DC-4620-B2B1-B89E31078E3D}" destId="{BD79A8AE-8C0D-4413-8686-E0E8870D08A9}" srcOrd="1" destOrd="0" presId="urn:microsoft.com/office/officeart/2008/layout/HorizontalMultiLevelHierarchy"/>
    <dgm:cxn modelId="{A7BAE69F-D7D5-4063-8C0D-AFFB1971CC5C}" type="presParOf" srcId="{BD79A8AE-8C0D-4413-8686-E0E8870D08A9}" destId="{87581F80-714E-4703-A74C-31882396F84C}" srcOrd="0" destOrd="0" presId="urn:microsoft.com/office/officeart/2008/layout/HorizontalMultiLevelHierarchy"/>
    <dgm:cxn modelId="{73A5BAA8-017A-49BD-AB29-0AE8CA71CC41}" type="presParOf" srcId="{BD79A8AE-8C0D-4413-8686-E0E8870D08A9}" destId="{CE702739-1595-4240-A9E1-929C6A306A35}" srcOrd="1" destOrd="0" presId="urn:microsoft.com/office/officeart/2008/layout/HorizontalMultiLevelHierarchy"/>
    <dgm:cxn modelId="{7487AA9B-A461-478C-A74C-4CAEA8965EA6}" type="presParOf" srcId="{CE702739-1595-4240-A9E1-929C6A306A35}" destId="{D5DAA127-B1E3-4E96-B349-8BD43AB669B7}" srcOrd="0" destOrd="0" presId="urn:microsoft.com/office/officeart/2008/layout/HorizontalMultiLevelHierarchy"/>
    <dgm:cxn modelId="{582AF64F-018C-4C82-A836-66111BD2F8DF}" type="presParOf" srcId="{D5DAA127-B1E3-4E96-B349-8BD43AB669B7}" destId="{4748BD01-6634-4548-B0E5-FABDB45FA145}" srcOrd="0" destOrd="0" presId="urn:microsoft.com/office/officeart/2008/layout/HorizontalMultiLevelHierarchy"/>
    <dgm:cxn modelId="{6B995987-DAE7-4D72-A6BA-52C21CF3CACF}" type="presParOf" srcId="{CE702739-1595-4240-A9E1-929C6A306A35}" destId="{775C2C43-C371-4991-AAF9-2BCC05E5D876}" srcOrd="1" destOrd="0" presId="urn:microsoft.com/office/officeart/2008/layout/HorizontalMultiLevelHierarchy"/>
    <dgm:cxn modelId="{4D409413-39E0-415A-9CFF-462B996D7EAB}" type="presParOf" srcId="{775C2C43-C371-4991-AAF9-2BCC05E5D876}" destId="{A775DFEB-B9F6-48DA-BCEC-FD30D0FF34BC}" srcOrd="0" destOrd="0" presId="urn:microsoft.com/office/officeart/2008/layout/HorizontalMultiLevelHierarchy"/>
    <dgm:cxn modelId="{A9199A12-D231-45F6-BFC8-C04BDAE5367B}" type="presParOf" srcId="{775C2C43-C371-4991-AAF9-2BCC05E5D876}" destId="{6B558681-33EB-410B-BB57-4266EAA1D2B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DAA127-B1E3-4E96-B349-8BD43AB669B7}">
      <dsp:nvSpPr>
        <dsp:cNvPr id="0" name=""/>
        <dsp:cNvSpPr/>
      </dsp:nvSpPr>
      <dsp:spPr>
        <a:xfrm>
          <a:off x="7692037" y="1572583"/>
          <a:ext cx="204760" cy="91440"/>
        </a:xfrm>
        <a:custGeom>
          <a:avLst/>
          <a:gdLst/>
          <a:ahLst/>
          <a:cxnLst/>
          <a:rect l="0" t="0" r="0" b="0"/>
          <a:pathLst>
            <a:path>
              <a:moveTo>
                <a:pt x="0" y="45720"/>
              </a:moveTo>
              <a:lnTo>
                <a:pt x="204760" y="457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789298" y="1613184"/>
        <a:ext cx="10238" cy="10238"/>
      </dsp:txXfrm>
    </dsp:sp>
    <dsp:sp modelId="{8187CB47-1466-40A1-B447-EC5DED9E78E7}">
      <dsp:nvSpPr>
        <dsp:cNvPr id="0" name=""/>
        <dsp:cNvSpPr/>
      </dsp:nvSpPr>
      <dsp:spPr>
        <a:xfrm>
          <a:off x="6463472" y="1572583"/>
          <a:ext cx="204760" cy="91440"/>
        </a:xfrm>
        <a:custGeom>
          <a:avLst/>
          <a:gdLst/>
          <a:ahLst/>
          <a:cxnLst/>
          <a:rect l="0" t="0" r="0" b="0"/>
          <a:pathLst>
            <a:path>
              <a:moveTo>
                <a:pt x="0" y="45720"/>
              </a:moveTo>
              <a:lnTo>
                <a:pt x="204760" y="457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560734" y="1613184"/>
        <a:ext cx="10238" cy="10238"/>
      </dsp:txXfrm>
    </dsp:sp>
    <dsp:sp modelId="{94F15BD0-84ED-44FB-9012-08264ED5422F}">
      <dsp:nvSpPr>
        <dsp:cNvPr id="0" name=""/>
        <dsp:cNvSpPr/>
      </dsp:nvSpPr>
      <dsp:spPr>
        <a:xfrm>
          <a:off x="5234908" y="1423218"/>
          <a:ext cx="204760" cy="195084"/>
        </a:xfrm>
        <a:custGeom>
          <a:avLst/>
          <a:gdLst/>
          <a:ahLst/>
          <a:cxnLst/>
          <a:rect l="0" t="0" r="0" b="0"/>
          <a:pathLst>
            <a:path>
              <a:moveTo>
                <a:pt x="0" y="0"/>
              </a:moveTo>
              <a:lnTo>
                <a:pt x="102380" y="0"/>
              </a:lnTo>
              <a:lnTo>
                <a:pt x="102380" y="195084"/>
              </a:lnTo>
              <a:lnTo>
                <a:pt x="204760" y="19508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330218" y="1513690"/>
        <a:ext cx="14140" cy="14140"/>
      </dsp:txXfrm>
    </dsp:sp>
    <dsp:sp modelId="{71DBFDE8-8C82-4146-85EE-0B5F5B382819}">
      <dsp:nvSpPr>
        <dsp:cNvPr id="0" name=""/>
        <dsp:cNvSpPr/>
      </dsp:nvSpPr>
      <dsp:spPr>
        <a:xfrm>
          <a:off x="10149166" y="1182414"/>
          <a:ext cx="204760" cy="91440"/>
        </a:xfrm>
        <a:custGeom>
          <a:avLst/>
          <a:gdLst/>
          <a:ahLst/>
          <a:cxnLst/>
          <a:rect l="0" t="0" r="0" b="0"/>
          <a:pathLst>
            <a:path>
              <a:moveTo>
                <a:pt x="0" y="45720"/>
              </a:moveTo>
              <a:lnTo>
                <a:pt x="204760" y="457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0246427" y="1223015"/>
        <a:ext cx="10238" cy="10238"/>
      </dsp:txXfrm>
    </dsp:sp>
    <dsp:sp modelId="{C4D7B0D7-3E53-4475-82E0-7DB50F9CFEB7}">
      <dsp:nvSpPr>
        <dsp:cNvPr id="0" name=""/>
        <dsp:cNvSpPr/>
      </dsp:nvSpPr>
      <dsp:spPr>
        <a:xfrm>
          <a:off x="8920601" y="1182414"/>
          <a:ext cx="204760" cy="91440"/>
        </a:xfrm>
        <a:custGeom>
          <a:avLst/>
          <a:gdLst/>
          <a:ahLst/>
          <a:cxnLst/>
          <a:rect l="0" t="0" r="0" b="0"/>
          <a:pathLst>
            <a:path>
              <a:moveTo>
                <a:pt x="0" y="45720"/>
              </a:moveTo>
              <a:lnTo>
                <a:pt x="204760" y="457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9017863" y="1223015"/>
        <a:ext cx="10238" cy="10238"/>
      </dsp:txXfrm>
    </dsp:sp>
    <dsp:sp modelId="{73BEAC6C-7452-4CD1-97C4-9B9957D148FD}">
      <dsp:nvSpPr>
        <dsp:cNvPr id="0" name=""/>
        <dsp:cNvSpPr/>
      </dsp:nvSpPr>
      <dsp:spPr>
        <a:xfrm>
          <a:off x="7692037" y="1182414"/>
          <a:ext cx="204760" cy="91440"/>
        </a:xfrm>
        <a:custGeom>
          <a:avLst/>
          <a:gdLst/>
          <a:ahLst/>
          <a:cxnLst/>
          <a:rect l="0" t="0" r="0" b="0"/>
          <a:pathLst>
            <a:path>
              <a:moveTo>
                <a:pt x="0" y="45720"/>
              </a:moveTo>
              <a:lnTo>
                <a:pt x="204760" y="457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789298" y="1223015"/>
        <a:ext cx="10238" cy="10238"/>
      </dsp:txXfrm>
    </dsp:sp>
    <dsp:sp modelId="{C503EE78-3E0D-4576-9218-6563C9BE20EF}">
      <dsp:nvSpPr>
        <dsp:cNvPr id="0" name=""/>
        <dsp:cNvSpPr/>
      </dsp:nvSpPr>
      <dsp:spPr>
        <a:xfrm>
          <a:off x="6463472" y="1182414"/>
          <a:ext cx="204760" cy="91440"/>
        </a:xfrm>
        <a:custGeom>
          <a:avLst/>
          <a:gdLst/>
          <a:ahLst/>
          <a:cxnLst/>
          <a:rect l="0" t="0" r="0" b="0"/>
          <a:pathLst>
            <a:path>
              <a:moveTo>
                <a:pt x="0" y="45720"/>
              </a:moveTo>
              <a:lnTo>
                <a:pt x="204760" y="457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560734" y="1223015"/>
        <a:ext cx="10238" cy="10238"/>
      </dsp:txXfrm>
    </dsp:sp>
    <dsp:sp modelId="{7F8FB857-0686-4AF8-A06B-B36F68076D0A}">
      <dsp:nvSpPr>
        <dsp:cNvPr id="0" name=""/>
        <dsp:cNvSpPr/>
      </dsp:nvSpPr>
      <dsp:spPr>
        <a:xfrm>
          <a:off x="5234908" y="1228134"/>
          <a:ext cx="204760" cy="195084"/>
        </a:xfrm>
        <a:custGeom>
          <a:avLst/>
          <a:gdLst/>
          <a:ahLst/>
          <a:cxnLst/>
          <a:rect l="0" t="0" r="0" b="0"/>
          <a:pathLst>
            <a:path>
              <a:moveTo>
                <a:pt x="0" y="195084"/>
              </a:moveTo>
              <a:lnTo>
                <a:pt x="102380" y="195084"/>
              </a:lnTo>
              <a:lnTo>
                <a:pt x="102380" y="0"/>
              </a:lnTo>
              <a:lnTo>
                <a:pt x="204760"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330218" y="1318606"/>
        <a:ext cx="14140" cy="14140"/>
      </dsp:txXfrm>
    </dsp:sp>
    <dsp:sp modelId="{01BD3D1A-A3FB-4687-A198-EDEA12F1F334}">
      <dsp:nvSpPr>
        <dsp:cNvPr id="0" name=""/>
        <dsp:cNvSpPr/>
      </dsp:nvSpPr>
      <dsp:spPr>
        <a:xfrm>
          <a:off x="4006343" y="1377498"/>
          <a:ext cx="204760" cy="91440"/>
        </a:xfrm>
        <a:custGeom>
          <a:avLst/>
          <a:gdLst/>
          <a:ahLst/>
          <a:cxnLst/>
          <a:rect l="0" t="0" r="0" b="0"/>
          <a:pathLst>
            <a:path>
              <a:moveTo>
                <a:pt x="0" y="45720"/>
              </a:moveTo>
              <a:lnTo>
                <a:pt x="204760" y="457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103605" y="1418099"/>
        <a:ext cx="10238" cy="10238"/>
      </dsp:txXfrm>
    </dsp:sp>
    <dsp:sp modelId="{5A3D6DA4-0ADB-49EB-A105-39F5EE2273E1}">
      <dsp:nvSpPr>
        <dsp:cNvPr id="0" name=""/>
        <dsp:cNvSpPr/>
      </dsp:nvSpPr>
      <dsp:spPr>
        <a:xfrm>
          <a:off x="2777779" y="1377498"/>
          <a:ext cx="204760" cy="91440"/>
        </a:xfrm>
        <a:custGeom>
          <a:avLst/>
          <a:gdLst/>
          <a:ahLst/>
          <a:cxnLst/>
          <a:rect l="0" t="0" r="0" b="0"/>
          <a:pathLst>
            <a:path>
              <a:moveTo>
                <a:pt x="0" y="45720"/>
              </a:moveTo>
              <a:lnTo>
                <a:pt x="204760" y="457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875040" y="1418099"/>
        <a:ext cx="10238" cy="10238"/>
      </dsp:txXfrm>
    </dsp:sp>
    <dsp:sp modelId="{D2701308-60CA-473B-9FE9-EEE12E8055E0}">
      <dsp:nvSpPr>
        <dsp:cNvPr id="0" name=""/>
        <dsp:cNvSpPr/>
      </dsp:nvSpPr>
      <dsp:spPr>
        <a:xfrm>
          <a:off x="1549215" y="1377498"/>
          <a:ext cx="204760" cy="91440"/>
        </a:xfrm>
        <a:custGeom>
          <a:avLst/>
          <a:gdLst/>
          <a:ahLst/>
          <a:cxnLst/>
          <a:rect l="0" t="0" r="0" b="0"/>
          <a:pathLst>
            <a:path>
              <a:moveTo>
                <a:pt x="0" y="45720"/>
              </a:moveTo>
              <a:lnTo>
                <a:pt x="204760" y="457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646476" y="1418099"/>
        <a:ext cx="10238" cy="10238"/>
      </dsp:txXfrm>
    </dsp:sp>
    <dsp:sp modelId="{1949DB3D-AD2C-43CB-96DF-C3F591B0C91A}">
      <dsp:nvSpPr>
        <dsp:cNvPr id="0" name=""/>
        <dsp:cNvSpPr/>
      </dsp:nvSpPr>
      <dsp:spPr>
        <a:xfrm>
          <a:off x="320650" y="1377498"/>
          <a:ext cx="204760" cy="91440"/>
        </a:xfrm>
        <a:custGeom>
          <a:avLst/>
          <a:gdLst/>
          <a:ahLst/>
          <a:cxnLst/>
          <a:rect l="0" t="0" r="0" b="0"/>
          <a:pathLst>
            <a:path>
              <a:moveTo>
                <a:pt x="0" y="45720"/>
              </a:moveTo>
              <a:lnTo>
                <a:pt x="204760" y="4572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17911" y="1418099"/>
        <a:ext cx="10238" cy="10238"/>
      </dsp:txXfrm>
    </dsp:sp>
    <dsp:sp modelId="{099C2CD5-8BC0-4FAA-9C51-97F3F1774D85}">
      <dsp:nvSpPr>
        <dsp:cNvPr id="0" name=""/>
        <dsp:cNvSpPr/>
      </dsp:nvSpPr>
      <dsp:spPr>
        <a:xfrm rot="16200000">
          <a:off x="-656825" y="1267151"/>
          <a:ext cx="1642817" cy="312135"/>
        </a:xfrm>
        <a:prstGeom prst="rect">
          <a:avLst/>
        </a:prstGeom>
        <a:solidFill>
          <a:schemeClr val="accent5">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 Start</a:t>
          </a:r>
        </a:p>
      </dsp:txBody>
      <dsp:txXfrm>
        <a:off x="-656825" y="1267151"/>
        <a:ext cx="1642817" cy="312135"/>
      </dsp:txXfrm>
    </dsp:sp>
    <dsp:sp modelId="{4BB4A4E8-C01E-4659-85D4-978C504E5EB1}">
      <dsp:nvSpPr>
        <dsp:cNvPr id="0" name=""/>
        <dsp:cNvSpPr/>
      </dsp:nvSpPr>
      <dsp:spPr>
        <a:xfrm>
          <a:off x="525411" y="1267151"/>
          <a:ext cx="1023803" cy="312135"/>
        </a:xfrm>
        <a:prstGeom prst="rect">
          <a:avLst/>
        </a:prstGeom>
        <a:solidFill>
          <a:schemeClr val="accent5">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 Capture Video Stream</a:t>
          </a:r>
        </a:p>
      </dsp:txBody>
      <dsp:txXfrm>
        <a:off x="525411" y="1267151"/>
        <a:ext cx="1023803" cy="312135"/>
      </dsp:txXfrm>
    </dsp:sp>
    <dsp:sp modelId="{7531B3ED-0BD6-4EB1-B849-B5B38A14E3BD}">
      <dsp:nvSpPr>
        <dsp:cNvPr id="0" name=""/>
        <dsp:cNvSpPr/>
      </dsp:nvSpPr>
      <dsp:spPr>
        <a:xfrm>
          <a:off x="1753975" y="1267151"/>
          <a:ext cx="1023803" cy="312135"/>
        </a:xfrm>
        <a:prstGeom prst="rect">
          <a:avLst/>
        </a:prstGeom>
        <a:solidFill>
          <a:schemeClr val="accent5">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a:t> Detect Faces in Frame</a:t>
          </a:r>
        </a:p>
      </dsp:txBody>
      <dsp:txXfrm>
        <a:off x="1753975" y="1267151"/>
        <a:ext cx="1023803" cy="312135"/>
      </dsp:txXfrm>
    </dsp:sp>
    <dsp:sp modelId="{4313EE11-D463-4964-88B0-E62B3B22AB76}">
      <dsp:nvSpPr>
        <dsp:cNvPr id="0" name=""/>
        <dsp:cNvSpPr/>
      </dsp:nvSpPr>
      <dsp:spPr>
        <a:xfrm>
          <a:off x="2982540" y="1267151"/>
          <a:ext cx="1023803" cy="312135"/>
        </a:xfrm>
        <a:prstGeom prst="rect">
          <a:avLst/>
        </a:prstGeom>
        <a:solidFill>
          <a:schemeClr val="accent5">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a:t> Extract Features for Analysis</a:t>
          </a:r>
        </a:p>
      </dsp:txBody>
      <dsp:txXfrm>
        <a:off x="2982540" y="1267151"/>
        <a:ext cx="1023803" cy="312135"/>
      </dsp:txXfrm>
    </dsp:sp>
    <dsp:sp modelId="{ABDA7542-C62A-41E8-8250-1771E309A0C3}">
      <dsp:nvSpPr>
        <dsp:cNvPr id="0" name=""/>
        <dsp:cNvSpPr/>
      </dsp:nvSpPr>
      <dsp:spPr>
        <a:xfrm>
          <a:off x="4211104" y="1267151"/>
          <a:ext cx="1023803" cy="312135"/>
        </a:xfrm>
        <a:prstGeom prst="rect">
          <a:avLst/>
        </a:prstGeom>
        <a:solidFill>
          <a:schemeClr val="accent5">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a:t> Anti-Spoofing Verification</a:t>
          </a:r>
        </a:p>
      </dsp:txBody>
      <dsp:txXfrm>
        <a:off x="4211104" y="1267151"/>
        <a:ext cx="1023803" cy="312135"/>
      </dsp:txXfrm>
    </dsp:sp>
    <dsp:sp modelId="{355E8693-B987-461B-BBB7-DAFB8E7EF778}">
      <dsp:nvSpPr>
        <dsp:cNvPr id="0" name=""/>
        <dsp:cNvSpPr/>
      </dsp:nvSpPr>
      <dsp:spPr>
        <a:xfrm>
          <a:off x="5439669" y="1072066"/>
          <a:ext cx="1023803" cy="312135"/>
        </a:xfrm>
        <a:prstGeom prst="rect">
          <a:avLst/>
        </a:prstGeom>
        <a:solidFill>
          <a:schemeClr val="accent5">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a:t> Real Face</a:t>
          </a:r>
        </a:p>
      </dsp:txBody>
      <dsp:txXfrm>
        <a:off x="5439669" y="1072066"/>
        <a:ext cx="1023803" cy="312135"/>
      </dsp:txXfrm>
    </dsp:sp>
    <dsp:sp modelId="{81B940C0-355E-4338-AB1F-1EA287769D92}">
      <dsp:nvSpPr>
        <dsp:cNvPr id="0" name=""/>
        <dsp:cNvSpPr/>
      </dsp:nvSpPr>
      <dsp:spPr>
        <a:xfrm>
          <a:off x="6668233" y="1072066"/>
          <a:ext cx="1023803" cy="312135"/>
        </a:xfrm>
        <a:prstGeom prst="rect">
          <a:avLst/>
        </a:prstGeom>
        <a:solidFill>
          <a:schemeClr val="accent5">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a:t> Identify Individuals</a:t>
          </a:r>
        </a:p>
      </dsp:txBody>
      <dsp:txXfrm>
        <a:off x="6668233" y="1072066"/>
        <a:ext cx="1023803" cy="312135"/>
      </dsp:txXfrm>
    </dsp:sp>
    <dsp:sp modelId="{A5834EB9-055A-4EB5-926D-1FFD1E92DC24}">
      <dsp:nvSpPr>
        <dsp:cNvPr id="0" name=""/>
        <dsp:cNvSpPr/>
      </dsp:nvSpPr>
      <dsp:spPr>
        <a:xfrm>
          <a:off x="7896798" y="1072066"/>
          <a:ext cx="1023803" cy="312135"/>
        </a:xfrm>
        <a:prstGeom prst="rect">
          <a:avLst/>
        </a:prstGeom>
        <a:solidFill>
          <a:schemeClr val="accent5">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a:t> Log Attendance</a:t>
          </a:r>
        </a:p>
      </dsp:txBody>
      <dsp:txXfrm>
        <a:off x="7896798" y="1072066"/>
        <a:ext cx="1023803" cy="312135"/>
      </dsp:txXfrm>
    </dsp:sp>
    <dsp:sp modelId="{B931879B-BF46-424F-B897-62D501206AED}">
      <dsp:nvSpPr>
        <dsp:cNvPr id="0" name=""/>
        <dsp:cNvSpPr/>
      </dsp:nvSpPr>
      <dsp:spPr>
        <a:xfrm>
          <a:off x="9125362" y="1072066"/>
          <a:ext cx="1023803" cy="312135"/>
        </a:xfrm>
        <a:prstGeom prst="rect">
          <a:avLst/>
        </a:prstGeom>
        <a:solidFill>
          <a:schemeClr val="accent5">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a:t> Store in Database</a:t>
          </a:r>
        </a:p>
      </dsp:txBody>
      <dsp:txXfrm>
        <a:off x="9125362" y="1072066"/>
        <a:ext cx="1023803" cy="312135"/>
      </dsp:txXfrm>
    </dsp:sp>
    <dsp:sp modelId="{90C20DEE-28C4-49FF-97EC-B1D9F7E0DF42}">
      <dsp:nvSpPr>
        <dsp:cNvPr id="0" name=""/>
        <dsp:cNvSpPr/>
      </dsp:nvSpPr>
      <dsp:spPr>
        <a:xfrm>
          <a:off x="10353926" y="1072066"/>
          <a:ext cx="1023803" cy="312135"/>
        </a:xfrm>
        <a:prstGeom prst="rect">
          <a:avLst/>
        </a:prstGeom>
        <a:solidFill>
          <a:schemeClr val="accent5">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a:t> End</a:t>
          </a:r>
        </a:p>
      </dsp:txBody>
      <dsp:txXfrm>
        <a:off x="10353926" y="1072066"/>
        <a:ext cx="1023803" cy="312135"/>
      </dsp:txXfrm>
    </dsp:sp>
    <dsp:sp modelId="{7582D8F6-9792-4D10-89AA-07B4A7EA8C7F}">
      <dsp:nvSpPr>
        <dsp:cNvPr id="0" name=""/>
        <dsp:cNvSpPr/>
      </dsp:nvSpPr>
      <dsp:spPr>
        <a:xfrm>
          <a:off x="5439669" y="1462235"/>
          <a:ext cx="1023803" cy="312135"/>
        </a:xfrm>
        <a:prstGeom prst="rect">
          <a:avLst/>
        </a:prstGeom>
        <a:solidFill>
          <a:schemeClr val="accent5">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a:t>Fake Face</a:t>
          </a:r>
        </a:p>
      </dsp:txBody>
      <dsp:txXfrm>
        <a:off x="5439669" y="1462235"/>
        <a:ext cx="1023803" cy="312135"/>
      </dsp:txXfrm>
    </dsp:sp>
    <dsp:sp modelId="{87581F80-714E-4703-A74C-31882396F84C}">
      <dsp:nvSpPr>
        <dsp:cNvPr id="0" name=""/>
        <dsp:cNvSpPr/>
      </dsp:nvSpPr>
      <dsp:spPr>
        <a:xfrm>
          <a:off x="6668233" y="1462235"/>
          <a:ext cx="1023803" cy="312135"/>
        </a:xfrm>
        <a:prstGeom prst="rect">
          <a:avLst/>
        </a:prstGeom>
        <a:solidFill>
          <a:schemeClr val="accent5">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a:t>Discard Frame</a:t>
          </a:r>
        </a:p>
      </dsp:txBody>
      <dsp:txXfrm>
        <a:off x="6668233" y="1462235"/>
        <a:ext cx="1023803" cy="312135"/>
      </dsp:txXfrm>
    </dsp:sp>
    <dsp:sp modelId="{A775DFEB-B9F6-48DA-BCEC-FD30D0FF34BC}">
      <dsp:nvSpPr>
        <dsp:cNvPr id="0" name=""/>
        <dsp:cNvSpPr/>
      </dsp:nvSpPr>
      <dsp:spPr>
        <a:xfrm>
          <a:off x="7896798" y="1462235"/>
          <a:ext cx="1023803" cy="312135"/>
        </a:xfrm>
        <a:prstGeom prst="rect">
          <a:avLst/>
        </a:prstGeom>
        <a:solidFill>
          <a:schemeClr val="accent5">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 Notify Warning</a:t>
          </a:r>
        </a:p>
      </dsp:txBody>
      <dsp:txXfrm>
        <a:off x="7896798" y="1462235"/>
        <a:ext cx="1023803" cy="31213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5A58D-8C8F-4A85-8E01-FA0DDD652859}" type="datetimeFigureOut">
              <a:rPr lang="en-IN" smtClean="0"/>
              <a:t>24-01-2025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86707-0171-4F46-8ABD-A8F691C0A3C9}" type="slidenum">
              <a:rPr lang="en-IN" smtClean="0"/>
              <a:t>‹#›</a:t>
            </a:fld>
            <a:endParaRPr lang="en-IN"/>
          </a:p>
        </p:txBody>
      </p:sp>
    </p:spTree>
    <p:extLst>
      <p:ext uri="{BB962C8B-B14F-4D97-AF65-F5344CB8AC3E}">
        <p14:creationId xmlns:p14="http://schemas.microsoft.com/office/powerpoint/2010/main" val="396613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D86707-0171-4F46-8ABD-A8F691C0A3C9}" type="slidenum">
              <a:rPr lang="en-IN" smtClean="0"/>
              <a:t>1</a:t>
            </a:fld>
            <a:endParaRPr lang="en-IN" dirty="0"/>
          </a:p>
        </p:txBody>
      </p:sp>
    </p:spTree>
    <p:extLst>
      <p:ext uri="{BB962C8B-B14F-4D97-AF65-F5344CB8AC3E}">
        <p14:creationId xmlns:p14="http://schemas.microsoft.com/office/powerpoint/2010/main" val="3204554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21C4C0-8B4A-4F42-9400-F9B7A1CCC652}" type="datetimeFigureOut">
              <a:rPr lang="en-IN" smtClean="0"/>
              <a:t>24-01-2025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E2008-4D60-4D25-8003-DC0880883C7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36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1C4C0-8B4A-4F42-9400-F9B7A1CCC652}" type="datetimeFigureOut">
              <a:rPr lang="en-IN" smtClean="0"/>
              <a:t>24-01-2025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E2008-4D60-4D25-8003-DC0880883C7F}" type="slidenum">
              <a:rPr lang="en-IN" smtClean="0"/>
              <a:t>‹#›</a:t>
            </a:fld>
            <a:endParaRPr lang="en-IN"/>
          </a:p>
        </p:txBody>
      </p:sp>
    </p:spTree>
    <p:extLst>
      <p:ext uri="{BB962C8B-B14F-4D97-AF65-F5344CB8AC3E}">
        <p14:creationId xmlns:p14="http://schemas.microsoft.com/office/powerpoint/2010/main" val="655060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1C4C0-8B4A-4F42-9400-F9B7A1CCC652}" type="datetimeFigureOut">
              <a:rPr lang="en-IN" smtClean="0"/>
              <a:t>24-01-2025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E2008-4D60-4D25-8003-DC0880883C7F}" type="slidenum">
              <a:rPr lang="en-IN" smtClean="0"/>
              <a:t>‹#›</a:t>
            </a:fld>
            <a:endParaRPr lang="en-IN"/>
          </a:p>
        </p:txBody>
      </p:sp>
    </p:spTree>
    <p:extLst>
      <p:ext uri="{BB962C8B-B14F-4D97-AF65-F5344CB8AC3E}">
        <p14:creationId xmlns:p14="http://schemas.microsoft.com/office/powerpoint/2010/main" val="4255733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1C4C0-8B4A-4F42-9400-F9B7A1CCC652}" type="datetimeFigureOut">
              <a:rPr lang="en-IN" smtClean="0"/>
              <a:t>24-01-2025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E2008-4D60-4D25-8003-DC0880883C7F}" type="slidenum">
              <a:rPr lang="en-IN" smtClean="0"/>
              <a:t>‹#›</a:t>
            </a:fld>
            <a:endParaRPr lang="en-IN"/>
          </a:p>
        </p:txBody>
      </p:sp>
    </p:spTree>
    <p:extLst>
      <p:ext uri="{BB962C8B-B14F-4D97-AF65-F5344CB8AC3E}">
        <p14:creationId xmlns:p14="http://schemas.microsoft.com/office/powerpoint/2010/main" val="306531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21C4C0-8B4A-4F42-9400-F9B7A1CCC652}" type="datetimeFigureOut">
              <a:rPr lang="en-IN" smtClean="0"/>
              <a:t>24-01-2025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E2008-4D60-4D25-8003-DC0880883C7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934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21C4C0-8B4A-4F42-9400-F9B7A1CCC652}" type="datetimeFigureOut">
              <a:rPr lang="en-IN" smtClean="0"/>
              <a:t>24-01-2025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8E2008-4D60-4D25-8003-DC0880883C7F}" type="slidenum">
              <a:rPr lang="en-IN" smtClean="0"/>
              <a:t>‹#›</a:t>
            </a:fld>
            <a:endParaRPr lang="en-IN"/>
          </a:p>
        </p:txBody>
      </p:sp>
    </p:spTree>
    <p:extLst>
      <p:ext uri="{BB962C8B-B14F-4D97-AF65-F5344CB8AC3E}">
        <p14:creationId xmlns:p14="http://schemas.microsoft.com/office/powerpoint/2010/main" val="2239551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21C4C0-8B4A-4F42-9400-F9B7A1CCC652}" type="datetimeFigureOut">
              <a:rPr lang="en-IN" smtClean="0"/>
              <a:t>24-01-2025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8E2008-4D60-4D25-8003-DC0880883C7F}" type="slidenum">
              <a:rPr lang="en-IN" smtClean="0"/>
              <a:t>‹#›</a:t>
            </a:fld>
            <a:endParaRPr lang="en-IN"/>
          </a:p>
        </p:txBody>
      </p:sp>
    </p:spTree>
    <p:extLst>
      <p:ext uri="{BB962C8B-B14F-4D97-AF65-F5344CB8AC3E}">
        <p14:creationId xmlns:p14="http://schemas.microsoft.com/office/powerpoint/2010/main" val="278255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21C4C0-8B4A-4F42-9400-F9B7A1CCC652}" type="datetimeFigureOut">
              <a:rPr lang="en-IN" smtClean="0"/>
              <a:t>24-01-2025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8E2008-4D60-4D25-8003-DC0880883C7F}" type="slidenum">
              <a:rPr lang="en-IN" smtClean="0"/>
              <a:t>‹#›</a:t>
            </a:fld>
            <a:endParaRPr lang="en-IN"/>
          </a:p>
        </p:txBody>
      </p:sp>
    </p:spTree>
    <p:extLst>
      <p:ext uri="{BB962C8B-B14F-4D97-AF65-F5344CB8AC3E}">
        <p14:creationId xmlns:p14="http://schemas.microsoft.com/office/powerpoint/2010/main" val="3952314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221C4C0-8B4A-4F42-9400-F9B7A1CCC652}" type="datetimeFigureOut">
              <a:rPr lang="en-IN" smtClean="0"/>
              <a:t>24-01-2025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C8E2008-4D60-4D25-8003-DC0880883C7F}" type="slidenum">
              <a:rPr lang="en-IN" smtClean="0"/>
              <a:t>‹#›</a:t>
            </a:fld>
            <a:endParaRPr lang="en-IN"/>
          </a:p>
        </p:txBody>
      </p:sp>
    </p:spTree>
    <p:extLst>
      <p:ext uri="{BB962C8B-B14F-4D97-AF65-F5344CB8AC3E}">
        <p14:creationId xmlns:p14="http://schemas.microsoft.com/office/powerpoint/2010/main" val="462354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221C4C0-8B4A-4F42-9400-F9B7A1CCC652}" type="datetimeFigureOut">
              <a:rPr lang="en-IN" smtClean="0"/>
              <a:t>24-01-2025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C8E2008-4D60-4D25-8003-DC0880883C7F}" type="slidenum">
              <a:rPr lang="en-IN" smtClean="0"/>
              <a:t>‹#›</a:t>
            </a:fld>
            <a:endParaRPr lang="en-IN"/>
          </a:p>
        </p:txBody>
      </p:sp>
    </p:spTree>
    <p:extLst>
      <p:ext uri="{BB962C8B-B14F-4D97-AF65-F5344CB8AC3E}">
        <p14:creationId xmlns:p14="http://schemas.microsoft.com/office/powerpoint/2010/main" val="4070490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21C4C0-8B4A-4F42-9400-F9B7A1CCC652}" type="datetimeFigureOut">
              <a:rPr lang="en-IN" smtClean="0"/>
              <a:t>24-01-2025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8E2008-4D60-4D25-8003-DC0880883C7F}" type="slidenum">
              <a:rPr lang="en-IN" smtClean="0"/>
              <a:t>‹#›</a:t>
            </a:fld>
            <a:endParaRPr lang="en-IN"/>
          </a:p>
        </p:txBody>
      </p:sp>
    </p:spTree>
    <p:extLst>
      <p:ext uri="{BB962C8B-B14F-4D97-AF65-F5344CB8AC3E}">
        <p14:creationId xmlns:p14="http://schemas.microsoft.com/office/powerpoint/2010/main" val="836645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221C4C0-8B4A-4F42-9400-F9B7A1CCC652}" type="datetimeFigureOut">
              <a:rPr lang="en-IN" smtClean="0"/>
              <a:t>24-01-2025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C8E2008-4D60-4D25-8003-DC0880883C7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87420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pngtree.com/freepng/thank-you-text-with-blue-watercolor-background-transparent-editable-font_8644590.html"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a:extLst>
              <a:ext uri="{FF2B5EF4-FFF2-40B4-BE49-F238E27FC236}">
                <a16:creationId xmlns:a16="http://schemas.microsoft.com/office/drawing/2014/main" id="{E287FB6F-A216-1535-B763-8756030ECFAB}"/>
              </a:ext>
            </a:extLst>
          </p:cNvPr>
          <p:cNvSpPr>
            <a:spLocks noChangeArrowheads="1"/>
          </p:cNvSpPr>
          <p:nvPr/>
        </p:nvSpPr>
        <p:spPr bwMode="auto">
          <a:xfrm>
            <a:off x="1091381" y="2422153"/>
            <a:ext cx="97241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defTabSz="914400" eaLnBrk="0" fontAlgn="base" hangingPunct="0">
              <a:spcBef>
                <a:spcPct val="0"/>
              </a:spcBef>
              <a:spcAft>
                <a:spcPct val="0"/>
              </a:spcAft>
            </a:pPr>
            <a:r>
              <a:rPr kumimoji="0" lang="bn-IN" altLang="en-US" b="1" i="0" u="none" strike="noStrike" cap="none" normalizeH="0" baseline="0" dirty="0">
                <a:ln>
                  <a:noFill/>
                </a:ln>
                <a:solidFill>
                  <a:schemeClr val="tx1"/>
                </a:solidFill>
                <a:effectLst/>
                <a:latin typeface="Maiandra GD" panose="020E0502030308020204" pitchFamily="34" charset="0"/>
                <a:ea typeface="Calibri" panose="020F0502020204030204" pitchFamily="34" charset="0"/>
                <a:cs typeface="Vrinda" panose="020B0502040204020203" pitchFamily="34" charset="0"/>
              </a:rPr>
              <a:t>FACE ATTENDANCE SYSTEM WITH</a:t>
            </a:r>
            <a:r>
              <a:rPr lang="en-IN" altLang="en-US" b="1" dirty="0">
                <a:latin typeface="Maiandra GD" panose="020E0502030308020204" pitchFamily="34" charset="0"/>
                <a:ea typeface="Calibri" panose="020F0502020204030204" pitchFamily="34" charset="0"/>
                <a:cs typeface="Vrinda" panose="020B0502040204020203" pitchFamily="34" charset="0"/>
              </a:rPr>
              <a:t> </a:t>
            </a:r>
            <a:r>
              <a:rPr kumimoji="0" lang="bn-IN" altLang="en-US" b="1" i="0" u="none" strike="noStrike" cap="none" normalizeH="0" baseline="0" dirty="0">
                <a:ln>
                  <a:noFill/>
                </a:ln>
                <a:solidFill>
                  <a:schemeClr val="tx1"/>
                </a:solidFill>
                <a:effectLst/>
                <a:latin typeface="Maiandra GD" panose="020E0502030308020204" pitchFamily="34" charset="0"/>
                <a:ea typeface="Calibri" panose="020F0502020204030204" pitchFamily="34" charset="0"/>
                <a:cs typeface="Vrinda" panose="020B0502040204020203" pitchFamily="34" charset="0"/>
              </a:rPr>
              <a:t>ANTI-SPOOFING AND MULTIPLE FACE RECOGNITION </a:t>
            </a:r>
            <a:endParaRPr kumimoji="0" lang="en-US" altLang="en-US" sz="900" b="1" i="0" u="none" strike="noStrike" cap="none" normalizeH="0" baseline="0" dirty="0">
              <a:ln>
                <a:noFill/>
              </a:ln>
              <a:solidFill>
                <a:schemeClr val="tx1"/>
              </a:solidFill>
              <a:effectLst/>
              <a:latin typeface="Maiandra GD" panose="020E0502030308020204" pitchFamily="34" charset="0"/>
            </a:endParaRPr>
          </a:p>
        </p:txBody>
      </p:sp>
      <p:pic>
        <p:nvPicPr>
          <p:cNvPr id="2057" name="Picture 2">
            <a:extLst>
              <a:ext uri="{FF2B5EF4-FFF2-40B4-BE49-F238E27FC236}">
                <a16:creationId xmlns:a16="http://schemas.microsoft.com/office/drawing/2014/main" id="{3E7154E7-DC64-F4E9-46C7-66177251DE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0191" y="2899234"/>
            <a:ext cx="2813818" cy="12601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E82233B-967B-85C8-E5AB-601ED4F129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8981" y="3102438"/>
            <a:ext cx="918421" cy="799915"/>
          </a:xfrm>
          <a:prstGeom prst="rect">
            <a:avLst/>
          </a:prstGeom>
        </p:spPr>
      </p:pic>
      <p:pic>
        <p:nvPicPr>
          <p:cNvPr id="10" name="Picture 9">
            <a:extLst>
              <a:ext uri="{FF2B5EF4-FFF2-40B4-BE49-F238E27FC236}">
                <a16:creationId xmlns:a16="http://schemas.microsoft.com/office/drawing/2014/main" id="{B00811D2-DD77-AF6C-5B52-2CE9870029B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42861" y="3102438"/>
            <a:ext cx="1537218" cy="617584"/>
          </a:xfrm>
          <a:prstGeom prst="rect">
            <a:avLst/>
          </a:prstGeom>
        </p:spPr>
      </p:pic>
      <p:sp>
        <p:nvSpPr>
          <p:cNvPr id="12" name="TextBox 11">
            <a:extLst>
              <a:ext uri="{FF2B5EF4-FFF2-40B4-BE49-F238E27FC236}">
                <a16:creationId xmlns:a16="http://schemas.microsoft.com/office/drawing/2014/main" id="{79BDC7D2-4513-ABE5-F959-61051DABC43D}"/>
              </a:ext>
            </a:extLst>
          </p:cNvPr>
          <p:cNvSpPr txBox="1"/>
          <p:nvPr/>
        </p:nvSpPr>
        <p:spPr>
          <a:xfrm>
            <a:off x="3287100" y="3927977"/>
            <a:ext cx="7698658" cy="2403350"/>
          </a:xfrm>
          <a:prstGeom prst="rect">
            <a:avLst/>
          </a:prstGeom>
          <a:noFill/>
        </p:spPr>
        <p:txBody>
          <a:bodyPr wrap="square">
            <a:spAutoFit/>
          </a:bodyPr>
          <a:lstStyle/>
          <a:p>
            <a:pPr>
              <a:lnSpc>
                <a:spcPct val="107000"/>
              </a:lnSpc>
              <a:spcAft>
                <a:spcPts val="800"/>
              </a:spcAft>
            </a:pPr>
            <a:endParaRPr lang="en-IN" sz="1400" kern="100" dirty="0">
              <a:effectLst/>
              <a:latin typeface="Calibri" panose="020F0502020204030204" pitchFamily="34" charset="0"/>
              <a:ea typeface="Calibri" panose="020F0502020204030204" pitchFamily="34" charset="0"/>
              <a:cs typeface="Vrinda" panose="020B0502040204020203" pitchFamily="34" charset="0"/>
            </a:endParaRPr>
          </a:p>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Vrinda" panose="020B0502040204020203" pitchFamily="34" charset="0"/>
              </a:rPr>
              <a:t>MENTOR : DR. TUMPA BANARJEE, HOD MCA </a:t>
            </a:r>
            <a:endParaRPr lang="en-IN" sz="1400" kern="100" dirty="0">
              <a:effectLst/>
              <a:latin typeface="Calibri" panose="020F0502020204030204" pitchFamily="34" charset="0"/>
              <a:ea typeface="Calibri" panose="020F0502020204030204" pitchFamily="34" charset="0"/>
              <a:cs typeface="Vrinda" panose="020B0502040204020203" pitchFamily="34" charset="0"/>
            </a:endParaRPr>
          </a:p>
          <a:p>
            <a:pPr>
              <a:lnSpc>
                <a:spcPct val="107000"/>
              </a:lnSpc>
              <a:spcAft>
                <a:spcPts val="800"/>
              </a:spcAft>
            </a:pPr>
            <a:r>
              <a:rPr lang="en-IN" sz="2000" b="1" u="sng" kern="100" dirty="0">
                <a:effectLst/>
                <a:latin typeface="Calibri" panose="020F0502020204030204" pitchFamily="34" charset="0"/>
                <a:ea typeface="Calibri" panose="020F0502020204030204" pitchFamily="34" charset="0"/>
                <a:cs typeface="Vrinda" panose="020B0502040204020203" pitchFamily="34" charset="0"/>
              </a:rPr>
              <a:t>TEAM MEMBERS :</a:t>
            </a:r>
            <a:endParaRPr lang="en-IN" sz="1400" kern="100" dirty="0">
              <a:effectLst/>
              <a:latin typeface="Calibri" panose="020F0502020204030204" pitchFamily="34" charset="0"/>
              <a:ea typeface="Calibri" panose="020F0502020204030204" pitchFamily="34" charset="0"/>
              <a:cs typeface="Vrinda" panose="020B0502040204020203" pitchFamily="34" charset="0"/>
            </a:endParaRPr>
          </a:p>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Vrinda" panose="020B0502040204020203" pitchFamily="34" charset="0"/>
              </a:rPr>
              <a:t>	</a:t>
            </a:r>
            <a:r>
              <a:rPr lang="en-IN" sz="1800" b="1" kern="100" dirty="0">
                <a:effectLst/>
                <a:latin typeface="Calibri" panose="020F0502020204030204" pitchFamily="34" charset="0"/>
                <a:ea typeface="Calibri" panose="020F0502020204030204" pitchFamily="34" charset="0"/>
                <a:cs typeface="Vrinda" panose="020B0502040204020203" pitchFamily="34" charset="0"/>
              </a:rPr>
              <a:t>Abhijeet Karmakar , MCA 3</a:t>
            </a:r>
            <a:r>
              <a:rPr lang="en-IN" sz="1800" b="1" kern="100" baseline="30000" dirty="0">
                <a:effectLst/>
                <a:latin typeface="Calibri" panose="020F0502020204030204" pitchFamily="34" charset="0"/>
                <a:ea typeface="Calibri" panose="020F0502020204030204" pitchFamily="34" charset="0"/>
                <a:cs typeface="Vrinda" panose="020B0502040204020203" pitchFamily="34" charset="0"/>
              </a:rPr>
              <a:t>nd</a:t>
            </a:r>
            <a:r>
              <a:rPr lang="en-IN" sz="1800" b="1" kern="100" dirty="0">
                <a:effectLst/>
                <a:latin typeface="Calibri" panose="020F0502020204030204" pitchFamily="34" charset="0"/>
                <a:ea typeface="Calibri" panose="020F0502020204030204" pitchFamily="34" charset="0"/>
                <a:cs typeface="Vrinda" panose="020B0502040204020203" pitchFamily="34" charset="0"/>
              </a:rPr>
              <a:t> sem</a:t>
            </a:r>
            <a:endParaRPr lang="en-IN" sz="1400" kern="100" dirty="0">
              <a:effectLst/>
              <a:latin typeface="Calibri" panose="020F0502020204030204" pitchFamily="34" charset="0"/>
              <a:ea typeface="Calibri" panose="020F0502020204030204" pitchFamily="34" charset="0"/>
              <a:cs typeface="Vrinda" panose="020B0502040204020203" pitchFamily="34"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Vrinda" panose="020B0502040204020203" pitchFamily="34" charset="0"/>
              </a:rPr>
              <a:t>	Biswajit Sarkar , MCA 3</a:t>
            </a:r>
            <a:r>
              <a:rPr lang="en-IN" sz="1800" b="1" kern="100" baseline="30000" dirty="0">
                <a:effectLst/>
                <a:latin typeface="Calibri" panose="020F0502020204030204" pitchFamily="34" charset="0"/>
                <a:ea typeface="Calibri" panose="020F0502020204030204" pitchFamily="34" charset="0"/>
                <a:cs typeface="Vrinda" panose="020B0502040204020203" pitchFamily="34" charset="0"/>
              </a:rPr>
              <a:t>nd</a:t>
            </a:r>
            <a:r>
              <a:rPr lang="en-IN" sz="1800" b="1" kern="100" dirty="0">
                <a:effectLst/>
                <a:latin typeface="Calibri" panose="020F0502020204030204" pitchFamily="34" charset="0"/>
                <a:ea typeface="Calibri" panose="020F0502020204030204" pitchFamily="34" charset="0"/>
                <a:cs typeface="Vrinda" panose="020B0502040204020203" pitchFamily="34" charset="0"/>
              </a:rPr>
              <a:t> sem</a:t>
            </a:r>
            <a:endParaRPr lang="en-IN" sz="1400" kern="100" dirty="0">
              <a:effectLst/>
              <a:latin typeface="Calibri" panose="020F0502020204030204" pitchFamily="34" charset="0"/>
              <a:ea typeface="Calibri" panose="020F0502020204030204" pitchFamily="34" charset="0"/>
              <a:cs typeface="Vrinda" panose="020B0502040204020203" pitchFamily="34"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Vrinda" panose="020B0502040204020203" pitchFamily="34" charset="0"/>
              </a:rPr>
              <a:t>	Renu Gupta, MCA 3</a:t>
            </a:r>
            <a:r>
              <a:rPr lang="en-IN" sz="1800" b="1" kern="100" baseline="30000" dirty="0">
                <a:effectLst/>
                <a:latin typeface="Calibri" panose="020F0502020204030204" pitchFamily="34" charset="0"/>
                <a:ea typeface="Calibri" panose="020F0502020204030204" pitchFamily="34" charset="0"/>
                <a:cs typeface="Vrinda" panose="020B0502040204020203" pitchFamily="34" charset="0"/>
              </a:rPr>
              <a:t>nd</a:t>
            </a:r>
            <a:r>
              <a:rPr lang="en-IN" sz="1800" b="1" kern="100" dirty="0">
                <a:effectLst/>
                <a:latin typeface="Calibri" panose="020F0502020204030204" pitchFamily="34" charset="0"/>
                <a:ea typeface="Calibri" panose="020F0502020204030204" pitchFamily="34" charset="0"/>
                <a:cs typeface="Vrinda" panose="020B0502040204020203" pitchFamily="34" charset="0"/>
              </a:rPr>
              <a:t> sem</a:t>
            </a:r>
            <a:endParaRPr lang="en-IN" sz="1400" kern="100" dirty="0">
              <a:effectLst/>
              <a:latin typeface="Calibri" panose="020F0502020204030204" pitchFamily="34" charset="0"/>
              <a:ea typeface="Calibri" panose="020F0502020204030204" pitchFamily="34" charset="0"/>
              <a:cs typeface="Vrinda" panose="020B0502040204020203" pitchFamily="34" charset="0"/>
            </a:endParaRPr>
          </a:p>
        </p:txBody>
      </p:sp>
      <p:pic>
        <p:nvPicPr>
          <p:cNvPr id="3" name="Picture 2">
            <a:extLst>
              <a:ext uri="{FF2B5EF4-FFF2-40B4-BE49-F238E27FC236}">
                <a16:creationId xmlns:a16="http://schemas.microsoft.com/office/drawing/2014/main" id="{AE978333-13DB-207E-BD0B-5A7F6F7BCD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39381" y="28720"/>
            <a:ext cx="2536722" cy="1769806"/>
          </a:xfrm>
          <a:prstGeom prst="rect">
            <a:avLst/>
          </a:prstGeom>
        </p:spPr>
      </p:pic>
      <p:sp>
        <p:nvSpPr>
          <p:cNvPr id="4" name="TextBox 3">
            <a:extLst>
              <a:ext uri="{FF2B5EF4-FFF2-40B4-BE49-F238E27FC236}">
                <a16:creationId xmlns:a16="http://schemas.microsoft.com/office/drawing/2014/main" id="{E5CF2BB7-76EA-0A7B-ECDF-D1094466E649}"/>
              </a:ext>
            </a:extLst>
          </p:cNvPr>
          <p:cNvSpPr txBox="1"/>
          <p:nvPr/>
        </p:nvSpPr>
        <p:spPr>
          <a:xfrm>
            <a:off x="4267205" y="2064240"/>
            <a:ext cx="2795637" cy="369332"/>
          </a:xfrm>
          <a:prstGeom prst="rect">
            <a:avLst/>
          </a:prstGeom>
          <a:noFill/>
        </p:spPr>
        <p:txBody>
          <a:bodyPr wrap="none" rtlCol="0">
            <a:spAutoFit/>
          </a:bodyPr>
          <a:lstStyle/>
          <a:p>
            <a:r>
              <a:rPr kumimoji="0" lang="bn-IN"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MCA</a:t>
            </a:r>
            <a:r>
              <a:rPr kumimoji="0" lang="en-IN"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(336)</a:t>
            </a:r>
            <a:r>
              <a:rPr kumimoji="0" lang="bn-IN"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 MINOR PROJECT</a:t>
            </a:r>
            <a:endParaRPr kumimoji="0" lang="en-IN"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endParaRPr>
          </a:p>
        </p:txBody>
      </p:sp>
      <p:pic>
        <p:nvPicPr>
          <p:cNvPr id="2" name="Picture 1">
            <a:extLst>
              <a:ext uri="{FF2B5EF4-FFF2-40B4-BE49-F238E27FC236}">
                <a16:creationId xmlns:a16="http://schemas.microsoft.com/office/drawing/2014/main" id="{C9DD7908-C79B-E1F5-4CE9-F3DBC7DDB7E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11353" y="3046576"/>
            <a:ext cx="1805911" cy="773652"/>
          </a:xfrm>
          <a:prstGeom prst="rect">
            <a:avLst/>
          </a:prstGeom>
        </p:spPr>
      </p:pic>
    </p:spTree>
    <p:extLst>
      <p:ext uri="{BB962C8B-B14F-4D97-AF65-F5344CB8AC3E}">
        <p14:creationId xmlns:p14="http://schemas.microsoft.com/office/powerpoint/2010/main" val="536977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6614CE-F8B8-F400-E133-786E062444CE}"/>
              </a:ext>
            </a:extLst>
          </p:cNvPr>
          <p:cNvSpPr txBox="1"/>
          <p:nvPr/>
        </p:nvSpPr>
        <p:spPr>
          <a:xfrm>
            <a:off x="4336028" y="493760"/>
            <a:ext cx="4945624" cy="707886"/>
          </a:xfrm>
          <a:prstGeom prst="rect">
            <a:avLst/>
          </a:prstGeom>
          <a:noFill/>
        </p:spPr>
        <p:txBody>
          <a:bodyPr wrap="square">
            <a:spAutoFit/>
          </a:bodyPr>
          <a:lstStyle/>
          <a:p>
            <a:r>
              <a:rPr lang="en-IN" sz="4000" b="1" dirty="0">
                <a:latin typeface="Maiandra GD" panose="020E0502030308020204" pitchFamily="34" charset="0"/>
                <a:ea typeface="Calibri Light" panose="020F0302020204030204" pitchFamily="34" charset="0"/>
                <a:cs typeface="Calibri Light" panose="020F0302020204030204" pitchFamily="34" charset="0"/>
              </a:rPr>
              <a:t>Future Scopes</a:t>
            </a:r>
          </a:p>
        </p:txBody>
      </p:sp>
      <p:sp>
        <p:nvSpPr>
          <p:cNvPr id="5" name="TextBox 4">
            <a:extLst>
              <a:ext uri="{FF2B5EF4-FFF2-40B4-BE49-F238E27FC236}">
                <a16:creationId xmlns:a16="http://schemas.microsoft.com/office/drawing/2014/main" id="{96A6C009-052A-4B4D-D584-EF069AC3E96B}"/>
              </a:ext>
            </a:extLst>
          </p:cNvPr>
          <p:cNvSpPr txBox="1"/>
          <p:nvPr/>
        </p:nvSpPr>
        <p:spPr>
          <a:xfrm>
            <a:off x="1111045" y="1502243"/>
            <a:ext cx="9792929" cy="1569660"/>
          </a:xfrm>
          <a:prstGeom prst="rect">
            <a:avLst/>
          </a:prstGeom>
          <a:noFill/>
        </p:spPr>
        <p:txBody>
          <a:bodyPr wrap="square">
            <a:spAutoFit/>
          </a:bodyPr>
          <a:lstStyle/>
          <a:p>
            <a:pPr marL="342900" indent="-342900">
              <a:buFont typeface="Arial" panose="020B0604020202020204" pitchFamily="34" charset="0"/>
              <a:buChar char="•"/>
            </a:pPr>
            <a:r>
              <a:rPr lang="en-US" sz="2400" dirty="0"/>
              <a:t>Training the model with deep neural networks for recognition to improve performance.</a:t>
            </a:r>
          </a:p>
          <a:p>
            <a:pPr marL="342900" indent="-342900">
              <a:buFont typeface="Arial" panose="020B0604020202020204" pitchFamily="34" charset="0"/>
              <a:buChar char="•"/>
            </a:pPr>
            <a:r>
              <a:rPr lang="en-IN" sz="2400" dirty="0"/>
              <a:t>Currently </a:t>
            </a:r>
            <a:r>
              <a:rPr lang="en-US" sz="2400" dirty="0"/>
              <a:t>working on filtering data by day and displaying it on</a:t>
            </a:r>
            <a:r>
              <a:rPr lang="en-IN" sz="2400" dirty="0"/>
              <a:t> the website.</a:t>
            </a:r>
          </a:p>
          <a:p>
            <a:endParaRPr lang="en-US" sz="2400" dirty="0"/>
          </a:p>
        </p:txBody>
      </p:sp>
    </p:spTree>
    <p:extLst>
      <p:ext uri="{BB962C8B-B14F-4D97-AF65-F5344CB8AC3E}">
        <p14:creationId xmlns:p14="http://schemas.microsoft.com/office/powerpoint/2010/main" val="364526509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C66B029-E67F-3C8D-2278-9786143B7B5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68918" y="0"/>
            <a:ext cx="8460606" cy="6858000"/>
          </a:xfrm>
          <a:prstGeom prst="rect">
            <a:avLst/>
          </a:prstGeom>
        </p:spPr>
      </p:pic>
    </p:spTree>
    <p:extLst>
      <p:ext uri="{BB962C8B-B14F-4D97-AF65-F5344CB8AC3E}">
        <p14:creationId xmlns:p14="http://schemas.microsoft.com/office/powerpoint/2010/main" val="3277585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EA8C-666F-ED35-E8A1-74924D43061A}"/>
              </a:ext>
            </a:extLst>
          </p:cNvPr>
          <p:cNvSpPr>
            <a:spLocks noGrp="1"/>
          </p:cNvSpPr>
          <p:nvPr/>
        </p:nvSpPr>
        <p:spPr>
          <a:xfrm>
            <a:off x="1371599" y="42032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sz="4000" b="1" dirty="0">
                <a:latin typeface="Maiandra GD" panose="020E0502030308020204" pitchFamily="34" charset="0"/>
              </a:rPr>
              <a:t>Introduction</a:t>
            </a:r>
          </a:p>
        </p:txBody>
      </p:sp>
      <p:sp>
        <p:nvSpPr>
          <p:cNvPr id="3" name="Content Placeholder 2">
            <a:extLst>
              <a:ext uri="{FF2B5EF4-FFF2-40B4-BE49-F238E27FC236}">
                <a16:creationId xmlns:a16="http://schemas.microsoft.com/office/drawing/2014/main" id="{D9EC1BC3-1EA2-8D3D-29BD-BBAC3E7E1ED4}"/>
              </a:ext>
            </a:extLst>
          </p:cNvPr>
          <p:cNvSpPr>
            <a:spLocks noGrp="1"/>
          </p:cNvSpPr>
          <p:nvPr/>
        </p:nvSpPr>
        <p:spPr>
          <a:xfrm>
            <a:off x="717755" y="1366683"/>
            <a:ext cx="10756490" cy="479814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effectLst/>
                <a:latin typeface="Maiandra GD" panose="020E0502030308020204" pitchFamily="34" charset="0"/>
                <a:ea typeface="Calibri" panose="020F0502020204030204" pitchFamily="34" charset="0"/>
              </a:rPr>
              <a:t>In modern times, facial recognition technology has emerged with a secure and efficient means of authentication and identification with high resolution camera. Traditional attendance systems, such as manual registers and ID card-based systems, often face issues like inefficiency, proxy attendance, and faking. Biometric is the prevalent for attendance system and security industry. </a:t>
            </a:r>
          </a:p>
          <a:p>
            <a:r>
              <a:rPr lang="en-GB" sz="2000" dirty="0">
                <a:effectLst/>
                <a:latin typeface="Maiandra GD" panose="020E0502030308020204" pitchFamily="34" charset="0"/>
                <a:ea typeface="Calibri" panose="020F0502020204030204" pitchFamily="34" charset="0"/>
                <a:cs typeface="Calibri" panose="020F0502020204030204" pitchFamily="34" charset="0"/>
              </a:rPr>
              <a:t>Face recognition is most accepted system for identification and anti-spoofing as it is convenient, user friendly, fast and avoid physical contact. Face recognition attendance not only emphasize recognition of face also include mechanism to differentiate between the live face or face from videos, images, and face mask. Therefor liveness detection is a major challenge for any face recognition system. </a:t>
            </a:r>
            <a:endParaRPr lang="en-GB" sz="2400" dirty="0">
              <a:effectLst/>
              <a:latin typeface="Maiandra GD" panose="020E0502030308020204" pitchFamily="34" charset="0"/>
              <a:ea typeface="Calibri" panose="020F0502020204030204" pitchFamily="34" charset="0"/>
            </a:endParaRPr>
          </a:p>
          <a:p>
            <a:r>
              <a:rPr lang="en-GB" sz="2000" dirty="0">
                <a:effectLst/>
                <a:latin typeface="Maiandra GD" panose="020E0502030308020204" pitchFamily="34" charset="0"/>
                <a:ea typeface="Calibri" panose="020F0502020204030204" pitchFamily="34" charset="0"/>
                <a:cs typeface="Vrinda" panose="020B0502040204020203" pitchFamily="34" charset="0"/>
              </a:rPr>
              <a:t>Our objective is to develop an attendance system that can be used by any institute or organization for marking attendance of the system. Liveness detection is also taken consideration to defend any type of spoofing. This system will record attendance of the candidate with in-time, out-time, and working day and working hour per day/month will be calculated automatically. </a:t>
            </a:r>
            <a:endParaRPr sz="2800" dirty="0">
              <a:latin typeface="Maiandra GD" panose="020E0502030308020204" pitchFamily="34" charset="0"/>
            </a:endParaRPr>
          </a:p>
        </p:txBody>
      </p:sp>
    </p:spTree>
    <p:extLst>
      <p:ext uri="{BB962C8B-B14F-4D97-AF65-F5344CB8AC3E}">
        <p14:creationId xmlns:p14="http://schemas.microsoft.com/office/powerpoint/2010/main" val="29136205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3CB77-22E3-7CA2-9996-723E797FAE25}"/>
              </a:ext>
            </a:extLst>
          </p:cNvPr>
          <p:cNvSpPr txBox="1"/>
          <p:nvPr/>
        </p:nvSpPr>
        <p:spPr>
          <a:xfrm>
            <a:off x="1047133" y="1870471"/>
            <a:ext cx="10097730" cy="3785652"/>
          </a:xfrm>
          <a:prstGeom prst="rect">
            <a:avLst/>
          </a:prstGeom>
          <a:noFill/>
        </p:spPr>
        <p:txBody>
          <a:bodyPr wrap="square">
            <a:spAutoFit/>
          </a:bodyPr>
          <a:lstStyle/>
          <a:p>
            <a:pPr algn="just"/>
            <a:r>
              <a:rPr lang="en-US" sz="2400" dirty="0"/>
              <a:t>Challenges with Traditional Systems:</a:t>
            </a:r>
          </a:p>
          <a:p>
            <a:pPr algn="just"/>
            <a:r>
              <a:rPr lang="en-US" sz="2400" dirty="0"/>
              <a:t>- Time-consuming processes.</a:t>
            </a:r>
          </a:p>
          <a:p>
            <a:pPr algn="just"/>
            <a:r>
              <a:rPr lang="en-US" sz="2400" dirty="0"/>
              <a:t>- Vulnerable to manipulation (proxy attendance and fake attendance).</a:t>
            </a:r>
          </a:p>
          <a:p>
            <a:pPr algn="just"/>
            <a:endParaRPr lang="en-US" sz="2400" dirty="0"/>
          </a:p>
          <a:p>
            <a:pPr algn="just"/>
            <a:r>
              <a:rPr lang="en-US" sz="2400" dirty="0"/>
              <a:t>Advantages of Automatic-Based Systems:</a:t>
            </a:r>
          </a:p>
          <a:p>
            <a:pPr algn="just"/>
            <a:r>
              <a:rPr lang="en-US" sz="2400" dirty="0"/>
              <a:t>- Seamless and contactless attendance marking.</a:t>
            </a:r>
          </a:p>
          <a:p>
            <a:pPr algn="just"/>
            <a:r>
              <a:rPr lang="en-US" sz="2400" dirty="0"/>
              <a:t>- Includes anti-spoofing mechanisms to distinguish between real faces and images, videos, or masks.</a:t>
            </a:r>
          </a:p>
          <a:p>
            <a:pPr algn="just"/>
            <a:r>
              <a:rPr lang="en-US" sz="2400" dirty="0"/>
              <a:t>- Automates attendance recording with timestamps, reducing human intervention and errors.</a:t>
            </a:r>
          </a:p>
        </p:txBody>
      </p:sp>
      <p:sp>
        <p:nvSpPr>
          <p:cNvPr id="5" name="TextBox 4">
            <a:extLst>
              <a:ext uri="{FF2B5EF4-FFF2-40B4-BE49-F238E27FC236}">
                <a16:creationId xmlns:a16="http://schemas.microsoft.com/office/drawing/2014/main" id="{A71D4088-E11C-63AE-77F3-B096AF68EE36}"/>
              </a:ext>
            </a:extLst>
          </p:cNvPr>
          <p:cNvSpPr txBox="1"/>
          <p:nvPr/>
        </p:nvSpPr>
        <p:spPr>
          <a:xfrm>
            <a:off x="1278193" y="493991"/>
            <a:ext cx="10028903" cy="707886"/>
          </a:xfrm>
          <a:prstGeom prst="rect">
            <a:avLst/>
          </a:prstGeom>
          <a:noFill/>
        </p:spPr>
        <p:txBody>
          <a:bodyPr wrap="square">
            <a:spAutoFit/>
          </a:bodyPr>
          <a:lstStyle/>
          <a:p>
            <a:r>
              <a:rPr lang="en-IN" sz="4000" b="1" dirty="0">
                <a:latin typeface="Maiandra GD" panose="020E0502030308020204" pitchFamily="34" charset="0"/>
                <a:ea typeface="Calibri Light" panose="020F0302020204030204" pitchFamily="34" charset="0"/>
                <a:cs typeface="Calibri Light" panose="020F0302020204030204" pitchFamily="34" charset="0"/>
              </a:rPr>
              <a:t>Why Automatic-Based Attendance Systems?</a:t>
            </a:r>
          </a:p>
        </p:txBody>
      </p:sp>
    </p:spTree>
    <p:extLst>
      <p:ext uri="{BB962C8B-B14F-4D97-AF65-F5344CB8AC3E}">
        <p14:creationId xmlns:p14="http://schemas.microsoft.com/office/powerpoint/2010/main" val="143176572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DCFBB9-A3D0-802D-9A43-47BCCEC183F1}"/>
              </a:ext>
            </a:extLst>
          </p:cNvPr>
          <p:cNvSpPr txBox="1"/>
          <p:nvPr/>
        </p:nvSpPr>
        <p:spPr>
          <a:xfrm>
            <a:off x="2585884" y="415102"/>
            <a:ext cx="6558116" cy="707886"/>
          </a:xfrm>
          <a:prstGeom prst="rect">
            <a:avLst/>
          </a:prstGeom>
          <a:noFill/>
        </p:spPr>
        <p:txBody>
          <a:bodyPr wrap="square">
            <a:spAutoFit/>
          </a:bodyPr>
          <a:lstStyle/>
          <a:p>
            <a:r>
              <a:rPr lang="en-IN" sz="4000" b="1" dirty="0">
                <a:latin typeface="Maiandra GD" panose="020E0502030308020204" pitchFamily="34" charset="0"/>
                <a:ea typeface="Calibri Light" panose="020F0302020204030204" pitchFamily="34" charset="0"/>
                <a:cs typeface="Calibri Light" panose="020F0302020204030204" pitchFamily="34" charset="0"/>
              </a:rPr>
              <a:t>Tools and Technologies Used</a:t>
            </a:r>
          </a:p>
        </p:txBody>
      </p:sp>
      <p:sp>
        <p:nvSpPr>
          <p:cNvPr id="5" name="TextBox 4">
            <a:extLst>
              <a:ext uri="{FF2B5EF4-FFF2-40B4-BE49-F238E27FC236}">
                <a16:creationId xmlns:a16="http://schemas.microsoft.com/office/drawing/2014/main" id="{FED3435C-58D6-4880-0CEE-EFBAE7D5CD01}"/>
              </a:ext>
            </a:extLst>
          </p:cNvPr>
          <p:cNvSpPr txBox="1"/>
          <p:nvPr/>
        </p:nvSpPr>
        <p:spPr>
          <a:xfrm>
            <a:off x="806245" y="1179920"/>
            <a:ext cx="8827739" cy="5262979"/>
          </a:xfrm>
          <a:prstGeom prst="rect">
            <a:avLst/>
          </a:prstGeom>
          <a:noFill/>
        </p:spPr>
        <p:txBody>
          <a:bodyPr wrap="square">
            <a:spAutoFit/>
          </a:bodyPr>
          <a:lstStyle/>
          <a:p>
            <a:pPr algn="just"/>
            <a:r>
              <a:rPr lang="en-IN" sz="2400" dirty="0"/>
              <a:t>Technologies &amp; Libraries:</a:t>
            </a:r>
          </a:p>
          <a:p>
            <a:pPr algn="just"/>
            <a:r>
              <a:rPr lang="en-IN" sz="2400" dirty="0"/>
              <a:t>- Python (with TensorFlow, </a:t>
            </a:r>
            <a:r>
              <a:rPr lang="en-IN" sz="2400" dirty="0" err="1"/>
              <a:t>TensorFlow.Keras</a:t>
            </a:r>
            <a:r>
              <a:rPr lang="en-IN" sz="2400" dirty="0"/>
              <a:t>, OpenCV, </a:t>
            </a:r>
            <a:r>
              <a:rPr lang="en-IN" sz="2400" dirty="0" err="1"/>
              <a:t>Numpy</a:t>
            </a:r>
            <a:r>
              <a:rPr lang="en-IN" sz="2400" dirty="0"/>
              <a:t>, Pandas, </a:t>
            </a:r>
            <a:r>
              <a:rPr lang="en-IN" sz="2400" dirty="0" err="1"/>
              <a:t>Pytorch</a:t>
            </a:r>
            <a:r>
              <a:rPr lang="en-IN" sz="2400" dirty="0"/>
              <a:t>, Django for web creation, and many more).</a:t>
            </a:r>
          </a:p>
          <a:p>
            <a:pPr marL="342900" indent="-342900" algn="just">
              <a:buFontTx/>
              <a:buChar char="-"/>
            </a:pPr>
            <a:r>
              <a:rPr lang="en-IN" sz="2400" dirty="0"/>
              <a:t>Trained model for anti-spoofing using TensorFlow and </a:t>
            </a:r>
            <a:r>
              <a:rPr lang="en-IN" sz="2400" dirty="0" err="1"/>
              <a:t>Keras</a:t>
            </a:r>
            <a:r>
              <a:rPr lang="en-IN" sz="2400" dirty="0"/>
              <a:t>.</a:t>
            </a:r>
          </a:p>
          <a:p>
            <a:pPr marL="342900" indent="-342900" algn="just">
              <a:buFontTx/>
              <a:buChar char="-"/>
            </a:pPr>
            <a:r>
              <a:rPr lang="en-IN" sz="2400" dirty="0"/>
              <a:t>Face </a:t>
            </a:r>
            <a:r>
              <a:rPr lang="en-IN" sz="2400" dirty="0" err="1"/>
              <a:t>Recogniton</a:t>
            </a:r>
            <a:r>
              <a:rPr lang="en-IN" sz="2400" dirty="0"/>
              <a:t> using </a:t>
            </a:r>
            <a:r>
              <a:rPr lang="en-IN" sz="2400" dirty="0" err="1"/>
              <a:t>RESNet</a:t>
            </a:r>
            <a:r>
              <a:rPr lang="en-IN" sz="2400" dirty="0"/>
              <a:t> models also Using </a:t>
            </a:r>
            <a:r>
              <a:rPr lang="en-IN" sz="2400" dirty="0" err="1"/>
              <a:t>OpnCV</a:t>
            </a:r>
            <a:r>
              <a:rPr lang="en-IN" sz="2400" dirty="0"/>
              <a:t> for face recognition.</a:t>
            </a:r>
          </a:p>
          <a:p>
            <a:pPr marL="342900" indent="-342900" algn="just">
              <a:buFontTx/>
              <a:buChar char="-"/>
            </a:pPr>
            <a:r>
              <a:rPr lang="en-IN" sz="2400" dirty="0"/>
              <a:t>Django MVT-based web application for displaying and maintaining the system.</a:t>
            </a:r>
          </a:p>
          <a:p>
            <a:pPr algn="just"/>
            <a:r>
              <a:rPr lang="en-IN" sz="2400" dirty="0"/>
              <a:t>Videos and Images:</a:t>
            </a:r>
          </a:p>
          <a:p>
            <a:pPr algn="just"/>
            <a:r>
              <a:rPr lang="en-IN" sz="2400" dirty="0"/>
              <a:t>- Real and Fake videos and using those videos to create </a:t>
            </a:r>
            <a:r>
              <a:rPr lang="en-IN" sz="2400" dirty="0" err="1"/>
              <a:t>labeled</a:t>
            </a:r>
            <a:r>
              <a:rPr lang="en-IN" sz="2400" dirty="0"/>
              <a:t> and unlabelled images for model creation</a:t>
            </a:r>
          </a:p>
          <a:p>
            <a:pPr algn="just"/>
            <a:endParaRPr lang="en-IN" sz="2400" dirty="0"/>
          </a:p>
          <a:p>
            <a:pPr algn="just"/>
            <a:r>
              <a:rPr lang="en-IN" sz="2400" dirty="0"/>
              <a:t>Database:</a:t>
            </a:r>
          </a:p>
          <a:p>
            <a:pPr algn="just"/>
            <a:r>
              <a:rPr lang="en-IN" sz="2400" dirty="0"/>
              <a:t>- MySQL3 for secure attendance data storage and retrieval.</a:t>
            </a:r>
          </a:p>
        </p:txBody>
      </p:sp>
      <p:pic>
        <p:nvPicPr>
          <p:cNvPr id="2" name="Picture 2">
            <a:extLst>
              <a:ext uri="{FF2B5EF4-FFF2-40B4-BE49-F238E27FC236}">
                <a16:creationId xmlns:a16="http://schemas.microsoft.com/office/drawing/2014/main" id="{9566790B-F745-50FA-1CB7-930824EF62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3984" y="1540578"/>
            <a:ext cx="2558016" cy="114558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5E88FC3-1A43-FD92-8D4F-37BFB8D45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5528" y="2783593"/>
            <a:ext cx="834928" cy="727195"/>
          </a:xfrm>
          <a:prstGeom prst="rect">
            <a:avLst/>
          </a:prstGeom>
        </p:spPr>
      </p:pic>
      <p:pic>
        <p:nvPicPr>
          <p:cNvPr id="6" name="Picture 5">
            <a:extLst>
              <a:ext uri="{FF2B5EF4-FFF2-40B4-BE49-F238E27FC236}">
                <a16:creationId xmlns:a16="http://schemas.microsoft.com/office/drawing/2014/main" id="{0A038B93-0BE2-85BC-0538-51ECDC48C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5728" y="4074407"/>
            <a:ext cx="1397471" cy="561440"/>
          </a:xfrm>
          <a:prstGeom prst="rect">
            <a:avLst/>
          </a:prstGeom>
        </p:spPr>
      </p:pic>
      <p:pic>
        <p:nvPicPr>
          <p:cNvPr id="8" name="Picture 7">
            <a:extLst>
              <a:ext uri="{FF2B5EF4-FFF2-40B4-BE49-F238E27FC236}">
                <a16:creationId xmlns:a16="http://schemas.microsoft.com/office/drawing/2014/main" id="{62B63DDB-C107-2207-B68B-A03F15FED5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5481" y="5101388"/>
            <a:ext cx="2137206" cy="915579"/>
          </a:xfrm>
          <a:prstGeom prst="rect">
            <a:avLst/>
          </a:prstGeom>
        </p:spPr>
      </p:pic>
    </p:spTree>
    <p:extLst>
      <p:ext uri="{BB962C8B-B14F-4D97-AF65-F5344CB8AC3E}">
        <p14:creationId xmlns:p14="http://schemas.microsoft.com/office/powerpoint/2010/main" val="236489472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BC7D6-BA34-E716-BA64-547709297C3D}"/>
              </a:ext>
            </a:extLst>
          </p:cNvPr>
          <p:cNvSpPr txBox="1">
            <a:spLocks/>
          </p:cNvSpPr>
          <p:nvPr/>
        </p:nvSpPr>
        <p:spPr>
          <a:xfrm>
            <a:off x="3259393" y="457200"/>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Maiandra GD" panose="020E0502030308020204" pitchFamily="34" charset="0"/>
              </a:rPr>
              <a:t>Objectives of the System</a:t>
            </a:r>
          </a:p>
        </p:txBody>
      </p:sp>
      <p:sp>
        <p:nvSpPr>
          <p:cNvPr id="3" name="Content Placeholder 2">
            <a:extLst>
              <a:ext uri="{FF2B5EF4-FFF2-40B4-BE49-F238E27FC236}">
                <a16:creationId xmlns:a16="http://schemas.microsoft.com/office/drawing/2014/main" id="{9F5E2095-D0ED-F761-3C89-3D308969F98C}"/>
              </a:ext>
            </a:extLst>
          </p:cNvPr>
          <p:cNvSpPr txBox="1">
            <a:spLocks/>
          </p:cNvSpPr>
          <p:nvPr/>
        </p:nvSpPr>
        <p:spPr>
          <a:xfrm>
            <a:off x="703007" y="1600200"/>
            <a:ext cx="9507793" cy="35396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t>Primary Goals:</a:t>
            </a:r>
          </a:p>
          <a:p>
            <a:pPr algn="just"/>
            <a:r>
              <a:rPr lang="en-US" sz="2400" dirty="0"/>
              <a:t>- Implement Face Liveness Detection to enhance security.</a:t>
            </a:r>
          </a:p>
          <a:p>
            <a:pPr algn="just"/>
            <a:r>
              <a:rPr lang="en-US" sz="2400" dirty="0"/>
              <a:t>- Use CNN-based models for efficient face recognition.</a:t>
            </a:r>
          </a:p>
          <a:p>
            <a:pPr algn="just"/>
            <a:r>
              <a:rPr lang="en-US" sz="2400" dirty="0"/>
              <a:t>- Accurately record in-time, out-time, date, and working hours.</a:t>
            </a:r>
          </a:p>
          <a:p>
            <a:pPr algn="just"/>
            <a:r>
              <a:rPr lang="en-US" sz="2400" dirty="0"/>
              <a:t>- Automate leave calculations and hierarchical approvals for employees.</a:t>
            </a:r>
          </a:p>
        </p:txBody>
      </p:sp>
    </p:spTree>
    <p:extLst>
      <p:ext uri="{BB962C8B-B14F-4D97-AF65-F5344CB8AC3E}">
        <p14:creationId xmlns:p14="http://schemas.microsoft.com/office/powerpoint/2010/main" val="160910798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E5C2CA-E357-532C-C4C1-E57907EF8AA6}"/>
              </a:ext>
            </a:extLst>
          </p:cNvPr>
          <p:cNvSpPr txBox="1"/>
          <p:nvPr/>
        </p:nvSpPr>
        <p:spPr>
          <a:xfrm>
            <a:off x="3657599" y="486306"/>
            <a:ext cx="6096000" cy="707886"/>
          </a:xfrm>
          <a:prstGeom prst="rect">
            <a:avLst/>
          </a:prstGeom>
          <a:noFill/>
        </p:spPr>
        <p:txBody>
          <a:bodyPr wrap="square">
            <a:spAutoFit/>
          </a:bodyPr>
          <a:lstStyle/>
          <a:p>
            <a:r>
              <a:rPr lang="en-IN" sz="4000" b="1" dirty="0">
                <a:latin typeface="Maiandra GD" panose="020E0502030308020204" pitchFamily="34" charset="0"/>
                <a:ea typeface="Calibri Light" panose="020F0302020204030204" pitchFamily="34" charset="0"/>
                <a:cs typeface="Calibri Light" panose="020F0302020204030204" pitchFamily="34" charset="0"/>
              </a:rPr>
              <a:t>How the System Works</a:t>
            </a:r>
          </a:p>
        </p:txBody>
      </p:sp>
      <p:sp>
        <p:nvSpPr>
          <p:cNvPr id="5" name="TextBox 4">
            <a:extLst>
              <a:ext uri="{FF2B5EF4-FFF2-40B4-BE49-F238E27FC236}">
                <a16:creationId xmlns:a16="http://schemas.microsoft.com/office/drawing/2014/main" id="{5DD278CA-0674-0F77-A476-F3D17C088AC2}"/>
              </a:ext>
            </a:extLst>
          </p:cNvPr>
          <p:cNvSpPr txBox="1"/>
          <p:nvPr/>
        </p:nvSpPr>
        <p:spPr>
          <a:xfrm>
            <a:off x="796413" y="1108715"/>
            <a:ext cx="10204667" cy="4093428"/>
          </a:xfrm>
          <a:prstGeom prst="rect">
            <a:avLst/>
          </a:prstGeom>
          <a:noFill/>
        </p:spPr>
        <p:txBody>
          <a:bodyPr wrap="square">
            <a:spAutoFit/>
          </a:bodyPr>
          <a:lstStyle/>
          <a:p>
            <a:pPr algn="just"/>
            <a:r>
              <a:rPr lang="en-US" sz="2000" dirty="0"/>
              <a:t>1. User Registration:</a:t>
            </a:r>
          </a:p>
          <a:p>
            <a:pPr algn="just"/>
            <a:r>
              <a:rPr lang="en-US" sz="2000" dirty="0"/>
              <a:t>- A Web-based GUI captures picture input for face registration.</a:t>
            </a:r>
          </a:p>
          <a:p>
            <a:pPr algn="just"/>
            <a:endParaRPr lang="en-US" sz="2000" dirty="0"/>
          </a:p>
          <a:p>
            <a:pPr algn="just"/>
            <a:r>
              <a:rPr lang="en-US" sz="2000" dirty="0"/>
              <a:t>2. Attendance Marking:</a:t>
            </a:r>
          </a:p>
          <a:p>
            <a:pPr marL="342900" indent="-342900" algn="just">
              <a:buFontTx/>
              <a:buChar char="-"/>
            </a:pPr>
            <a:r>
              <a:rPr lang="en-US" sz="2000" dirty="0"/>
              <a:t>Recognizes faces using OpenCV and Face Recognition models.</a:t>
            </a:r>
          </a:p>
          <a:p>
            <a:pPr marL="342900" indent="-342900" algn="just">
              <a:buFontTx/>
              <a:buChar char="-"/>
            </a:pPr>
            <a:r>
              <a:rPr lang="en-US" sz="2000" dirty="0"/>
              <a:t>Checks authenticity with the anti-spoofing model and face matching using </a:t>
            </a:r>
            <a:r>
              <a:rPr lang="en-US" sz="2000" dirty="0" err="1"/>
              <a:t>face_recognition</a:t>
            </a:r>
            <a:r>
              <a:rPr lang="en-US" sz="2000" dirty="0"/>
              <a:t>.</a:t>
            </a:r>
          </a:p>
          <a:p>
            <a:pPr marL="342900" indent="-342900" algn="just">
              <a:buFontTx/>
              <a:buChar char="-"/>
            </a:pPr>
            <a:r>
              <a:rPr lang="en-US" sz="2000" dirty="0"/>
              <a:t>Real-time video recognition and attendance will be noted in </a:t>
            </a:r>
            <a:r>
              <a:rPr lang="en-US" sz="2000" dirty="0" err="1"/>
              <a:t>in_time</a:t>
            </a:r>
            <a:r>
              <a:rPr lang="en-US" sz="2000" dirty="0"/>
              <a:t> and </a:t>
            </a:r>
            <a:r>
              <a:rPr lang="en-US" sz="2000" dirty="0" err="1"/>
              <a:t>out_time</a:t>
            </a:r>
            <a:r>
              <a:rPr lang="en-US" sz="2000" dirty="0"/>
              <a:t>.</a:t>
            </a:r>
          </a:p>
          <a:p>
            <a:pPr algn="just"/>
            <a:r>
              <a:rPr lang="en-US" sz="2000" dirty="0"/>
              <a:t>-     Records attendance details in a database with timestamps.</a:t>
            </a:r>
          </a:p>
          <a:p>
            <a:pPr algn="just"/>
            <a:endParaRPr lang="en-US" sz="2000" dirty="0"/>
          </a:p>
          <a:p>
            <a:pPr algn="just"/>
            <a:r>
              <a:rPr lang="en-US" sz="2000" dirty="0"/>
              <a:t>3. Data Management:</a:t>
            </a:r>
          </a:p>
          <a:p>
            <a:pPr marL="342900" indent="-342900" algn="just">
              <a:buFontTx/>
              <a:buChar char="-"/>
            </a:pPr>
            <a:r>
              <a:rPr lang="en-US" sz="2000" dirty="0"/>
              <a:t>Attendance logs stored securely for real-time retrieval and reporting.</a:t>
            </a:r>
          </a:p>
          <a:p>
            <a:pPr marL="342900" indent="-342900" algn="just">
              <a:buFontTx/>
              <a:buChar char="-"/>
            </a:pPr>
            <a:r>
              <a:rPr lang="en-US" sz="2000" dirty="0"/>
              <a:t>Supports leave management and hierarchical approvals.</a:t>
            </a:r>
          </a:p>
          <a:p>
            <a:pPr algn="just"/>
            <a:endParaRPr lang="en-US" sz="2000" dirty="0"/>
          </a:p>
        </p:txBody>
      </p:sp>
      <p:graphicFrame>
        <p:nvGraphicFramePr>
          <p:cNvPr id="2" name="Diagram 1">
            <a:extLst>
              <a:ext uri="{FF2B5EF4-FFF2-40B4-BE49-F238E27FC236}">
                <a16:creationId xmlns:a16="http://schemas.microsoft.com/office/drawing/2014/main" id="{A9F0E5FE-4F4D-2F2B-F42C-BCC5D4F009EE}"/>
              </a:ext>
            </a:extLst>
          </p:cNvPr>
          <p:cNvGraphicFramePr/>
          <p:nvPr>
            <p:extLst>
              <p:ext uri="{D42A27DB-BD31-4B8C-83A1-F6EECF244321}">
                <p14:modId xmlns:p14="http://schemas.microsoft.com/office/powerpoint/2010/main" val="502518833"/>
              </p:ext>
            </p:extLst>
          </p:nvPr>
        </p:nvGraphicFramePr>
        <p:xfrm>
          <a:off x="510786" y="4011562"/>
          <a:ext cx="11386246" cy="2846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81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687654-F957-9FAD-0980-B4CAC5B3BFDC}"/>
              </a:ext>
            </a:extLst>
          </p:cNvPr>
          <p:cNvSpPr txBox="1"/>
          <p:nvPr/>
        </p:nvSpPr>
        <p:spPr>
          <a:xfrm>
            <a:off x="2387066" y="231006"/>
            <a:ext cx="6670307" cy="523220"/>
          </a:xfrm>
          <a:prstGeom prst="rect">
            <a:avLst/>
          </a:prstGeom>
          <a:noFill/>
        </p:spPr>
        <p:txBody>
          <a:bodyPr wrap="square" rtlCol="0">
            <a:spAutoFit/>
          </a:bodyPr>
          <a:lstStyle/>
          <a:p>
            <a:pPr algn="ctr"/>
            <a:r>
              <a:rPr lang="en-US" sz="2800" dirty="0">
                <a:latin typeface="Maiandra GD" panose="020E0502030308020204" pitchFamily="34" charset="0"/>
                <a:cs typeface="Leelawadee UI Semilight" panose="020B0402040204020203" pitchFamily="34" charset="-34"/>
              </a:rPr>
              <a:t>Coding Implementation </a:t>
            </a:r>
            <a:endParaRPr lang="en-IN" sz="2800" dirty="0">
              <a:latin typeface="Maiandra GD" panose="020E0502030308020204" pitchFamily="34" charset="0"/>
              <a:cs typeface="Leelawadee UI Semilight" panose="020B0402040204020203" pitchFamily="34" charset="-34"/>
            </a:endParaRPr>
          </a:p>
        </p:txBody>
      </p:sp>
      <p:pic>
        <p:nvPicPr>
          <p:cNvPr id="10" name="Picture 9">
            <a:extLst>
              <a:ext uri="{FF2B5EF4-FFF2-40B4-BE49-F238E27FC236}">
                <a16:creationId xmlns:a16="http://schemas.microsoft.com/office/drawing/2014/main" id="{8EAED941-5971-D670-6041-AAB579CA3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80" y="875899"/>
            <a:ext cx="6670307" cy="5751095"/>
          </a:xfrm>
          <a:prstGeom prst="rect">
            <a:avLst/>
          </a:prstGeom>
        </p:spPr>
      </p:pic>
      <p:pic>
        <p:nvPicPr>
          <p:cNvPr id="12" name="Picture 11">
            <a:extLst>
              <a:ext uri="{FF2B5EF4-FFF2-40B4-BE49-F238E27FC236}">
                <a16:creationId xmlns:a16="http://schemas.microsoft.com/office/drawing/2014/main" id="{F03A538E-2FA3-1EB7-04B9-FC8C7350FC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581" y="858190"/>
            <a:ext cx="5972511" cy="5786511"/>
          </a:xfrm>
          <a:prstGeom prst="rect">
            <a:avLst/>
          </a:prstGeom>
        </p:spPr>
      </p:pic>
    </p:spTree>
    <p:extLst>
      <p:ext uri="{BB962C8B-B14F-4D97-AF65-F5344CB8AC3E}">
        <p14:creationId xmlns:p14="http://schemas.microsoft.com/office/powerpoint/2010/main" val="185968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8920D8-66B7-C31C-3759-DBE4E7A41785}"/>
              </a:ext>
            </a:extLst>
          </p:cNvPr>
          <p:cNvSpPr txBox="1"/>
          <p:nvPr/>
        </p:nvSpPr>
        <p:spPr>
          <a:xfrm>
            <a:off x="2387066" y="231006"/>
            <a:ext cx="6670307" cy="523220"/>
          </a:xfrm>
          <a:prstGeom prst="rect">
            <a:avLst/>
          </a:prstGeom>
          <a:noFill/>
        </p:spPr>
        <p:txBody>
          <a:bodyPr wrap="square" rtlCol="0">
            <a:spAutoFit/>
          </a:bodyPr>
          <a:lstStyle/>
          <a:p>
            <a:pPr algn="ctr"/>
            <a:r>
              <a:rPr lang="en-US" sz="2800" dirty="0">
                <a:latin typeface="Maiandra GD" panose="020E0502030308020204" pitchFamily="34" charset="0"/>
                <a:cs typeface="Leelawadee UI Semilight" panose="020B0402040204020203" pitchFamily="34" charset="-34"/>
              </a:rPr>
              <a:t>Coding Implementation </a:t>
            </a:r>
            <a:endParaRPr lang="en-IN" sz="2800" dirty="0">
              <a:latin typeface="Maiandra GD" panose="020E0502030308020204" pitchFamily="34" charset="0"/>
              <a:cs typeface="Leelawadee UI Semilight" panose="020B0402040204020203" pitchFamily="34" charset="-34"/>
            </a:endParaRPr>
          </a:p>
        </p:txBody>
      </p:sp>
      <p:pic>
        <p:nvPicPr>
          <p:cNvPr id="4" name="Picture 3">
            <a:extLst>
              <a:ext uri="{FF2B5EF4-FFF2-40B4-BE49-F238E27FC236}">
                <a16:creationId xmlns:a16="http://schemas.microsoft.com/office/drawing/2014/main" id="{71EDFD7E-6B39-5592-3759-9689492DE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9" y="885524"/>
            <a:ext cx="8268101" cy="5841178"/>
          </a:xfrm>
          <a:prstGeom prst="rect">
            <a:avLst/>
          </a:prstGeom>
        </p:spPr>
      </p:pic>
    </p:spTree>
    <p:extLst>
      <p:ext uri="{BB962C8B-B14F-4D97-AF65-F5344CB8AC3E}">
        <p14:creationId xmlns:p14="http://schemas.microsoft.com/office/powerpoint/2010/main" val="1639442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CEF4A3-0464-D4CC-C455-791885DF0EF5}"/>
              </a:ext>
            </a:extLst>
          </p:cNvPr>
          <p:cNvSpPr txBox="1"/>
          <p:nvPr/>
        </p:nvSpPr>
        <p:spPr>
          <a:xfrm>
            <a:off x="2133600" y="572418"/>
            <a:ext cx="7010400" cy="707886"/>
          </a:xfrm>
          <a:prstGeom prst="rect">
            <a:avLst/>
          </a:prstGeom>
          <a:noFill/>
        </p:spPr>
        <p:txBody>
          <a:bodyPr wrap="square">
            <a:spAutoFit/>
          </a:bodyPr>
          <a:lstStyle/>
          <a:p>
            <a:r>
              <a:rPr lang="en-IN" sz="4000" b="1" dirty="0">
                <a:latin typeface="Maiandra GD" panose="020E0502030308020204" pitchFamily="34" charset="0"/>
                <a:ea typeface="Calibri Light" panose="020F0302020204030204" pitchFamily="34" charset="0"/>
                <a:cs typeface="Calibri Light" panose="020F0302020204030204" pitchFamily="34" charset="0"/>
              </a:rPr>
              <a:t>Current Development Status</a:t>
            </a:r>
          </a:p>
        </p:txBody>
      </p:sp>
      <p:sp>
        <p:nvSpPr>
          <p:cNvPr id="5" name="TextBox 4">
            <a:extLst>
              <a:ext uri="{FF2B5EF4-FFF2-40B4-BE49-F238E27FC236}">
                <a16:creationId xmlns:a16="http://schemas.microsoft.com/office/drawing/2014/main" id="{904C6AE8-1E80-B713-9245-F81AA9A1C287}"/>
              </a:ext>
            </a:extLst>
          </p:cNvPr>
          <p:cNvSpPr txBox="1"/>
          <p:nvPr/>
        </p:nvSpPr>
        <p:spPr>
          <a:xfrm>
            <a:off x="599768" y="1697193"/>
            <a:ext cx="10343536" cy="4524315"/>
          </a:xfrm>
          <a:prstGeom prst="rect">
            <a:avLst/>
          </a:prstGeom>
          <a:noFill/>
        </p:spPr>
        <p:txBody>
          <a:bodyPr wrap="square">
            <a:spAutoFit/>
          </a:bodyPr>
          <a:lstStyle/>
          <a:p>
            <a:pPr marL="342900" indent="-342900">
              <a:buFont typeface="Arial" panose="020B0604020202020204" pitchFamily="34" charset="0"/>
              <a:buChar char="•"/>
            </a:pPr>
            <a:r>
              <a:rPr lang="en-US" sz="2400" dirty="0"/>
              <a:t>Developed a GUI using Django for live video input and maintaining attendance and register data.</a:t>
            </a:r>
          </a:p>
          <a:p>
            <a:pPr marL="342900" indent="-342900">
              <a:buFont typeface="Arial" panose="020B0604020202020204" pitchFamily="34" charset="0"/>
              <a:buChar char="•"/>
            </a:pPr>
            <a:r>
              <a:rPr lang="en-US" sz="2400" dirty="0"/>
              <a:t>Integrated OpenCV for face registration and recognition.</a:t>
            </a:r>
          </a:p>
          <a:p>
            <a:r>
              <a:rPr lang="en-US" sz="2400" dirty="0"/>
              <a:t>Implemented a basic anti-spoofing check and recognition using the trained model.</a:t>
            </a:r>
          </a:p>
          <a:p>
            <a:endParaRPr lang="en-US" sz="2400" dirty="0"/>
          </a:p>
          <a:p>
            <a:r>
              <a:rPr lang="en-US" sz="2400" dirty="0"/>
              <a:t>Current features:</a:t>
            </a:r>
          </a:p>
          <a:p>
            <a:pPr marL="342900" indent="-342900">
              <a:buFontTx/>
              <a:buChar char="-"/>
            </a:pPr>
            <a:r>
              <a:rPr lang="en-US" sz="2400" dirty="0"/>
              <a:t>Attendance recording with in-time and out-time logging.</a:t>
            </a:r>
          </a:p>
          <a:p>
            <a:pPr marL="342900" indent="-342900">
              <a:buFontTx/>
              <a:buChar char="-"/>
            </a:pPr>
            <a:r>
              <a:rPr lang="en-US" sz="2400" dirty="0"/>
              <a:t> Real-time video recognition and attendance will be noted in </a:t>
            </a:r>
            <a:r>
              <a:rPr lang="en-US" sz="2400" dirty="0" err="1"/>
              <a:t>in_time</a:t>
            </a:r>
            <a:r>
              <a:rPr lang="en-US" sz="2400" dirty="0"/>
              <a:t> and </a:t>
            </a:r>
            <a:r>
              <a:rPr lang="en-US" sz="2400" dirty="0" err="1"/>
              <a:t>out_time</a:t>
            </a:r>
            <a:r>
              <a:rPr lang="en-US" sz="2400" dirty="0"/>
              <a:t>.</a:t>
            </a:r>
          </a:p>
          <a:p>
            <a:pPr marL="342900" indent="-342900">
              <a:buFontTx/>
              <a:buChar char="-"/>
            </a:pPr>
            <a:r>
              <a:rPr lang="en-US" sz="2400" dirty="0"/>
              <a:t>Attendance will be noted in database format, and attendance will be able to be seen.</a:t>
            </a:r>
          </a:p>
          <a:p>
            <a:r>
              <a:rPr lang="en-US" sz="2400" dirty="0"/>
              <a:t>-    Store the face data model using pickle files.</a:t>
            </a:r>
          </a:p>
        </p:txBody>
      </p:sp>
    </p:spTree>
    <p:extLst>
      <p:ext uri="{BB962C8B-B14F-4D97-AF65-F5344CB8AC3E}">
        <p14:creationId xmlns:p14="http://schemas.microsoft.com/office/powerpoint/2010/main" val="14353977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Retrospec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210</TotalTime>
  <Words>723</Words>
  <Application>Microsoft Office PowerPoint</Application>
  <PresentationFormat>Widescreen</PresentationFormat>
  <Paragraphs>80</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Maiandra GD</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Srija Dey</dc:creator>
  <cp:lastModifiedBy>Abhijeet Karmakar</cp:lastModifiedBy>
  <cp:revision>17</cp:revision>
  <dcterms:created xsi:type="dcterms:W3CDTF">2024-11-28T12:56:29Z</dcterms:created>
  <dcterms:modified xsi:type="dcterms:W3CDTF">2025-01-24T06:10:26Z</dcterms:modified>
</cp:coreProperties>
</file>