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5545-2F04-4D8E-AC96-E04735234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39E4-7817-DD14-FC9E-4A780B22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AA50-0CEF-5544-D412-683277A1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4051-CBDE-1D45-114B-4A497212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CCA9-2E64-D089-9608-750D349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0E19-0902-F9EB-8F45-4FC759E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7A2FA-82C8-89CE-F1C6-8ECBCCE6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F168-4D0F-07BA-A0F4-2065290D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08CC-2BD9-7F11-AACE-A8EEDEE1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64EA-D096-D5B4-5B07-AC8D2658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B61B2-C1E7-98E2-7B87-6A8C4CDA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F03D-9B7F-19D2-0E79-C6CBF294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8F3F-F6FB-0020-6C44-B9D3A46B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3AA2-0602-F608-47BA-F0DA651D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8720-7814-3DC3-84C5-73C8B479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E0A8-8F37-1BFA-9117-E5BEDD50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E7F-6B40-C7B1-B078-5F980EF5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EFBD-A0AB-E1C6-6560-009570D3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B35F-0F8D-E126-4876-AE88E568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2DDA-0016-AD1C-0161-90838AE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3816-C6EF-55D4-E8B0-A3DF9404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D3C0-7E65-D19A-1C7E-058C9E2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728A-0E55-5A36-88E0-BBE16357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7AA8-FFC4-D8C7-6D49-811640B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B310-F311-3096-CEA3-1144051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6FD2-C42D-72DF-7A1A-F0150397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2A77-A9F6-CD60-66E8-38C20B0C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71FB-E9B1-F66E-60F5-B048DFC1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6311-D123-0C13-1F4A-182595C9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3859-64CD-2182-1FB5-64BF3A1B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A440-111D-BD82-B6F1-A535B66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1C0-73CD-04E4-6619-2F9FE4D4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179B-9F02-680C-4D90-BAA28656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2020C-8704-628C-5FB5-87F0E51D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8E57D-AADE-336D-E2C6-9A7284BE0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63307-9FBB-5FC1-EC60-69655CB10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28FD0-054F-3913-A3CD-0F90D80A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FAFE-AFCB-27C9-8036-1DF1BD64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3CA6E-7654-52AB-F05A-3516B904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0A1F-79E4-6386-EE05-890007B2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03655-C912-23FA-E889-11CDC4ED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B6F87-BA6C-EB0C-71B8-1205B51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6E81-63CD-7F7C-7F78-4E7CF09A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6D206-BDAB-0FD3-4EDE-FC271BE9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0DA6D-E54C-842B-53C9-3E11B903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AB58F-4EA9-DB56-4B2A-6DCEB523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1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71C7-CB05-C230-2746-3A047A48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283-A4E0-4F54-395E-03FBBC31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F0043-B25A-D445-013E-0EF8043F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1B03-1339-495F-318D-00B0B7F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B10A-94D2-FAC8-DC19-55C07C89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33F4-4588-E37B-CE8F-A4480492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B76E-9E2D-6389-F7EB-2935647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E2DEC-7B52-8EA5-E3C6-5659BE125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ADBB-A073-E5E5-B68E-2E419F9B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3769-A024-2256-A76F-5C2A19ED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AFCE-6BCC-0688-2BA2-25AA7D7C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87E6-D7E5-D5A4-F053-014F1E8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08409-6CC3-2124-DC79-4EA4234B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D995-B6FB-B50E-C5CE-C9399EEC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8538-3A97-591D-DDBD-4DF6A68E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BE50-8D54-4063-B0E0-26DF1F10674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FF4D-42A1-805C-5109-B9C36DF00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AA02-9E98-2A85-D6A3-449DBD56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5493-7F34-4A6D-90A4-E761A2928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52EA-CAFE-EC40-1DBF-2200F054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876"/>
            <a:ext cx="9144000" cy="13949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Technology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3CB1-7C7D-27BA-26AC-604DA27CD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748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Name Pronunciation</a:t>
            </a:r>
          </a:p>
        </p:txBody>
      </p:sp>
    </p:spTree>
    <p:extLst>
      <p:ext uri="{BB962C8B-B14F-4D97-AF65-F5344CB8AC3E}">
        <p14:creationId xmlns:p14="http://schemas.microsoft.com/office/powerpoint/2010/main" val="29896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CDCC-C4D5-DFEB-79BA-B91C0F3B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n-lt"/>
              </a:rPr>
              <a:t>Team Name: ICONIC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E27-E1AD-B339-2FC3-4BCC4FF4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Team Members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Sneha Rao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Chhetri Koushik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 D Bopaiah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Shekhar Abhijeet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Harsh Sharma</a:t>
            </a:r>
          </a:p>
        </p:txBody>
      </p:sp>
    </p:spTree>
    <p:extLst>
      <p:ext uri="{BB962C8B-B14F-4D97-AF65-F5344CB8AC3E}">
        <p14:creationId xmlns:p14="http://schemas.microsoft.com/office/powerpoint/2010/main" val="26851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4047-0C20-DB77-13F5-D088F0AB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FE43-40DB-3C27-94B0-852F29F9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User find themselves struggling with the pronunciation of the names of the other users or co-workers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Mispronouncing the names might lead to inconvenience on both the sides. It might lead to negative and disheartening experience.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Repeatedly mispronouncing a name is disrespectful.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Some of the users might not want their name to be pronounced as per standard pronunciation.</a:t>
            </a:r>
          </a:p>
        </p:txBody>
      </p:sp>
    </p:spTree>
    <p:extLst>
      <p:ext uri="{BB962C8B-B14F-4D97-AF65-F5344CB8AC3E}">
        <p14:creationId xmlns:p14="http://schemas.microsoft.com/office/powerpoint/2010/main" val="412928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C35C-8FD8-6FFB-FB9C-89AE4492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n-l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A509-F32A-AFE3-6648-7EF17464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8" y="15566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API is built based on react-speech-kit(React hooks for in-browser Speech Recognition and Speech Synthesis)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Speak function is used which will make browser to pronounce the names.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Language drop down is populated from the voices functionality of the speech synthesis.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 array of available voices is passed to the speak function which will pronounce as per the chosen language.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Speed and pitch is implemented where the user can adjust the speed and pitch of the pronunciation.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can voice their customized name in the chosen language that will be stored for future usage.</a:t>
            </a:r>
          </a:p>
        </p:txBody>
      </p:sp>
    </p:spTree>
    <p:extLst>
      <p:ext uri="{BB962C8B-B14F-4D97-AF65-F5344CB8AC3E}">
        <p14:creationId xmlns:p14="http://schemas.microsoft.com/office/powerpoint/2010/main" val="34686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6D100B-CFA2-1CD4-A8A3-B3F97B2E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533"/>
            <a:ext cx="12192000" cy="45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D11-F3FD-8AC0-80D4-ED886F39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n-lt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8CA7-F46F-DC67-282B-FC88D5E2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89" y="15244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Ability to deliver a solution for the phonetic pronunciation of names.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Provides the option for the users to provide the customized name using the voice option.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can choose the language for the pronunciation.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can adjust the speed and pitch of the pronunciation which will ease to get the names clearly.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Pronouncing the person’s name correctly affirms that person may add to his or her self worth.</a:t>
            </a:r>
          </a:p>
        </p:txBody>
      </p:sp>
    </p:spTree>
    <p:extLst>
      <p:ext uri="{BB962C8B-B14F-4D97-AF65-F5344CB8AC3E}">
        <p14:creationId xmlns:p14="http://schemas.microsoft.com/office/powerpoint/2010/main" val="34916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Technology Hackathon</vt:lpstr>
      <vt:lpstr>Team Name: ICONIC TEAM</vt:lpstr>
      <vt:lpstr>Problem Statement</vt:lpstr>
      <vt:lpstr>Solution</vt:lpstr>
      <vt:lpstr>PowerPoint Presentation</vt:lpstr>
      <vt:lpstr>Business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Hackathon</dc:title>
  <dc:creator>Pranav  Kumsi</dc:creator>
  <cp:lastModifiedBy>Pranav  Kumsi</cp:lastModifiedBy>
  <cp:revision>7</cp:revision>
  <dcterms:created xsi:type="dcterms:W3CDTF">2022-05-14T09:37:45Z</dcterms:created>
  <dcterms:modified xsi:type="dcterms:W3CDTF">2022-05-15T07:13:01Z</dcterms:modified>
</cp:coreProperties>
</file>