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72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12-02-2023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2861-823B-4EA6-43A8-FB24EF440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02294"/>
            <a:ext cx="10363200" cy="1470025"/>
          </a:xfrm>
        </p:spPr>
        <p:txBody>
          <a:bodyPr/>
          <a:lstStyle/>
          <a:p>
            <a:r>
              <a:rPr lang="en-IN" dirty="0"/>
              <a:t>Microsoft Authentication Library</a:t>
            </a:r>
          </a:p>
        </p:txBody>
      </p:sp>
      <p:pic>
        <p:nvPicPr>
          <p:cNvPr id="6146" name="Picture 2" descr="msal-angular · GitHub Topics · GitHub">
            <a:extLst>
              <a:ext uri="{FF2B5EF4-FFF2-40B4-BE49-F238E27FC236}">
                <a16:creationId xmlns:a16="http://schemas.microsoft.com/office/drawing/2014/main" id="{BE1F03D0-695C-A3A6-8A12-450ECBE05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33" y="2410785"/>
            <a:ext cx="7594134" cy="379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6C8-CCF0-AE91-DA94-0840CD45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MSAL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7BD3-B3CD-74ED-6774-C083DCED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MSAL?</a:t>
            </a:r>
          </a:p>
          <a:p>
            <a:pPr lvl="1"/>
            <a:r>
              <a:rPr lang="en-IN" dirty="0"/>
              <a:t>Microsoft Authentication Library</a:t>
            </a:r>
          </a:p>
          <a:p>
            <a:r>
              <a:rPr lang="en-IN" dirty="0"/>
              <a:t>What is MSAL for JavaScript?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MSAL library for JavaScript enables client-side JavaScript applications to authenticate users using</a:t>
            </a:r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 Azure AD [AAD]</a:t>
            </a:r>
          </a:p>
          <a:p>
            <a:pPr lvl="1"/>
            <a:r>
              <a:rPr lang="en-IN" dirty="0">
                <a:solidFill>
                  <a:srgbClr val="24292F"/>
                </a:solidFill>
                <a:latin typeface="-apple-system"/>
              </a:rPr>
              <a:t>It offers organization/school account, Microsoft Personal Accounts [MSA], social identity providers like Google, Facebook, LinkedIn, Etc. through AD B2C – Business-To-Customer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66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8C22-DCA6-3589-F90B-67554E01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MSAL and JavaScript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8E7B-613C-E4F6-201E-56463F2D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onfigure authentication in a sample Angular SPA by using Azure Active  Directory B2C | Microsoft Learn">
            <a:extLst>
              <a:ext uri="{FF2B5EF4-FFF2-40B4-BE49-F238E27FC236}">
                <a16:creationId xmlns:a16="http://schemas.microsoft.com/office/drawing/2014/main" id="{8616E869-878D-6FAD-D208-D8DC5A2B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56" y="1585490"/>
            <a:ext cx="1048548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0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7311-519E-3521-35CD-EB7B5644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Signing In With Azure AD B2C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0999-7385-5119-E33F-BB84F74C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69713"/>
          </a:xfrm>
        </p:spPr>
        <p:txBody>
          <a:bodyPr>
            <a:normAutofit fontScale="92500"/>
          </a:bodyPr>
          <a:lstStyle/>
          <a:p>
            <a:r>
              <a:rPr lang="en-IN" dirty="0"/>
              <a:t>Register Angular and .NET 6 Web API application with Azure AD B2C</a:t>
            </a:r>
          </a:p>
          <a:p>
            <a:pPr lvl="1"/>
            <a:r>
              <a:rPr lang="en-IN" dirty="0"/>
              <a:t>Angular app registration enables your app to sign in with AAD</a:t>
            </a:r>
          </a:p>
          <a:p>
            <a:pPr lvl="2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During app registration, you specify the </a:t>
            </a:r>
            <a:r>
              <a:rPr lang="en-US" b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redirect URI</a:t>
            </a:r>
            <a:endParaRPr lang="en-IN" b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lvl="2"/>
            <a:r>
              <a:rPr lang="en-IN" dirty="0">
                <a:solidFill>
                  <a:srgbClr val="161616"/>
                </a:solidFill>
                <a:latin typeface="Segoe UI" panose="020B0502040204020203" pitchFamily="34" charset="0"/>
              </a:rPr>
              <a:t>User will get redirected after successful authentication to the redirect URL</a:t>
            </a:r>
          </a:p>
          <a:p>
            <a:pPr lvl="2"/>
            <a:r>
              <a:rPr lang="en-IN" dirty="0"/>
              <a:t>App registration generates Application Id also known as Client Id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 Web API registration enables your app to call a protected Web API</a:t>
            </a:r>
          </a:p>
          <a:p>
            <a:pPr lvl="2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 registration exposes the web API permissions (scopes)</a:t>
            </a:r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lvl="2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 app registration process generates an application ID that uniquely identifies your web API</a:t>
            </a:r>
          </a:p>
          <a:p>
            <a:pPr lvl="2"/>
            <a:r>
              <a:rPr lang="en-IN" dirty="0"/>
              <a:t>App registration generates Application Id also known as Client Id</a:t>
            </a:r>
          </a:p>
        </p:txBody>
      </p:sp>
    </p:spTree>
    <p:extLst>
      <p:ext uri="{BB962C8B-B14F-4D97-AF65-F5344CB8AC3E}">
        <p14:creationId xmlns:p14="http://schemas.microsoft.com/office/powerpoint/2010/main" val="347178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9492-F810-632A-B648-7A432505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Application Registration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D9DC-778D-B416-25D6-144BEE39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  <p:pic>
        <p:nvPicPr>
          <p:cNvPr id="2052" name="Picture 4" descr="Screenshot that shows how to get the Angular application I D.">
            <a:extLst>
              <a:ext uri="{FF2B5EF4-FFF2-40B4-BE49-F238E27FC236}">
                <a16:creationId xmlns:a16="http://schemas.microsoft.com/office/drawing/2014/main" id="{4C658831-570F-2A70-ADDE-FD2C02F2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29" y="1600202"/>
            <a:ext cx="8509233" cy="476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2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F696-D135-0C2C-6644-04BF6B72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6 Web API Application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42E1-8D65-B486-0CF0-A43A1741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Screenshot that demonstrates how to get a web A P I application I D.">
            <a:extLst>
              <a:ext uri="{FF2B5EF4-FFF2-40B4-BE49-F238E27FC236}">
                <a16:creationId xmlns:a16="http://schemas.microsoft.com/office/drawing/2014/main" id="{BC539DCE-8E5B-03B4-7E2E-3C311338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24" y="1600203"/>
            <a:ext cx="9038219" cy="459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68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29D9-E51A-006B-3B0D-10979926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Grant Permission To Web API –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B1AB-D7D8-C326-3275-BDD77759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Select the API (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App ID: 2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 to which the web application should be granted access</a:t>
            </a:r>
            <a:endParaRPr lang="en-IN" dirty="0"/>
          </a:p>
        </p:txBody>
      </p:sp>
      <p:pic>
        <p:nvPicPr>
          <p:cNvPr id="4098" name="Picture 2" descr="Screenshot of the configured permissions pane, showing that read access permissions are granted.">
            <a:extLst>
              <a:ext uri="{FF2B5EF4-FFF2-40B4-BE49-F238E27FC236}">
                <a16:creationId xmlns:a16="http://schemas.microsoft.com/office/drawing/2014/main" id="{DCE5F9E3-7AC7-3B65-689A-D02C3EC91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43306"/>
            <a:ext cx="89535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71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A282-0C08-D0A2-F324-5F802B03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Screen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BA9-9579-D8C5-E7E7-7BBA0E9F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540D01-FC22-C03B-A214-E6308EC5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825742"/>
            <a:ext cx="8191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8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F1FA-B1C9-7CA0-69F0-121D4149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Successful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4AEA-FA22-31C0-F901-51E60A05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8539A-E361-E135-BE79-69A8FF16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774577"/>
            <a:ext cx="82010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8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5961</TotalTime>
  <Words>217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Segoe UI</vt:lpstr>
      <vt:lpstr>Office Theme</vt:lpstr>
      <vt:lpstr>Microsoft Authentication Library</vt:lpstr>
      <vt:lpstr>Introduction to MSAL</vt:lpstr>
      <vt:lpstr>MSAL and JavaScript Application</vt:lpstr>
      <vt:lpstr>Signing In With Azure AD B2C</vt:lpstr>
      <vt:lpstr>JavaScript Application Registration </vt:lpstr>
      <vt:lpstr>.NET 6 Web API Application Registration</vt:lpstr>
      <vt:lpstr>Grant Permission To Web API – Scopes</vt:lpstr>
      <vt:lpstr>Login Screen </vt:lpstr>
      <vt:lpstr>Successful Login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Priti Dabade</cp:lastModifiedBy>
  <cp:revision>339</cp:revision>
  <dcterms:created xsi:type="dcterms:W3CDTF">2014-08-26T23:50:27Z</dcterms:created>
  <dcterms:modified xsi:type="dcterms:W3CDTF">2023-02-12T07:02:24Z</dcterms:modified>
</cp:coreProperties>
</file>