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9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4376-C63B-4645-AFA5-E66C64C86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AA6D-3638-442C-AE0B-1E83DBB4E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2737" y="566669"/>
            <a:ext cx="9131121" cy="546064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W</a:t>
            </a:r>
            <a:r>
              <a:rPr lang="en-US" dirty="0" err="1" smtClean="0"/>
              <a:t>Fla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1386" y="1622739"/>
            <a:ext cx="3155324" cy="399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5112913" y="5344732"/>
            <a:ext cx="12879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61386" y="5357611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376411" y="4709374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376411" y="4954073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368899" y="5169794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6361" y="4512971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53873" y="1869582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46361" y="2074571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36701" y="2318196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46361" y="2573013"/>
            <a:ext cx="3155324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2593013" y="2012859"/>
            <a:ext cx="759854" cy="2436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586507" y="2849450"/>
            <a:ext cx="759854" cy="2436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551716" y="2014157"/>
            <a:ext cx="700356" cy="239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Occuoa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>
            <a:off x="3991912" y="930271"/>
            <a:ext cx="922451" cy="5531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53789" y="3126190"/>
            <a:ext cx="2787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Synchronous  FIFO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6593" y="176299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24665" y="2487455"/>
            <a:ext cx="149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Write_En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3271810" y="566669"/>
            <a:ext cx="115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Data_in</a:t>
            </a:r>
            <a:endParaRPr lang="en-US" b="1" dirty="0"/>
          </a:p>
        </p:txBody>
      </p:sp>
      <p:sp>
        <p:nvSpPr>
          <p:cNvPr id="45" name="Right Arrow 44"/>
          <p:cNvSpPr/>
          <p:nvPr/>
        </p:nvSpPr>
        <p:spPr>
          <a:xfrm>
            <a:off x="2576600" y="3761237"/>
            <a:ext cx="759854" cy="2620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22677" y="3424083"/>
            <a:ext cx="183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Read_En</a:t>
            </a:r>
            <a:endParaRPr lang="en-US" b="1" dirty="0"/>
          </a:p>
        </p:txBody>
      </p:sp>
      <p:sp>
        <p:nvSpPr>
          <p:cNvPr id="47" name="Right Arrow 46"/>
          <p:cNvSpPr/>
          <p:nvPr/>
        </p:nvSpPr>
        <p:spPr>
          <a:xfrm rot="5400000">
            <a:off x="4034037" y="5927886"/>
            <a:ext cx="838199" cy="2906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3336701" y="5794881"/>
            <a:ext cx="25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Data_out</a:t>
            </a:r>
            <a:endParaRPr lang="en-US" b="1" dirty="0"/>
          </a:p>
        </p:txBody>
      </p:sp>
      <p:sp>
        <p:nvSpPr>
          <p:cNvPr id="50" name="Right Arrow 49"/>
          <p:cNvSpPr/>
          <p:nvPr/>
        </p:nvSpPr>
        <p:spPr>
          <a:xfrm>
            <a:off x="6541395" y="3389495"/>
            <a:ext cx="720998" cy="2631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6511440" y="5036601"/>
            <a:ext cx="720998" cy="2631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492025" y="3056541"/>
            <a:ext cx="176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Empty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1642" y="4791353"/>
            <a:ext cx="197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</a:t>
            </a:r>
            <a:endParaRPr lang="en-US" b="1" dirty="0"/>
          </a:p>
        </p:txBody>
      </p:sp>
      <p:sp>
        <p:nvSpPr>
          <p:cNvPr id="54" name="Right Arrow 53"/>
          <p:cNvSpPr/>
          <p:nvPr/>
        </p:nvSpPr>
        <p:spPr>
          <a:xfrm>
            <a:off x="2612441" y="4976019"/>
            <a:ext cx="720998" cy="2631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0800000" flipV="1">
            <a:off x="2560804" y="4602372"/>
            <a:ext cx="135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0800000" flipV="1">
            <a:off x="6501685" y="1762895"/>
            <a:ext cx="12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Occupancy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01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</dc:creator>
  <cp:lastModifiedBy>Abhijeet</cp:lastModifiedBy>
  <cp:revision>12</cp:revision>
  <dcterms:created xsi:type="dcterms:W3CDTF">2020-06-10T06:41:13Z</dcterms:created>
  <dcterms:modified xsi:type="dcterms:W3CDTF">2020-06-11T01:24:21Z</dcterms:modified>
</cp:coreProperties>
</file>