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4"/>
  </p:sldMasterIdLst>
  <p:notesMasterIdLst>
    <p:notesMasterId r:id="rId19"/>
  </p:notesMasterIdLst>
  <p:handoutMasterIdLst>
    <p:handoutMasterId r:id="rId20"/>
  </p:handoutMasterIdLst>
  <p:sldIdLst>
    <p:sldId id="1638" r:id="rId5"/>
    <p:sldId id="257" r:id="rId6"/>
    <p:sldId id="1612" r:id="rId7"/>
    <p:sldId id="259" r:id="rId8"/>
    <p:sldId id="260" r:id="rId9"/>
    <p:sldId id="261" r:id="rId10"/>
    <p:sldId id="269" r:id="rId11"/>
    <p:sldId id="263" r:id="rId12"/>
    <p:sldId id="264" r:id="rId13"/>
    <p:sldId id="270" r:id="rId14"/>
    <p:sldId id="265" r:id="rId15"/>
    <p:sldId id="266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E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0" autoAdjust="0"/>
    <p:restoredTop sz="94660"/>
  </p:normalViewPr>
  <p:slideViewPr>
    <p:cSldViewPr snapToGrid="0">
      <p:cViewPr>
        <p:scale>
          <a:sx n="100" d="100"/>
          <a:sy n="100" d="100"/>
        </p:scale>
        <p:origin x="216" y="-5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16464"/>
    </p:cViewPr>
  </p:sorterViewPr>
  <p:notesViewPr>
    <p:cSldViewPr snapToGrid="0">
      <p:cViewPr>
        <p:scale>
          <a:sx n="1" d="2"/>
          <a:sy n="1" d="2"/>
        </p:scale>
        <p:origin x="4632" y="10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198972-73C8-9327-0850-18A6425134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5A2EB-01C3-20E0-FF45-07CCC8672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1EC30-5B0B-48D0-A1A8-66A96720DF24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50A84-CDF8-9D1C-7599-D1B543581C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AFBD2-1F7B-DB18-5994-6D22C6743F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BFCE-2205-4B9C-81E5-532E0690D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31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A4D-42A7-45F7-9930-00E8DCB48D7E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D6F49-EBB7-4CCF-97A8-E526BB28B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9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7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D0D36FE-2517-024E-B081-D0B2295EA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17864" y="760144"/>
            <a:ext cx="5356272" cy="53562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3AD774-9783-18D4-7A22-0650BD37C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4216" y="1746504"/>
            <a:ext cx="4160520" cy="18836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704" y="4288536"/>
            <a:ext cx="3218688" cy="13167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728580C-8778-854F-6D1B-9AF8BF5B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3ECBF32-23F4-84AC-A92D-D9821052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BA7367A-7087-E045-A8D9-1DB09D3D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FFA8EE-2172-4D56-A955-977809E8E914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74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7B311658-326E-8930-CE47-FD49EE7B3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17864" y="750864"/>
            <a:ext cx="5356272" cy="53562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5FCFEE1-80FB-1203-A596-BBE1536F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7E0F55-068E-56E0-8F55-92F1DDFB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D804B75-28A8-B638-C43D-B5CD2E5B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25DAD9-7C57-4EE5-8C19-7CC0CB966ECE}" type="datetime4">
              <a:rPr lang="en-US" smtClean="0"/>
              <a:t>August 4, 2025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426" y="1984248"/>
            <a:ext cx="4462272" cy="28895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13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A7A0-B9EE-41A8-8016-28E5803F20B2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176" y="484632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1801368"/>
            <a:ext cx="7772400" cy="4572000"/>
          </a:xfrm>
        </p:spPr>
        <p:txBody>
          <a:bodyPr anchor="b">
            <a:normAutofit/>
          </a:bodyPr>
          <a:lstStyle>
            <a:lvl1pPr algn="l">
              <a:defRPr sz="7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998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A713FDA-ABFC-FBE4-9C4A-3A90A2222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803" y="1987906"/>
            <a:ext cx="3606394" cy="28821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6715" y="608991"/>
            <a:ext cx="4943704" cy="5640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rabicPeriod"/>
              <a:defRPr lang="en-US" dirty="0"/>
            </a:lvl2pPr>
            <a:lvl3pPr marL="800100" indent="-342900">
              <a:buFont typeface="+mj-lt"/>
              <a:buAutoNum type="arabicPeriod"/>
              <a:defRPr lang="en-US" dirty="0"/>
            </a:lvl3pPr>
            <a:lvl4pPr>
              <a:buFont typeface="+mj-lt"/>
              <a:buAutoNum type="arabicPeriod"/>
              <a:defRPr lang="en-US" dirty="0"/>
            </a:lvl4pPr>
            <a:lvl5pPr>
              <a:buFont typeface="+mj-lt"/>
              <a:buAutoNum type="arabicPeriod"/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80D44E4-BAE9-45B9-6C67-A2C19D4590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76D5F1B-44E3-F258-DAEF-5F05DA2DC8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5486D6-8955-5E05-F3AA-A1190FAD74A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F987B6F1-20E0-4730-B472-4F9747DD0066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3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D08455-64EF-6D3F-F544-C7CBF0D57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609325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02" y="2357324"/>
            <a:ext cx="4396436" cy="214335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0568" y="608991"/>
            <a:ext cx="4325112" cy="5640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lphaLcPeriod"/>
              <a:defRPr lang="en-US" dirty="0"/>
            </a:lvl2pPr>
            <a:lvl3pPr marL="800100" indent="-342900">
              <a:buFont typeface="+mj-lt"/>
              <a:buAutoNum type="romanLcPeriod"/>
              <a:defRPr lang="en-US" dirty="0"/>
            </a:lvl3pPr>
            <a:lvl4pPr marL="914400" indent="-228600">
              <a:buFont typeface="+mj-lt"/>
              <a:buAutoNum type="arabicParenR"/>
              <a:defRPr lang="en-US" dirty="0"/>
            </a:lvl4pPr>
            <a:lvl5pPr marL="1143000" indent="-228600">
              <a:buFont typeface="+mj-lt"/>
              <a:buAutoNum type="alphaLcParenR"/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 dirty="0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80D44E4-BAE9-45B9-6C67-A2C19D4590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76D5F1B-44E3-F258-DAEF-5F05DA2DC8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5486D6-8955-5E05-F3AA-A1190FAD74A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F987B6F1-20E0-4730-B472-4F9747DD0066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05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467" y="2320290"/>
            <a:ext cx="3691890" cy="2217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2FB81A4-D995-C460-96DC-F799CEACAB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2825" cy="6858000"/>
          </a:xfrm>
          <a:custGeom>
            <a:avLst/>
            <a:gdLst>
              <a:gd name="connsiteX0" fmla="*/ 3046412 w 6092825"/>
              <a:gd name="connsiteY0" fmla="*/ 1298448 h 6858000"/>
              <a:gd name="connsiteX1" fmla="*/ 915860 w 6092825"/>
              <a:gd name="connsiteY1" fmla="*/ 3429000 h 6858000"/>
              <a:gd name="connsiteX2" fmla="*/ 3046412 w 6092825"/>
              <a:gd name="connsiteY2" fmla="*/ 5559552 h 6858000"/>
              <a:gd name="connsiteX3" fmla="*/ 5176964 w 6092825"/>
              <a:gd name="connsiteY3" fmla="*/ 3429000 h 6858000"/>
              <a:gd name="connsiteX4" fmla="*/ 3046412 w 6092825"/>
              <a:gd name="connsiteY4" fmla="*/ 1298448 h 6858000"/>
              <a:gd name="connsiteX5" fmla="*/ 0 w 6092825"/>
              <a:gd name="connsiteY5" fmla="*/ 0 h 6858000"/>
              <a:gd name="connsiteX6" fmla="*/ 6092825 w 6092825"/>
              <a:gd name="connsiteY6" fmla="*/ 0 h 6858000"/>
              <a:gd name="connsiteX7" fmla="*/ 6092825 w 6092825"/>
              <a:gd name="connsiteY7" fmla="*/ 6858000 h 6858000"/>
              <a:gd name="connsiteX8" fmla="*/ 0 w 609282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2825" h="6858000">
                <a:moveTo>
                  <a:pt x="3046412" y="1298448"/>
                </a:moveTo>
                <a:cubicBezTo>
                  <a:pt x="1869741" y="1298448"/>
                  <a:pt x="915860" y="2252329"/>
                  <a:pt x="915860" y="3429000"/>
                </a:cubicBezTo>
                <a:cubicBezTo>
                  <a:pt x="915860" y="4605671"/>
                  <a:pt x="1869741" y="5559552"/>
                  <a:pt x="3046412" y="5559552"/>
                </a:cubicBezTo>
                <a:cubicBezTo>
                  <a:pt x="4223083" y="5559552"/>
                  <a:pt x="5176964" y="4605671"/>
                  <a:pt x="5176964" y="3429000"/>
                </a:cubicBezTo>
                <a:cubicBezTo>
                  <a:pt x="5176964" y="2252329"/>
                  <a:pt x="4223083" y="1298448"/>
                  <a:pt x="3046412" y="1298448"/>
                </a:cubicBezTo>
                <a:close/>
                <a:moveTo>
                  <a:pt x="0" y="0"/>
                </a:moveTo>
                <a:lnTo>
                  <a:pt x="6092825" y="0"/>
                </a:lnTo>
                <a:lnTo>
                  <a:pt x="609282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0568" y="608991"/>
            <a:ext cx="4427524" cy="5640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buFont typeface="+mj-lt"/>
              <a:buAutoNum type="arabicPeriod"/>
              <a:defRPr lang="en-US" dirty="0">
                <a:solidFill>
                  <a:schemeClr val="bg1"/>
                </a:solidFill>
              </a:defRPr>
            </a:lvl1pPr>
            <a:lvl2pPr marL="571500" indent="-342900">
              <a:buFont typeface="+mj-lt"/>
              <a:buAutoNum type="alphaLcPeriod"/>
              <a:defRPr lang="en-US" dirty="0">
                <a:solidFill>
                  <a:schemeClr val="bg1"/>
                </a:solidFill>
              </a:defRPr>
            </a:lvl2pPr>
            <a:lvl3pPr marL="800100" indent="-342900">
              <a:buFont typeface="+mj-lt"/>
              <a:buAutoNum type="romanLcPeriod"/>
              <a:defRPr lang="en-US" dirty="0">
                <a:solidFill>
                  <a:schemeClr val="bg1"/>
                </a:solidFill>
              </a:defRPr>
            </a:lvl3pPr>
            <a:lvl4pPr marL="914400" indent="-228600">
              <a:buFont typeface="+mj-lt"/>
              <a:buAutoNum type="arabicParenR"/>
              <a:defRPr lang="en-US" dirty="0">
                <a:solidFill>
                  <a:schemeClr val="bg1"/>
                </a:solidFill>
              </a:defRPr>
            </a:lvl4pPr>
            <a:lvl5pPr marL="1143000" indent="-228600">
              <a:buFont typeface="+mj-lt"/>
              <a:buAutoNum type="alphaLcParenR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3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 dirty="0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80D44E4-BAE9-45B9-6C67-A2C19D4590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76D5F1B-44E3-F258-DAEF-5F05DA2DC8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5486D6-8955-5E05-F3AA-A1190FAD74A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87B6F1-20E0-4730-B472-4F9747DD0066}" type="datetime4">
              <a:rPr lang="en-US" smtClean="0"/>
              <a:pPr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28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" y="151598"/>
            <a:ext cx="11924209" cy="52818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776036"/>
            <a:ext cx="11924209" cy="5676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982EE-7EF5-2FCA-4FED-13EAB746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" y="6492240"/>
            <a:ext cx="3657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E446A1-A859-B438-0A68-770468ED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9008" y="6455664"/>
            <a:ext cx="630936" cy="429768"/>
          </a:xfr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FEF04-4D1E-3014-0055-82DE2450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4192" y="6483096"/>
            <a:ext cx="3657600" cy="365125"/>
          </a:xfrm>
        </p:spPr>
        <p:txBody>
          <a:bodyPr/>
          <a:lstStyle>
            <a:lvl1pPr algn="r">
              <a:defRPr/>
            </a:lvl1pPr>
          </a:lstStyle>
          <a:p>
            <a:fld id="{3968F040-9A2D-487C-9838-D433833E9BE2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7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29450"/>
            <a:ext cx="11924209" cy="619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" y="6492240"/>
            <a:ext cx="3657600" cy="36576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80532" y="6455664"/>
            <a:ext cx="630936" cy="4297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240" y="6492240"/>
            <a:ext cx="3657600" cy="36576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F743D32-6A3E-4A64-8C79-B02CFF48A7E1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20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02336"/>
            <a:ext cx="10634472" cy="108813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68" y="1771561"/>
            <a:ext cx="10639044" cy="4738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C13AFFC-4568-3E17-7C33-09B92BC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B5C042-810A-BFD3-4734-36B6D403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6179C94-72AD-605C-3C39-C90A5F2E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82A871AB-7ED5-4D4E-8A6F-E8F3178D2332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59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4332BD-3B0A-AAC1-7FB3-E6D50A1D4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0422" y="3429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950976"/>
            <a:ext cx="6108192" cy="2039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5E685B-79A8-DE9F-775F-AF1351EBAD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67125" y="3849688"/>
            <a:ext cx="4864100" cy="17192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/>
            </a:lvl1pPr>
            <a:lvl2pPr marL="457200" indent="0" algn="ctr">
              <a:lnSpc>
                <a:spcPct val="130000"/>
              </a:lnSpc>
              <a:buNone/>
              <a:defRPr/>
            </a:lvl2pPr>
            <a:lvl3pPr marL="914400" indent="0" algn="ctr">
              <a:lnSpc>
                <a:spcPct val="130000"/>
              </a:lnSpc>
              <a:buNone/>
              <a:defRPr/>
            </a:lvl3pPr>
            <a:lvl4pPr marL="1371600" indent="0" algn="ctr">
              <a:lnSpc>
                <a:spcPct val="130000"/>
              </a:lnSpc>
              <a:buNone/>
              <a:defRPr/>
            </a:lvl4pPr>
            <a:lvl5pPr marL="1828800" indent="0" algn="ctr">
              <a:lnSpc>
                <a:spcPct val="13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E581FC-7877-B0CE-121D-A868F22C51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274D3-BE15-58C3-8621-19800A18B9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F01D-414D-407C-1408-9645303C8BA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05861B11-817A-478B-9F27-B7D56C03E9A1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20891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64" y="1856232"/>
            <a:ext cx="3904488" cy="21762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5E685B-79A8-DE9F-775F-AF1351EBAD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9048" y="1856232"/>
            <a:ext cx="4480560" cy="3822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E581FC-7877-B0CE-121D-A868F22C51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274D3-BE15-58C3-8621-19800A18B9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F01D-414D-407C-1408-9645303C8BA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05861B11-817A-478B-9F27-B7D56C03E9A1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3942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940CC8-5401-3EF9-398C-2A2492181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762000"/>
            <a:ext cx="10668000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6142CE-648A-1FF7-D28A-1CDAA4821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746504"/>
            <a:ext cx="7616952" cy="18836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288536"/>
            <a:ext cx="7616952" cy="10424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84EBF-3E88-4A0B-FB51-6F3F98FA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51BD1-E526-ACBD-4244-F9E89D08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249E0-8120-4E46-8D3C-FFDE09A5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A2AE6C5D-24D6-447C-983C-8076C54F4633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30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82DE3D-8384-2ED9-7C71-665F47AAD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22376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" y="2002536"/>
            <a:ext cx="5586984" cy="28986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91272" y="758952"/>
            <a:ext cx="3200400" cy="533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AA9F39B-6447-60F2-A02B-7241C415AB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3154C80-9BCD-5911-3E82-CB97ECBB41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16BA4B7-B6C7-185E-7431-9A13D584D75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22E6E2B2-89ED-4010-BF21-01AAF1B26176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40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1344168"/>
            <a:ext cx="3986784" cy="381304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2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0952" y="1344168"/>
            <a:ext cx="5486400" cy="458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BCAAF6-AC06-E7D8-D0C6-D9D520E07E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48925-A360-AD49-BC43-5262EA064B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85171-F384-B8C1-2D82-898DAB291C8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8C1E04B3-6EFC-4A78-AA6A-60832F17CF00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37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E3C4E9-3EF9-F1D7-9682-F8F8A2128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" name="Oval 5">
            <a:extLst>
              <a:ext uri="{FF2B5EF4-FFF2-40B4-BE49-F238E27FC236}">
                <a16:creationId xmlns:a16="http://schemas.microsoft.com/office/drawing/2014/main" id="{E6D9E92F-86F7-70EE-6794-AB1238672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16" y="2286000"/>
            <a:ext cx="3968496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0568" y="758952"/>
            <a:ext cx="4398264" cy="533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B6EFBAA-5DC1-29BB-5E7C-D3161CE848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AB4F126-3659-1B8C-0217-AAEB427F48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5560928-8A30-5E32-D337-B8F5011C06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56C8F4CF-B70B-4C15-984E-A2819317B9BC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1" y="1042416"/>
            <a:ext cx="8778239" cy="85953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4712" y="2286000"/>
            <a:ext cx="8778240" cy="385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1483D3-774D-9D68-68CB-5A93723227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48750-D97F-4F3E-349E-380EE5D3BD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169CA-5488-CD07-6516-947BBA28AB3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EFC9B9E8-80AD-45CC-95E9-27F5BB7F39C8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04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E3C4E9-3EF9-F1D7-9682-F8F8A2128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0784"/>
            <a:ext cx="3127248" cy="34472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2312" y="758952"/>
            <a:ext cx="6419088" cy="533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B6EFBAA-5DC1-29BB-5E7C-D3161CE848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AB4F126-3659-1B8C-0217-AAEB427F48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5560928-8A30-5E32-D337-B8F5011C06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975AFCBC-EAEB-42CB-8D24-30DB5DBF59BF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745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3026664" cy="4114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2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7952" y="548640"/>
            <a:ext cx="7159752" cy="595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1483D3-774D-9D68-68CB-5A93723227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48750-D97F-4F3E-349E-380EE5D3BD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169CA-5488-CD07-6516-947BBA28AB3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3C1D2A58-BBFE-4FA3-82C9-F8405E63A9E3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22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4DE9B-00A7-2020-4385-0B94AAD6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58952"/>
            <a:ext cx="6720840" cy="11521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258568"/>
            <a:ext cx="6720840" cy="3950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0535D10-41EB-053D-2D2E-87120111A0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2064" y="758952"/>
            <a:ext cx="3300984" cy="5330952"/>
          </a:xfrm>
          <a:prstGeom prst="rect">
            <a:avLst/>
          </a:prstGeo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24D8FCC-5F89-BD9A-1A9F-45F99E8917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387031-1FAB-58C5-4405-B9154D8D4E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C80B3-DCFA-D45D-AE8E-A26A743D96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5591F76-1715-4F67-B3D5-49AB2AC038C7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66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4DE9B-00A7-2020-4385-0B94AAD6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312" y="603504"/>
            <a:ext cx="6464808" cy="13075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0535D10-41EB-053D-2D2E-87120111A0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50792" cy="6858000"/>
          </a:xfrm>
          <a:prstGeom prst="rect">
            <a:avLst/>
          </a:prstGeo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82312" y="2258568"/>
            <a:ext cx="6464808" cy="399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24D8FCC-5F89-BD9A-1A9F-45F99E8917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387031-1FAB-58C5-4405-B9154D8D4E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C80B3-DCFA-D45D-AE8E-A26A743D96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60B1AB68-E524-45F3-BDEF-1171DB6F8FE2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86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4DE9B-00A7-2020-4385-0B94AAD6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256032"/>
            <a:ext cx="6949439" cy="112471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755648"/>
            <a:ext cx="694944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7C02181-FA39-ABBD-5759-8846E0FE79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9016" y="758952"/>
            <a:ext cx="3300984" cy="5330952"/>
          </a:xfrm>
          <a:prstGeom prst="rect">
            <a:avLst/>
          </a:prstGeo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24D8FCC-5F89-BD9A-1A9F-45F99E8917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387031-1FAB-58C5-4405-B9154D8D4E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C80B3-DCFA-D45D-AE8E-A26A743D96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B656B529-8CC8-41AF-B3B9-5F6CBDD653EB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443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4DE9B-00A7-2020-4385-0B94AAD6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74914"/>
            <a:ext cx="4544568" cy="12289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258568"/>
            <a:ext cx="4544568" cy="3950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DB4AEC6-2EA4-A5BD-A76D-1C38CE894EC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8293" y="750863"/>
            <a:ext cx="5358384" cy="5358384"/>
          </a:xfrm>
          <a:custGeom>
            <a:avLst/>
            <a:gdLst>
              <a:gd name="connsiteX0" fmla="*/ 2679192 w 5358384"/>
              <a:gd name="connsiteY0" fmla="*/ 0 h 5358384"/>
              <a:gd name="connsiteX1" fmla="*/ 5358384 w 5358384"/>
              <a:gd name="connsiteY1" fmla="*/ 2679192 h 5358384"/>
              <a:gd name="connsiteX2" fmla="*/ 2679192 w 5358384"/>
              <a:gd name="connsiteY2" fmla="*/ 5358384 h 5358384"/>
              <a:gd name="connsiteX3" fmla="*/ 0 w 5358384"/>
              <a:gd name="connsiteY3" fmla="*/ 2679192 h 5358384"/>
              <a:gd name="connsiteX4" fmla="*/ 2679192 w 5358384"/>
              <a:gd name="connsiteY4" fmla="*/ 0 h 535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8384" h="5358384">
                <a:moveTo>
                  <a:pt x="2679192" y="0"/>
                </a:moveTo>
                <a:cubicBezTo>
                  <a:pt x="4158869" y="0"/>
                  <a:pt x="5358384" y="1199515"/>
                  <a:pt x="5358384" y="2679192"/>
                </a:cubicBezTo>
                <a:cubicBezTo>
                  <a:pt x="5358384" y="4158869"/>
                  <a:pt x="4158869" y="5358384"/>
                  <a:pt x="2679192" y="5358384"/>
                </a:cubicBezTo>
                <a:cubicBezTo>
                  <a:pt x="1199515" y="5358384"/>
                  <a:pt x="0" y="4158869"/>
                  <a:pt x="0" y="2679192"/>
                </a:cubicBezTo>
                <a:cubicBezTo>
                  <a:pt x="0" y="1199515"/>
                  <a:pt x="1199515" y="0"/>
                  <a:pt x="2679192" y="0"/>
                </a:cubicBezTo>
                <a:close/>
              </a:path>
            </a:pathLst>
          </a:custGeom>
          <a:blipFill dpi="0" rotWithShape="1"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24D8FCC-5F89-BD9A-1A9F-45F99E8917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387031-1FAB-58C5-4405-B9154D8D4E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C80B3-DCFA-D45D-AE8E-A26A743D96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1E524DE9-A152-4C31-ADCE-A986CED17DA5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3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940CC8-5401-3EF9-398C-2A2492181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762000"/>
            <a:ext cx="10668000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6142CE-648A-1FF7-D28A-1CDAA4821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746504"/>
            <a:ext cx="7616952" cy="188366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288536"/>
            <a:ext cx="7616952" cy="10424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84EBF-3E88-4A0B-FB51-6F3F98FA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51BD1-E526-ACBD-4244-F9E89D08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249E0-8120-4E46-8D3C-FFDE09A5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990C99E4-5640-4B3E-A97D-2F1D970847AA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09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4DE9B-00A7-2020-4385-0B94AAD6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58952"/>
            <a:ext cx="5477256" cy="11430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258568"/>
            <a:ext cx="5330952" cy="384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 dirty="0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DB4AEC6-2EA4-A5BD-A76D-1C38CE894EC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8544" y="1115568"/>
            <a:ext cx="4626864" cy="4626864"/>
          </a:xfrm>
          <a:custGeom>
            <a:avLst/>
            <a:gdLst>
              <a:gd name="connsiteX0" fmla="*/ 2679192 w 5358384"/>
              <a:gd name="connsiteY0" fmla="*/ 0 h 5358384"/>
              <a:gd name="connsiteX1" fmla="*/ 5358384 w 5358384"/>
              <a:gd name="connsiteY1" fmla="*/ 2679192 h 5358384"/>
              <a:gd name="connsiteX2" fmla="*/ 2679192 w 5358384"/>
              <a:gd name="connsiteY2" fmla="*/ 5358384 h 5358384"/>
              <a:gd name="connsiteX3" fmla="*/ 0 w 5358384"/>
              <a:gd name="connsiteY3" fmla="*/ 2679192 h 5358384"/>
              <a:gd name="connsiteX4" fmla="*/ 2679192 w 5358384"/>
              <a:gd name="connsiteY4" fmla="*/ 0 h 535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8384" h="5358384">
                <a:moveTo>
                  <a:pt x="2679192" y="0"/>
                </a:moveTo>
                <a:cubicBezTo>
                  <a:pt x="4158869" y="0"/>
                  <a:pt x="5358384" y="1199515"/>
                  <a:pt x="5358384" y="2679192"/>
                </a:cubicBezTo>
                <a:cubicBezTo>
                  <a:pt x="5358384" y="4158869"/>
                  <a:pt x="4158869" y="5358384"/>
                  <a:pt x="2679192" y="5358384"/>
                </a:cubicBezTo>
                <a:cubicBezTo>
                  <a:pt x="1199515" y="5358384"/>
                  <a:pt x="0" y="4158869"/>
                  <a:pt x="0" y="2679192"/>
                </a:cubicBezTo>
                <a:cubicBezTo>
                  <a:pt x="0" y="1199515"/>
                  <a:pt x="1199515" y="0"/>
                  <a:pt x="2679192" y="0"/>
                </a:cubicBezTo>
                <a:close/>
              </a:path>
            </a:pathLst>
          </a:custGeo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24D8FCC-5F89-BD9A-1A9F-45F99E8917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387031-1FAB-58C5-4405-B9154D8D4E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C80B3-DCFA-D45D-AE8E-A26A743D96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C0AA3DF6-7586-4554-A0A7-5EA6F634DD80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34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4DE9B-00A7-2020-4385-0B94AAD6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58952"/>
            <a:ext cx="10570464" cy="6217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DB4AEC6-2EA4-A5BD-A76D-1C38CE894EC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2648" y="1837944"/>
            <a:ext cx="4261104" cy="4261104"/>
          </a:xfrm>
          <a:custGeom>
            <a:avLst/>
            <a:gdLst>
              <a:gd name="connsiteX0" fmla="*/ 2679192 w 5358384"/>
              <a:gd name="connsiteY0" fmla="*/ 0 h 5358384"/>
              <a:gd name="connsiteX1" fmla="*/ 5358384 w 5358384"/>
              <a:gd name="connsiteY1" fmla="*/ 2679192 h 5358384"/>
              <a:gd name="connsiteX2" fmla="*/ 2679192 w 5358384"/>
              <a:gd name="connsiteY2" fmla="*/ 5358384 h 5358384"/>
              <a:gd name="connsiteX3" fmla="*/ 0 w 5358384"/>
              <a:gd name="connsiteY3" fmla="*/ 2679192 h 5358384"/>
              <a:gd name="connsiteX4" fmla="*/ 2679192 w 5358384"/>
              <a:gd name="connsiteY4" fmla="*/ 0 h 535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8384" h="5358384">
                <a:moveTo>
                  <a:pt x="2679192" y="0"/>
                </a:moveTo>
                <a:cubicBezTo>
                  <a:pt x="4158869" y="0"/>
                  <a:pt x="5358384" y="1199515"/>
                  <a:pt x="5358384" y="2679192"/>
                </a:cubicBezTo>
                <a:cubicBezTo>
                  <a:pt x="5358384" y="4158869"/>
                  <a:pt x="4158869" y="5358384"/>
                  <a:pt x="2679192" y="5358384"/>
                </a:cubicBezTo>
                <a:cubicBezTo>
                  <a:pt x="1199515" y="5358384"/>
                  <a:pt x="0" y="4158869"/>
                  <a:pt x="0" y="2679192"/>
                </a:cubicBezTo>
                <a:cubicBezTo>
                  <a:pt x="0" y="1199515"/>
                  <a:pt x="1199515" y="0"/>
                  <a:pt x="2679192" y="0"/>
                </a:cubicBezTo>
                <a:close/>
              </a:path>
            </a:pathLst>
          </a:custGeo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42432" y="1755648"/>
            <a:ext cx="5376672" cy="441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24D8FCC-5F89-BD9A-1A9F-45F99E8917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387031-1FAB-58C5-4405-B9154D8D4E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C80B3-DCFA-D45D-AE8E-A26A743D96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3F678DD5-4A78-4915-8B2F-9F728F25EACB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149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58952"/>
            <a:ext cx="473659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258568"/>
            <a:ext cx="4754880" cy="384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425CE9-1989-E4AC-20C4-20216538CD6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83808" y="0"/>
            <a:ext cx="6108192" cy="6857999"/>
          </a:xfrm>
          <a:prstGeom prst="rect">
            <a:avLst/>
          </a:prstGeo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24D8FCC-5F89-BD9A-1A9F-45F99E8917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387031-1FAB-58C5-4405-B9154D8D4E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C80B3-DCFA-D45D-AE8E-A26A743D96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96D8935-F81E-4ACE-9357-FFBB85497D10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423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E0D260-A526-F079-44B3-C9B03816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582" y="758952"/>
            <a:ext cx="384213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425CE9-1989-E4AC-20C4-20216538CD6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6835155" cy="6857999"/>
          </a:xfrm>
          <a:prstGeom prst="rect">
            <a:avLst/>
          </a:prstGeo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9582" y="2258568"/>
            <a:ext cx="3700397" cy="384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24D8FCC-5F89-BD9A-1A9F-45F99E8917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387031-1FAB-58C5-4405-B9154D8D4E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C80B3-DCFA-D45D-AE8E-A26A743D96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9032EC0-3635-4E84-9DBA-120CF3291268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828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58952"/>
            <a:ext cx="370497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9" y="2258568"/>
            <a:ext cx="3704970" cy="384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425CE9-1989-E4AC-20C4-20216538CD6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69897" y="758952"/>
            <a:ext cx="6360104" cy="5330952"/>
          </a:xfrm>
          <a:prstGeom prst="rect">
            <a:avLst/>
          </a:prstGeo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24D8FCC-5F89-BD9A-1A9F-45F99E8917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387031-1FAB-58C5-4405-B9154D8D4E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C80B3-DCFA-D45D-AE8E-A26A743D96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AE086B11-F8F7-41A1-8100-A1B2A659A8BB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673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619" y="1078992"/>
            <a:ext cx="2898648" cy="19476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1A58A98-8307-74B9-8466-17F65EA798A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7810394" cy="6858000"/>
          </a:xfrm>
          <a:prstGeom prst="rect">
            <a:avLst/>
          </a:prstGeo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3619" y="3099816"/>
            <a:ext cx="2898648" cy="2953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dirty="0"/>
            </a:lvl1pPr>
            <a:lvl2pPr marL="228600" indent="0">
              <a:buNone/>
              <a:defRPr lang="en-US" sz="1400" dirty="0"/>
            </a:lvl2pPr>
            <a:lvl3pPr marL="457200" indent="0">
              <a:buNone/>
              <a:defRPr lang="en-US" sz="1200" dirty="0"/>
            </a:lvl3pPr>
            <a:lvl4pPr marL="685800" indent="0">
              <a:buNone/>
              <a:defRPr lang="en-US" sz="1100" dirty="0"/>
            </a:lvl4pPr>
            <a:lvl5pPr marL="914400" indent="0">
              <a:buNone/>
              <a:defRPr lang="en-US" sz="1050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488F9E5-3D9D-C4E8-DF44-34F555905C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F38DE2-1429-FE2C-93AA-9AB9D9950E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AB3D1-987F-D6AE-2703-22238530CE3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3141F61D-9B6F-4991-8217-155448F8718E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342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10328"/>
            <a:ext cx="3621024" cy="1386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400" dirty="0"/>
            </a:lvl1pPr>
          </a:lstStyle>
          <a:p>
            <a:pPr lvl="0"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9DAB963-58B8-E061-879B-826ED90F4AD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40664" y="0"/>
            <a:ext cx="10680192" cy="4562856"/>
          </a:xfrm>
          <a:prstGeom prst="rect">
            <a:avLst/>
          </a:prstGeo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6048" y="4910328"/>
            <a:ext cx="6473952" cy="1499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dirty="0"/>
            </a:lvl1pPr>
            <a:lvl2pPr marL="228600" indent="0">
              <a:buNone/>
              <a:defRPr lang="en-US" sz="1400" dirty="0"/>
            </a:lvl2pPr>
            <a:lvl3pPr marL="457200" indent="0">
              <a:buNone/>
              <a:defRPr lang="en-US" sz="1200" dirty="0"/>
            </a:lvl3pPr>
            <a:lvl4pPr marL="685800" indent="0">
              <a:buNone/>
              <a:defRPr lang="en-US" sz="1100" dirty="0"/>
            </a:lvl4pPr>
            <a:lvl5pPr marL="914400" indent="0">
              <a:buNone/>
              <a:defRPr lang="en-US" sz="1050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0BDC3-84FA-EB76-95E5-B0B30F2D69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28215-E177-7864-608E-E316FDF22E3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E53CA-A1D0-15C5-B9BF-4F653C8DE88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F9A12704-D1A4-47EE-A678-E3D89F2457B6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513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4DE9B-00A7-2020-4385-0B94AAD6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7200"/>
            <a:ext cx="10277856" cy="9235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7C02181-FA39-ABBD-5759-8846E0FE79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2648" y="1892808"/>
            <a:ext cx="3054096" cy="4206240"/>
          </a:xfrm>
          <a:prstGeom prst="rect">
            <a:avLst/>
          </a:prstGeo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87952" y="1755648"/>
            <a:ext cx="7159752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24D8FCC-5F89-BD9A-1A9F-45F99E8917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387031-1FAB-58C5-4405-B9154D8D4E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C80B3-DCFA-D45D-AE8E-A26A743D96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fld id="{70153AA3-4A38-4943-836A-2819A5E5EE8A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284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995928"/>
            <a:ext cx="3456432" cy="1920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26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DB4AEC6-2EA4-A5BD-A76D-1C38CE894EC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60120" y="960120"/>
            <a:ext cx="2752344" cy="2752344"/>
          </a:xfrm>
          <a:custGeom>
            <a:avLst/>
            <a:gdLst>
              <a:gd name="connsiteX0" fmla="*/ 2679192 w 5358384"/>
              <a:gd name="connsiteY0" fmla="*/ 0 h 5358384"/>
              <a:gd name="connsiteX1" fmla="*/ 5358384 w 5358384"/>
              <a:gd name="connsiteY1" fmla="*/ 2679192 h 5358384"/>
              <a:gd name="connsiteX2" fmla="*/ 2679192 w 5358384"/>
              <a:gd name="connsiteY2" fmla="*/ 5358384 h 5358384"/>
              <a:gd name="connsiteX3" fmla="*/ 0 w 5358384"/>
              <a:gd name="connsiteY3" fmla="*/ 2679192 h 5358384"/>
              <a:gd name="connsiteX4" fmla="*/ 2679192 w 5358384"/>
              <a:gd name="connsiteY4" fmla="*/ 0 h 535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8384" h="5358384">
                <a:moveTo>
                  <a:pt x="2679192" y="0"/>
                </a:moveTo>
                <a:cubicBezTo>
                  <a:pt x="4158869" y="0"/>
                  <a:pt x="5358384" y="1199515"/>
                  <a:pt x="5358384" y="2679192"/>
                </a:cubicBezTo>
                <a:cubicBezTo>
                  <a:pt x="5358384" y="4158869"/>
                  <a:pt x="4158869" y="5358384"/>
                  <a:pt x="2679192" y="5358384"/>
                </a:cubicBezTo>
                <a:cubicBezTo>
                  <a:pt x="1199515" y="5358384"/>
                  <a:pt x="0" y="4158869"/>
                  <a:pt x="0" y="2679192"/>
                </a:cubicBezTo>
                <a:cubicBezTo>
                  <a:pt x="0" y="1199515"/>
                  <a:pt x="1199515" y="0"/>
                  <a:pt x="2679192" y="0"/>
                </a:cubicBezTo>
                <a:close/>
              </a:path>
            </a:pathLst>
          </a:custGeo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82312" y="758952"/>
            <a:ext cx="6382512" cy="533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24D8FCC-5F89-BD9A-1A9F-45F99E8917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387031-1FAB-58C5-4405-B9154D8D4E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C80B3-DCFA-D45D-AE8E-A26A743D96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A17BE6-69A3-4517-A7DD-30A057B4C187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828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19477"/>
            <a:ext cx="4617720" cy="11978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DB4AEC6-2EA4-A5BD-A76D-1C38CE894EC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0976" y="2148840"/>
            <a:ext cx="3877056" cy="3877056"/>
          </a:xfrm>
          <a:custGeom>
            <a:avLst/>
            <a:gdLst>
              <a:gd name="connsiteX0" fmla="*/ 2679192 w 5358384"/>
              <a:gd name="connsiteY0" fmla="*/ 0 h 5358384"/>
              <a:gd name="connsiteX1" fmla="*/ 5358384 w 5358384"/>
              <a:gd name="connsiteY1" fmla="*/ 2679192 h 5358384"/>
              <a:gd name="connsiteX2" fmla="*/ 2679192 w 5358384"/>
              <a:gd name="connsiteY2" fmla="*/ 5358384 h 5358384"/>
              <a:gd name="connsiteX3" fmla="*/ 0 w 5358384"/>
              <a:gd name="connsiteY3" fmla="*/ 2679192 h 5358384"/>
              <a:gd name="connsiteX4" fmla="*/ 2679192 w 5358384"/>
              <a:gd name="connsiteY4" fmla="*/ 0 h 535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8384" h="5358384">
                <a:moveTo>
                  <a:pt x="2679192" y="0"/>
                </a:moveTo>
                <a:cubicBezTo>
                  <a:pt x="4158869" y="0"/>
                  <a:pt x="5358384" y="1199515"/>
                  <a:pt x="5358384" y="2679192"/>
                </a:cubicBezTo>
                <a:cubicBezTo>
                  <a:pt x="5358384" y="4158869"/>
                  <a:pt x="4158869" y="5358384"/>
                  <a:pt x="2679192" y="5358384"/>
                </a:cubicBezTo>
                <a:cubicBezTo>
                  <a:pt x="1199515" y="5358384"/>
                  <a:pt x="0" y="4158869"/>
                  <a:pt x="0" y="2679192"/>
                </a:cubicBezTo>
                <a:cubicBezTo>
                  <a:pt x="0" y="1199515"/>
                  <a:pt x="1199515" y="0"/>
                  <a:pt x="2679192" y="0"/>
                </a:cubicBezTo>
                <a:close/>
              </a:path>
            </a:pathLst>
          </a:custGeo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43016" y="950976"/>
            <a:ext cx="5586984" cy="533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24D8FCC-5F89-BD9A-1A9F-45F99E8917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387031-1FAB-58C5-4405-B9154D8D4E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C80B3-DCFA-D45D-AE8E-A26A743D96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AB56CD-0412-499D-B7C9-AB2AAC92AE15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2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940CC8-5401-3EF9-398C-2A2492181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762000"/>
            <a:ext cx="10668000" cy="53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313" y="1231637"/>
            <a:ext cx="6137453" cy="26984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3315" y="5010911"/>
            <a:ext cx="6137452" cy="81930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3037B3-8974-2599-9C16-662BA594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59441" y="480458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728580C-8778-854F-6D1B-9AF8BF5B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3ECBF32-23F4-84AC-A92D-D9821052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BA7367A-7087-E045-A8D9-1DB09D3D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A0788F-C47A-4688-AAC9-8212EC625843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52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832104"/>
            <a:ext cx="3026664" cy="1975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2DDFA9-B759-66BE-7432-9BA3B78BA1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9808" y="3127248"/>
            <a:ext cx="2752344" cy="2971800"/>
          </a:xfrm>
          <a:prstGeom prst="rect">
            <a:avLst/>
          </a:prstGeo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87952" y="832104"/>
            <a:ext cx="7159752" cy="5266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132C641-BBC6-FDF1-6E07-A4ECB6F4E07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69CA60-CDC8-6DFB-019E-C9EAC0FF936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A71B670-6276-528F-4109-EE99F8B6D50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1A9647B-C464-4C42-94AF-33C5B2DD47F7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450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8561-D435-07DE-2456-79994CDFB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84" y="552299"/>
            <a:ext cx="10543032" cy="4114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20000"/>
              </a:lnSpc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AC33E-6837-F850-DF64-4475DAA05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33244" y="4824374"/>
            <a:ext cx="7525512" cy="15453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2800">
                <a:solidFill>
                  <a:schemeClr val="bg1"/>
                </a:solidFill>
              </a:defRPr>
            </a:lvl1pPr>
            <a:lvl2pPr marL="228600" indent="0" algn="ctr">
              <a:lnSpc>
                <a:spcPct val="130000"/>
              </a:lnSpc>
              <a:buNone/>
              <a:defRPr sz="2400">
                <a:solidFill>
                  <a:schemeClr val="bg1"/>
                </a:solidFill>
              </a:defRPr>
            </a:lvl2pPr>
            <a:lvl3pPr marL="457200" indent="0" algn="ctr">
              <a:lnSpc>
                <a:spcPct val="130000"/>
              </a:lnSpc>
              <a:buNone/>
              <a:defRPr sz="2000">
                <a:solidFill>
                  <a:schemeClr val="bg1"/>
                </a:solidFill>
              </a:defRPr>
            </a:lvl3pPr>
            <a:lvl4pPr marL="685800" indent="0" algn="ctr">
              <a:lnSpc>
                <a:spcPct val="130000"/>
              </a:lnSpc>
              <a:buNone/>
              <a:defRPr sz="1800">
                <a:solidFill>
                  <a:schemeClr val="bg1"/>
                </a:solidFill>
              </a:defRPr>
            </a:lvl4pPr>
            <a:lvl5pPr marL="914400" indent="0" algn="ctr">
              <a:lnSpc>
                <a:spcPct val="13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A61EC-7FBA-4A9E-9442-8C179449C2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FCA03-0EA5-26E8-F7C9-22AD8F298A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252C1B-CBF0-4A4D-8F57-7FB9891032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237A3-2F09-B8A5-B137-C37686B24A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1A9E56-5432-4BBA-932A-7E3894D85703}" type="datetime4">
              <a:rPr lang="en-US" smtClean="0"/>
              <a:pPr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42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B0096CA-75D7-CA25-573B-355156CF4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587" y="753291"/>
            <a:ext cx="5356272" cy="53562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B8561-D435-07DE-2456-79994CDFB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5840" y="1399032"/>
            <a:ext cx="5029200" cy="3886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16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AC33E-6837-F850-DF64-4475DAA05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32321" y="1481328"/>
            <a:ext cx="3977640" cy="3886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800">
                <a:solidFill>
                  <a:schemeClr val="bg1"/>
                </a:solidFill>
              </a:defRPr>
            </a:lvl1pPr>
            <a:lvl2pPr marL="228600" indent="0" algn="ctr">
              <a:lnSpc>
                <a:spcPct val="120000"/>
              </a:lnSpc>
              <a:buNone/>
              <a:defRPr sz="2400">
                <a:solidFill>
                  <a:schemeClr val="bg1"/>
                </a:solidFill>
              </a:defRPr>
            </a:lvl2pPr>
            <a:lvl3pPr marL="457200" indent="0" algn="ctr">
              <a:lnSpc>
                <a:spcPct val="120000"/>
              </a:lnSpc>
              <a:buNone/>
              <a:defRPr sz="2000">
                <a:solidFill>
                  <a:schemeClr val="bg1"/>
                </a:solidFill>
              </a:defRPr>
            </a:lvl3pPr>
            <a:lvl4pPr marL="685800" indent="0" algn="ctr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4pPr>
            <a:lvl5pPr marL="914400" indent="0" algn="ctr">
              <a:lnSpc>
                <a:spcPct val="12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D2E6B6-CCB6-19E2-A69D-C764AA1EC3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A74F3A-BE47-0CC8-D1E7-D40F9DDE66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252C1B-CBF0-4A4D-8F57-7FB9891032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ED7D16-DAA8-49C0-BE4C-4EC3B6D1CA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83F280-2EB0-4207-82F1-32148C5EE73C}" type="datetime4">
              <a:rPr lang="en-US" smtClean="0"/>
              <a:pPr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8561-D435-07DE-2456-79994CDFB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959" y="603504"/>
            <a:ext cx="10718602" cy="42062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39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AC33E-6837-F850-DF64-4475DAA05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957" y="5155385"/>
            <a:ext cx="6931152" cy="13533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2800">
                <a:solidFill>
                  <a:schemeClr val="tx1"/>
                </a:solidFill>
              </a:defRPr>
            </a:lvl1pPr>
            <a:lvl2pPr marL="228600" indent="0" algn="l">
              <a:lnSpc>
                <a:spcPct val="120000"/>
              </a:lnSpc>
              <a:buNone/>
              <a:defRPr sz="2400">
                <a:solidFill>
                  <a:schemeClr val="tx1"/>
                </a:solidFill>
              </a:defRPr>
            </a:lvl2pPr>
            <a:lvl3pPr marL="457200" indent="0" algn="l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3pPr>
            <a:lvl4pPr marL="685800" indent="0" algn="l">
              <a:lnSpc>
                <a:spcPct val="120000"/>
              </a:lnSpc>
              <a:buNone/>
              <a:defRPr sz="1800">
                <a:solidFill>
                  <a:schemeClr val="tx1"/>
                </a:solidFill>
              </a:defRPr>
            </a:lvl4pPr>
            <a:lvl5pPr marL="914400" indent="0" algn="l">
              <a:lnSpc>
                <a:spcPct val="120000"/>
              </a:lnSpc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D1247-19CB-941A-555D-BFD7877EED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675B0-35FF-8058-9035-92E7585782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D79712-39C8-4014-C5C0-7E12BC6E3B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418C53-827A-443E-BB57-B185D3D183F7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89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823960" cy="56052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600" b="1">
                <a:latin typeface="+mj-lt"/>
              </a:defRPr>
            </a:lvl1pPr>
            <a:lvl2pPr marL="228600" indent="0">
              <a:lnSpc>
                <a:spcPct val="100000"/>
              </a:lnSpc>
              <a:buNone/>
              <a:defRPr sz="6000" b="1">
                <a:latin typeface="+mj-lt"/>
              </a:defRPr>
            </a:lvl2pPr>
            <a:lvl3pPr marL="457200" indent="0">
              <a:lnSpc>
                <a:spcPct val="100000"/>
              </a:lnSpc>
              <a:buNone/>
              <a:defRPr sz="5400" b="1">
                <a:latin typeface="+mj-lt"/>
              </a:defRPr>
            </a:lvl3pPr>
            <a:lvl4pPr marL="685800" indent="0">
              <a:lnSpc>
                <a:spcPct val="100000"/>
              </a:lnSpc>
              <a:buNone/>
              <a:defRPr sz="4800" b="1">
                <a:latin typeface="+mj-lt"/>
              </a:defRPr>
            </a:lvl4pPr>
            <a:lvl5pPr marL="914400" indent="0">
              <a:lnSpc>
                <a:spcPct val="100000"/>
              </a:lnSpc>
              <a:buNone/>
              <a:defRPr sz="4400" b="1">
                <a:latin typeface="+mj-lt"/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8DD6E-BA45-325F-FC98-6AB079993A2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61359-17E3-A6CE-455E-CE886396C4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755257-CD66-9127-946E-3A75867E9B5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DEC2F4-E8D2-4DB7-837F-84F095865B45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257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2DDDF4-404D-D47E-DF36-45AD969EF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762000"/>
            <a:ext cx="10668000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45996" y="1243585"/>
            <a:ext cx="9363456" cy="43525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228600" indent="0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+mj-lt"/>
              </a:defRPr>
            </a:lvl2pPr>
            <a:lvl3pPr marL="457200" indent="0">
              <a:lnSpc>
                <a:spcPct val="100000"/>
              </a:lnSpc>
              <a:buNone/>
              <a:defRPr sz="4400" b="1">
                <a:solidFill>
                  <a:schemeClr val="bg1"/>
                </a:solidFill>
                <a:latin typeface="+mj-lt"/>
              </a:defRPr>
            </a:lvl3pPr>
            <a:lvl4pPr marL="685800" indent="0">
              <a:lnSpc>
                <a:spcPct val="10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4pPr>
            <a:lvl5pPr marL="914400" indent="0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F4B512-F99C-D9B7-72D2-817D72EBA2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3845CAD-AC7C-64D8-6E51-EE79214F6F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0EBA60-CA19-124A-5E9C-A6B0920F6C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1F6430-FBBC-4753-9696-7B6AFCBE2C44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538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37E67D-6FAD-0A99-C787-882ED71E2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762000"/>
            <a:ext cx="10668000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78305" y="1725930"/>
            <a:ext cx="8835390" cy="34061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800" b="1" cap="all" spc="400" baseline="0">
                <a:solidFill>
                  <a:schemeClr val="bg1"/>
                </a:solidFill>
                <a:latin typeface="+mj-lt"/>
              </a:defRPr>
            </a:lvl1pPr>
            <a:lvl2pPr marL="228600" indent="0" algn="ctr">
              <a:lnSpc>
                <a:spcPct val="120000"/>
              </a:lnSpc>
              <a:buNone/>
              <a:defRPr sz="2400" b="1" cap="all" spc="400" baseline="0">
                <a:solidFill>
                  <a:schemeClr val="bg1"/>
                </a:solidFill>
                <a:latin typeface="+mj-lt"/>
              </a:defRPr>
            </a:lvl2pPr>
            <a:lvl3pPr marL="457200" indent="0" algn="ctr">
              <a:lnSpc>
                <a:spcPct val="120000"/>
              </a:lnSpc>
              <a:buNone/>
              <a:defRPr sz="2000" b="1" cap="all" spc="400" baseline="0">
                <a:solidFill>
                  <a:schemeClr val="bg1"/>
                </a:solidFill>
                <a:latin typeface="+mj-lt"/>
              </a:defRPr>
            </a:lvl3pPr>
            <a:lvl4pPr marL="685800" indent="0" algn="ctr">
              <a:lnSpc>
                <a:spcPct val="120000"/>
              </a:lnSpc>
              <a:buNone/>
              <a:defRPr sz="1800" b="1" cap="all" spc="400" baseline="0">
                <a:solidFill>
                  <a:schemeClr val="bg1"/>
                </a:solidFill>
                <a:latin typeface="+mj-lt"/>
              </a:defRPr>
            </a:lvl4pPr>
            <a:lvl5pPr marL="914400" indent="0" algn="ctr">
              <a:lnSpc>
                <a:spcPct val="120000"/>
              </a:lnSpc>
              <a:buNone/>
              <a:defRPr sz="1600" b="1" cap="all" spc="40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E137C-5ECC-1E5D-1B32-66980AF57C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DE64-06FD-C076-B922-72AA597784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56F58-A38D-4FF6-B9F8-7CB586DD10D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1F6430-FBBC-4753-9696-7B6AFCBE2C44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57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46922C-B449-F6B9-ADBA-E2C367CDC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762000"/>
            <a:ext cx="10668000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FD8E85-05F5-BAC6-422E-E268C4862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76430" y="4874984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9304" y="1344168"/>
            <a:ext cx="9070848" cy="32095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9456" indent="-219456" algn="l">
              <a:lnSpc>
                <a:spcPct val="12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184" y="5148072"/>
            <a:ext cx="9198864" cy="5943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C9610-E7A0-F082-C265-8307A79F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0228-70F6-14E2-BAE4-57263D06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D252C1B-CBF0-4A4D-8F57-7FB9891032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C0DA-BDEA-BCA8-48B7-4FAE9B50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5861B11-817A-478B-9F27-B7D56C03E9A1}" type="datetime4">
              <a:rPr lang="en-US" smtClean="0"/>
              <a:pPr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4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8016" y="1371295"/>
            <a:ext cx="9643263" cy="40614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237744" indent="-237744" algn="l">
              <a:lnSpc>
                <a:spcPct val="12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828" y="5509260"/>
            <a:ext cx="9403451" cy="75986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C9610-E7A0-F082-C265-8307A79F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0228-70F6-14E2-BAE4-57263D06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C0DA-BDEA-BCA8-48B7-4FAE9B50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415D-AD92-413A-BBF9-193857B34DAC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94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A9BE37-C8D5-7C3D-5E7A-7D47F9A5D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0423" y="4905775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85850" y="1040131"/>
            <a:ext cx="8820301" cy="350903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4000" b="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380" y="5225814"/>
            <a:ext cx="8105240" cy="10433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="1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EF408-F86C-A1CC-03B6-4211B666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1D0C5-9C94-4C68-AA5E-1C1F692A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0B983-0D8E-626D-6E29-14A18FA2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474E-E50C-4D0B-A819-76B332536B63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12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52AE3-E97E-6381-3066-90B73D6C2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762003"/>
            <a:ext cx="10667999" cy="53339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FC1D47-D22E-C8B6-52EE-977FA326B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0741" y="457200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20D13D9-271B-1B45-E2B5-49ADC53F7EFB}"/>
              </a:ext>
            </a:extLst>
          </p:cNvPr>
          <p:cNvSpPr/>
          <p:nvPr/>
        </p:nvSpPr>
        <p:spPr>
          <a:xfrm>
            <a:off x="6590056" y="1283542"/>
            <a:ext cx="4306824" cy="4306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999" y="1235176"/>
            <a:ext cx="4672584" cy="28412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999" y="4983480"/>
            <a:ext cx="4672584" cy="7863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FBACAA98-741E-5E01-790D-22D994E62DD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1777" y="1264436"/>
            <a:ext cx="4329128" cy="4329128"/>
          </a:xfrm>
          <a:custGeom>
            <a:avLst/>
            <a:gdLst>
              <a:gd name="connsiteX0" fmla="*/ 2164564 w 4329128"/>
              <a:gd name="connsiteY0" fmla="*/ 0 h 4329128"/>
              <a:gd name="connsiteX1" fmla="*/ 4329128 w 4329128"/>
              <a:gd name="connsiteY1" fmla="*/ 2164564 h 4329128"/>
              <a:gd name="connsiteX2" fmla="*/ 2164564 w 4329128"/>
              <a:gd name="connsiteY2" fmla="*/ 4329128 h 4329128"/>
              <a:gd name="connsiteX3" fmla="*/ 0 w 4329128"/>
              <a:gd name="connsiteY3" fmla="*/ 2164564 h 4329128"/>
              <a:gd name="connsiteX4" fmla="*/ 2164564 w 4329128"/>
              <a:gd name="connsiteY4" fmla="*/ 0 h 432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128" h="4329128">
                <a:moveTo>
                  <a:pt x="2164564" y="0"/>
                </a:moveTo>
                <a:cubicBezTo>
                  <a:pt x="3360020" y="0"/>
                  <a:pt x="4329128" y="969108"/>
                  <a:pt x="4329128" y="2164564"/>
                </a:cubicBezTo>
                <a:cubicBezTo>
                  <a:pt x="4329128" y="3360020"/>
                  <a:pt x="3360020" y="4329128"/>
                  <a:pt x="2164564" y="4329128"/>
                </a:cubicBezTo>
                <a:cubicBezTo>
                  <a:pt x="969108" y="4329128"/>
                  <a:pt x="0" y="3360020"/>
                  <a:pt x="0" y="2164564"/>
                </a:cubicBezTo>
                <a:cubicBezTo>
                  <a:pt x="0" y="969108"/>
                  <a:pt x="969108" y="0"/>
                  <a:pt x="2164564" y="0"/>
                </a:cubicBezTo>
                <a:close/>
              </a:path>
            </a:pathLst>
          </a:custGeo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C939-7FAD-347B-1591-43D9B323152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ACDE-68BE-0B6C-22AE-1B3B232E296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1B72-8374-965C-518F-8B0878FD79D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5861B11-817A-478B-9F27-B7D56C03E9A1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67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37573-F5E7-3B70-12CF-C28516681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762000"/>
            <a:ext cx="10668000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A9BE37-C8D5-7C3D-5E7A-7D47F9A5D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0423" y="4905775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85850" y="1337309"/>
            <a:ext cx="8820301" cy="3108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4000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380" y="5225814"/>
            <a:ext cx="8105240" cy="5920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 b="1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EF408-F86C-A1CC-03B6-4211B666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1D0C5-9C94-4C68-AA5E-1C1F692A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0B983-0D8E-626D-6E29-14A18FA2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474E-E50C-4D0B-A819-76B332536B63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0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29768"/>
            <a:ext cx="10817352" cy="958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20000"/>
              </a:lnSpc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020825"/>
            <a:ext cx="5029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2020824"/>
            <a:ext cx="5029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34EBE88-C826-A0CB-2F99-4593AD9310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ABF7200-8BFC-1209-D217-A05B147C736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1910647-79B7-6086-34D9-EBD4D6E4C95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7B77741-45FC-4222-874D-9A051E494613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810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518219-E186-2E63-46B3-4C1D3A82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29768"/>
            <a:ext cx="10817352" cy="96012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025333"/>
            <a:ext cx="5029200" cy="55983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665477"/>
            <a:ext cx="5029200" cy="3698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512" y="2025333"/>
            <a:ext cx="5029200" cy="55983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665477"/>
            <a:ext cx="5029200" cy="3698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D28A929-F039-96E6-B29C-717106871C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6D40EC-432B-24BD-14A2-EA02DE69B66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05654AF-A639-3FB5-E967-011B97C87C6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334C91E-202E-4F31-89CE-0789502AC959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360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29768"/>
            <a:ext cx="10817352" cy="96012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4DD502-5BE6-822B-DB91-B6295D99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BD9E88-9DFA-2EB7-34D5-E029BD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035DAD-0E07-921A-1F16-10A8BBFC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0626-9DFB-409D-967E-45C89655DB7A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237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1FDDA-B97C-DDC5-8DB1-E60BD2AA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2A1C0-DA96-EA1E-D5A0-508F879B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F18BD-749C-B50F-D44C-F42AA6AA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A3DC-DD83-4773-AD6C-D60629042765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422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58952"/>
            <a:ext cx="3595634" cy="221284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2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971800"/>
            <a:ext cx="3309608" cy="312724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996" y="758952"/>
            <a:ext cx="6284130" cy="534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47FD854-00E9-7A1B-6B8C-0458F22F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05E2392-B840-3FDD-E39D-8521DC82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42EA063-3C1A-D1D2-916B-C1A4F124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576C-593A-47BB-B516-D2528E5E552A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736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62000"/>
            <a:ext cx="3713996" cy="221231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2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3401567"/>
            <a:ext cx="3300984" cy="273100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3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5C5A3E-7D50-F47F-EB7E-84E9BE86B0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61359" y="762000"/>
            <a:ext cx="6068641" cy="5334000"/>
          </a:xfrm>
          <a:prstGeom prst="rect">
            <a:avLst/>
          </a:prstGeo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7DBDBE0-7D82-CCC0-82C8-C75970BFD2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98B971C-659F-56B1-E5C8-1551C52DEB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018BD95-468D-0282-9949-1A03432399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A852720-599F-48B5-9C00-11A46BDCDC83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197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7FE2A9-21DD-FB38-F9C9-5420B56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3007" y="761998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33272"/>
            <a:ext cx="7342632" cy="19019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2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3593592"/>
            <a:ext cx="10680192" cy="2688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lnSpc>
                <a:spcPct val="13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3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3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3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30000"/>
              </a:lnSpc>
            </a:pPr>
            <a:r>
              <a:rPr lang="en-US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24D638-A40E-7DBE-0BDA-0653484A37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32539E-E64F-6ECB-8128-09189D20DD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D252C1B-CBF0-4A4D-8F57-7FB9891032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958E1-1A6E-215C-E558-5C2B7E025D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59AC0F-8E77-4F74-A460-12024CA04876}" type="datetime4">
              <a:rPr lang="en-US" smtClean="0"/>
              <a:pPr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24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9CBFB52-CE70-A084-2784-8ADA5CBB0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36" y="2441448"/>
            <a:ext cx="4389120" cy="1984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72786" y="1792224"/>
            <a:ext cx="4626864" cy="352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lnSpc>
                <a:spcPct val="130000"/>
              </a:lnSpc>
              <a:buNone/>
              <a:defRPr lang="en-US" sz="2400" dirty="0">
                <a:solidFill>
                  <a:schemeClr val="bg1"/>
                </a:solidFill>
              </a:defRPr>
            </a:lvl1pPr>
            <a:lvl2pPr marL="228600" indent="0">
              <a:lnSpc>
                <a:spcPct val="130000"/>
              </a:lnSpc>
              <a:buNone/>
              <a:defRPr lang="en-US" sz="2000" dirty="0">
                <a:solidFill>
                  <a:schemeClr val="bg1"/>
                </a:solidFill>
              </a:defRPr>
            </a:lvl2pPr>
            <a:lvl3pPr marL="457200" indent="0">
              <a:lnSpc>
                <a:spcPct val="130000"/>
              </a:lnSpc>
              <a:buNone/>
              <a:defRPr lang="en-US" sz="1800" dirty="0">
                <a:solidFill>
                  <a:schemeClr val="bg1"/>
                </a:solidFill>
              </a:defRPr>
            </a:lvl3pPr>
            <a:lvl4pPr marL="685800" indent="0">
              <a:lnSpc>
                <a:spcPct val="130000"/>
              </a:lnSpc>
              <a:buNone/>
              <a:defRPr lang="en-US" sz="1600" dirty="0">
                <a:solidFill>
                  <a:schemeClr val="bg1"/>
                </a:solidFill>
              </a:defRPr>
            </a:lvl4pPr>
            <a:lvl5pPr marL="914400" indent="0">
              <a:lnSpc>
                <a:spcPct val="130000"/>
              </a:lnSpc>
              <a:buNone/>
              <a:defRPr lang="en-US" sz="14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01EFD6-9B00-587B-896E-04546E348CB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6E3DBA5-3A5D-C80F-F079-E97456BEC2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252C1B-CBF0-4A4D-8F57-7FB9891032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470B87B-1EC8-FB40-1A35-1CFC24500D8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78ED8-172F-4F2D-A6E6-A5C5E0653480}" type="datetime4">
              <a:rPr lang="en-US" smtClean="0"/>
              <a:pPr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85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Photo 13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425CE9-1989-E4AC-20C4-20216538CD6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68" y="0"/>
            <a:ext cx="7152132" cy="6857999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C80B3-DCFA-D45D-AE8E-A26A743D96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24D8FCC-5F89-BD9A-1A9F-45F99E8917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387031-1FAB-58C5-4405-B9154D8D4E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258568"/>
            <a:ext cx="3703320" cy="3840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58952"/>
            <a:ext cx="370332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8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940CC8-5401-3EF9-398C-2A2492181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762000"/>
            <a:ext cx="5330953" cy="53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999" y="1236272"/>
            <a:ext cx="3959352" cy="288584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143" y="5029200"/>
            <a:ext cx="3941064" cy="7863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230C97-C8C3-2142-5720-3E811CE1E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63059" y="473225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081DABC-6343-A24F-FE45-96400F8FB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9048" y="758951"/>
            <a:ext cx="5340096" cy="5333995"/>
          </a:xfrm>
          <a:prstGeom prst="rect">
            <a:avLst/>
          </a:prstGeo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728580C-8778-854F-6D1B-9AF8BF5B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3ECBF32-23F4-84AC-A92D-D9821052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BA7367A-7087-E045-A8D9-1DB09D3D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4E192D-1418-4101-9BFA-55C137A025CB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63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37176" y="548640"/>
            <a:ext cx="6455664" cy="59527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169CA-5488-CD07-6516-947BBA28AB3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2/6/2025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1483D3-774D-9D68-68CB-5A93723227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48750-D97F-4F3E-349E-380EE5D3BD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/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3538728" cy="2286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2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999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AC33E-6837-F850-DF64-4475DAA05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7440" y="4809744"/>
            <a:ext cx="7525512" cy="1545336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228600" indent="0" algn="ctr">
              <a:buNone/>
              <a:defRPr sz="2400">
                <a:solidFill>
                  <a:schemeClr val="tx1"/>
                </a:solidFill>
              </a:defRPr>
            </a:lvl2pPr>
            <a:lvl3pPr marL="457200" indent="0" algn="ctr">
              <a:buNone/>
              <a:defRPr sz="2000">
                <a:solidFill>
                  <a:schemeClr val="tx1"/>
                </a:solidFill>
              </a:defRPr>
            </a:lvl3pPr>
            <a:lvl4pPr marL="685800" indent="0" algn="ctr">
              <a:buNone/>
              <a:defRPr sz="1800">
                <a:solidFill>
                  <a:schemeClr val="tx1"/>
                </a:solidFill>
              </a:defRPr>
            </a:lvl4pPr>
            <a:lvl5pPr marL="914400" indent="0" algn="ctr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237A3-2F09-B8A5-B137-C37686B24A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2/6/2025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A61EC-7FBA-4A9E-9442-8C179449C2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FCA03-0EA5-26E8-F7C9-22AD8F298A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B8561-D435-07DE-2456-79994CDFB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603504"/>
            <a:ext cx="10543032" cy="4114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20000"/>
              </a:lnSpc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2018722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Phot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B6547-2A22-DE9B-D76B-8BC9967D2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82312" y="758952"/>
            <a:ext cx="6382512" cy="533095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C80B3-DCFA-D45D-AE8E-A26A743D969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24D8FCC-5F89-BD9A-1A9F-45F99E8917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387031-1FAB-58C5-4405-B9154D8D4E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DB4AEC6-2EA4-A5BD-A76D-1C38CE894EC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9224" y="813816"/>
            <a:ext cx="2752344" cy="2752344"/>
          </a:xfrm>
          <a:custGeom>
            <a:avLst/>
            <a:gdLst>
              <a:gd name="connsiteX0" fmla="*/ 2679192 w 5358384"/>
              <a:gd name="connsiteY0" fmla="*/ 0 h 5358384"/>
              <a:gd name="connsiteX1" fmla="*/ 5358384 w 5358384"/>
              <a:gd name="connsiteY1" fmla="*/ 2679192 h 5358384"/>
              <a:gd name="connsiteX2" fmla="*/ 2679192 w 5358384"/>
              <a:gd name="connsiteY2" fmla="*/ 5358384 h 5358384"/>
              <a:gd name="connsiteX3" fmla="*/ 0 w 5358384"/>
              <a:gd name="connsiteY3" fmla="*/ 2679192 h 5358384"/>
              <a:gd name="connsiteX4" fmla="*/ 2679192 w 5358384"/>
              <a:gd name="connsiteY4" fmla="*/ 0 h 535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8384" h="5358384">
                <a:moveTo>
                  <a:pt x="2679192" y="0"/>
                </a:moveTo>
                <a:cubicBezTo>
                  <a:pt x="4158869" y="0"/>
                  <a:pt x="5358384" y="1199515"/>
                  <a:pt x="5358384" y="2679192"/>
                </a:cubicBezTo>
                <a:cubicBezTo>
                  <a:pt x="5358384" y="4158869"/>
                  <a:pt x="4158869" y="5358384"/>
                  <a:pt x="2679192" y="5358384"/>
                </a:cubicBezTo>
                <a:cubicBezTo>
                  <a:pt x="1199515" y="5358384"/>
                  <a:pt x="0" y="4158869"/>
                  <a:pt x="0" y="2679192"/>
                </a:cubicBezTo>
                <a:cubicBezTo>
                  <a:pt x="0" y="1199515"/>
                  <a:pt x="1199515" y="0"/>
                  <a:pt x="2679192" y="0"/>
                </a:cubicBezTo>
                <a:close/>
              </a:path>
            </a:pathLst>
          </a:custGeo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95928"/>
            <a:ext cx="3127248" cy="2093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26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6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D9699E7E-EA95-258E-EE85-5B6712A5D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5096" y="1082040"/>
            <a:ext cx="4692243" cy="46922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2212848"/>
            <a:ext cx="3941064" cy="142646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251960"/>
            <a:ext cx="3044952" cy="8778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60E5C64-41A3-7E7F-EE42-A3FC02532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0 w 12192000"/>
              <a:gd name="connsiteY0" fmla="*/ 1114197 h 6858000"/>
              <a:gd name="connsiteX1" fmla="*/ 733197 w 12192000"/>
              <a:gd name="connsiteY1" fmla="*/ 3429000 h 6858000"/>
              <a:gd name="connsiteX2" fmla="*/ 3048000 w 12192000"/>
              <a:gd name="connsiteY2" fmla="*/ 5743803 h 6858000"/>
              <a:gd name="connsiteX3" fmla="*/ 5362803 w 12192000"/>
              <a:gd name="connsiteY3" fmla="*/ 3429000 h 6858000"/>
              <a:gd name="connsiteX4" fmla="*/ 3048000 w 12192000"/>
              <a:gd name="connsiteY4" fmla="*/ 1114197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3048000" y="1114197"/>
                </a:moveTo>
                <a:cubicBezTo>
                  <a:pt x="1769570" y="1114197"/>
                  <a:pt x="733197" y="2150570"/>
                  <a:pt x="733197" y="3429000"/>
                </a:cubicBezTo>
                <a:cubicBezTo>
                  <a:pt x="733197" y="4707430"/>
                  <a:pt x="1769570" y="5743803"/>
                  <a:pt x="3048000" y="5743803"/>
                </a:cubicBezTo>
                <a:cubicBezTo>
                  <a:pt x="4326430" y="5743803"/>
                  <a:pt x="5362803" y="4707430"/>
                  <a:pt x="5362803" y="3429000"/>
                </a:cubicBezTo>
                <a:cubicBezTo>
                  <a:pt x="5362803" y="2150570"/>
                  <a:pt x="4326430" y="1114197"/>
                  <a:pt x="3048000" y="111419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7A2E3A-6DE5-8378-A089-49E8A2E2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FA0CB7-81FD-E5AB-555F-E1C775A2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4A870A-A927-4B80-CF98-DCEAE185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79C96-7BEB-F059-03DB-852A6D27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98E39E0-F096-42B0-9F1A-210D01A1F008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EC672D3-D8F8-3D61-3C4C-5C95F5E26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38975B-8704-9783-3024-A904B1D2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2286000"/>
            <a:ext cx="3941064" cy="13533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251960"/>
            <a:ext cx="3044952" cy="8778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FC6076-33D1-25E4-ECF0-EBA6547E6F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9048" y="0"/>
            <a:ext cx="6099048" cy="6858000"/>
          </a:xfrm>
          <a:prstGeom prst="rect">
            <a:avLst/>
          </a:prstGeo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C1630BD-E1B7-AF29-7C4B-B85965A099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10469880" y="1609344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84E9A52-4A3D-D4E9-EB81-3D3DF57174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fld id="{CC057153-B650-4DEB-B370-79DDCFDCE93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BBD33975-EBFD-2750-DA6E-80E55F7B5DC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10469880" y="4892040"/>
            <a:ext cx="26700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980C1F5F-6B70-4E44-A8D8-9F024A0B017D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6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080AD5-EDF0-8614-3A6E-738026A99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99874" y="972179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091" y="3072384"/>
            <a:ext cx="6812280" cy="2889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200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3705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4B65554-DB7D-CC81-D612-8170BD71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EA75EC-5FB9-4085-AA9C-B50367B6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E5B98-AB07-09F6-04F8-C2EB3C12C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69880" y="1609344"/>
            <a:ext cx="267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D13A-F013-C2CA-B786-0E62D0843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4008" y="3218688"/>
            <a:ext cx="630936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algn="ctr"/>
            <a:fld id="{8D252C1B-CBF0-4A4D-8F57-7FB98910324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F681B-72AC-AD9A-C239-A41763E16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9024" y="4882896"/>
            <a:ext cx="267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05861B11-817A-478B-9F27-B7D56C03E9A1}" type="datetime4">
              <a:rPr lang="en-US" smtClean="0"/>
              <a:t>August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92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84" r:id="rId19"/>
    <p:sldLayoutId id="2147483885" r:id="rId20"/>
    <p:sldLayoutId id="2147483886" r:id="rId21"/>
    <p:sldLayoutId id="2147483887" r:id="rId22"/>
    <p:sldLayoutId id="2147483888" r:id="rId23"/>
    <p:sldLayoutId id="2147483889" r:id="rId24"/>
    <p:sldLayoutId id="2147483890" r:id="rId25"/>
    <p:sldLayoutId id="2147483891" r:id="rId26"/>
    <p:sldLayoutId id="2147483892" r:id="rId27"/>
    <p:sldLayoutId id="2147483893" r:id="rId28"/>
    <p:sldLayoutId id="2147483894" r:id="rId29"/>
    <p:sldLayoutId id="2147483895" r:id="rId30"/>
    <p:sldLayoutId id="2147483896" r:id="rId31"/>
    <p:sldLayoutId id="2147483897" r:id="rId32"/>
    <p:sldLayoutId id="2147483898" r:id="rId33"/>
    <p:sldLayoutId id="2147483899" r:id="rId34"/>
    <p:sldLayoutId id="2147483900" r:id="rId35"/>
    <p:sldLayoutId id="2147483901" r:id="rId36"/>
    <p:sldLayoutId id="2147483902" r:id="rId37"/>
    <p:sldLayoutId id="2147483903" r:id="rId38"/>
    <p:sldLayoutId id="2147483904" r:id="rId39"/>
    <p:sldLayoutId id="2147483905" r:id="rId40"/>
    <p:sldLayoutId id="2147483906" r:id="rId41"/>
    <p:sldLayoutId id="2147483907" r:id="rId42"/>
    <p:sldLayoutId id="2147483908" r:id="rId43"/>
    <p:sldLayoutId id="2147483909" r:id="rId44"/>
    <p:sldLayoutId id="2147483910" r:id="rId45"/>
    <p:sldLayoutId id="2147483911" r:id="rId46"/>
    <p:sldLayoutId id="2147483912" r:id="rId47"/>
    <p:sldLayoutId id="2147483913" r:id="rId48"/>
    <p:sldLayoutId id="2147483914" r:id="rId49"/>
    <p:sldLayoutId id="2147483915" r:id="rId50"/>
    <p:sldLayoutId id="2147483916" r:id="rId51"/>
    <p:sldLayoutId id="2147483917" r:id="rId52"/>
    <p:sldLayoutId id="2147483918" r:id="rId53"/>
    <p:sldLayoutId id="2147483919" r:id="rId54"/>
    <p:sldLayoutId id="2147483920" r:id="rId55"/>
    <p:sldLayoutId id="2147483921" r:id="rId56"/>
    <p:sldLayoutId id="2147483922" r:id="rId57"/>
    <p:sldLayoutId id="2147483923" r:id="rId58"/>
    <p:sldLayoutId id="2147483924" r:id="rId59"/>
    <p:sldLayoutId id="2147483927" r:id="rId60"/>
    <p:sldLayoutId id="2147483929" r:id="rId61"/>
    <p:sldLayoutId id="2147483930" r:id="rId62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2800" b="1" kern="1200" cap="all" spc="5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lang="en-US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07639-133C-611B-1F88-588BF405F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78CD-E4CB-9500-6BD7-9B17BB4DF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8CB61-C179-FAF2-AC0C-7A09952C0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Areas Grau</a:t>
            </a:r>
          </a:p>
        </p:txBody>
      </p:sp>
      <p:pic>
        <p:nvPicPr>
          <p:cNvPr id="9" name="Picture Placeholder 8" descr="Birds flying over a wave">
            <a:extLst>
              <a:ext uri="{FF2B5EF4-FFF2-40B4-BE49-F238E27FC236}">
                <a16:creationId xmlns:a16="http://schemas.microsoft.com/office/drawing/2014/main" id="{C7A888F8-D601-53FD-56FC-1B97448CFC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305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BA28-7B5B-3D59-0D23-C072A5C2A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Delivering with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43BCF-B6AE-B157-B5A8-60575A5F5E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84188"/>
            <a:ext cx="7772400" cy="595312"/>
          </a:xfrm>
        </p:spPr>
        <p:txBody>
          <a:bodyPr/>
          <a:lstStyle/>
          <a:p>
            <a:r>
              <a:rPr lang="en-US" dirty="0"/>
              <a:t>Keeping your audience engaged through effective techniques</a:t>
            </a:r>
          </a:p>
        </p:txBody>
      </p:sp>
    </p:spTree>
    <p:extLst>
      <p:ext uri="{BB962C8B-B14F-4D97-AF65-F5344CB8AC3E}">
        <p14:creationId xmlns:p14="http://schemas.microsoft.com/office/powerpoint/2010/main" val="376273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0F23-1809-2CC4-1A94-F826616D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Effective delivery techniques</a:t>
            </a:r>
          </a:p>
        </p:txBody>
      </p:sp>
      <p:pic>
        <p:nvPicPr>
          <p:cNvPr id="7" name="Picture Placeholder 6" descr="A wave crashing into the ocean">
            <a:extLst>
              <a:ext uri="{FF2B5EF4-FFF2-40B4-BE49-F238E27FC236}">
                <a16:creationId xmlns:a16="http://schemas.microsoft.com/office/drawing/2014/main" id="{6551D1DC-26F1-C4F9-A2BE-3C850275C7D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D71A6-1036-A099-9BDF-27C11F75648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Your delivery can make or break your presentation. Focus on the following techniques.</a:t>
            </a:r>
          </a:p>
          <a:p>
            <a:pPr marL="0" indent="0">
              <a:buNone/>
            </a:pPr>
            <a:r>
              <a:rPr lang="en-US" sz="1800" b="1" dirty="0"/>
              <a:t>Voice modulation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Vary pitch, tone, and volume to emphasize key points. Pause strategically as silence builds anticipation.</a:t>
            </a:r>
          </a:p>
          <a:p>
            <a:pPr marL="0" indent="0">
              <a:buNone/>
            </a:pPr>
            <a:r>
              <a:rPr lang="en-US" sz="1800" b="1" dirty="0"/>
              <a:t>Body language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Maintain open gestures and avoid crossing your arms. Move naturally. Step forward when making a strong point.</a:t>
            </a:r>
          </a:p>
          <a:p>
            <a:pPr marL="0" indent="0">
              <a:buNone/>
            </a:pPr>
            <a:r>
              <a:rPr lang="en-US" sz="1800" b="1" dirty="0"/>
              <a:t>Non-verbal cues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Look for cues (like nodding and note-taking) that show that your audience is engaged.</a:t>
            </a:r>
          </a:p>
          <a:p>
            <a:pPr marL="0" indent="0">
              <a:buNone/>
            </a:pPr>
            <a:r>
              <a:rPr lang="en-US" sz="1800" b="1" dirty="0"/>
              <a:t>Additional tips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Be confident, rehearse aloud, and show enthusiasm.</a:t>
            </a:r>
          </a:p>
        </p:txBody>
      </p:sp>
    </p:spTree>
    <p:extLst>
      <p:ext uri="{BB962C8B-B14F-4D97-AF65-F5344CB8AC3E}">
        <p14:creationId xmlns:p14="http://schemas.microsoft.com/office/powerpoint/2010/main" val="359984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7B4E-3C70-7F36-A4BF-7CA5CBC8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Delivering with confidence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E922-AE57-EC70-406A-77ED03351F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Meaningful eye contact, purposeful gestures, and good posture can enhance your message and make it more memorable.</a:t>
            </a:r>
          </a:p>
        </p:txBody>
      </p:sp>
    </p:spTree>
    <p:extLst>
      <p:ext uri="{BB962C8B-B14F-4D97-AF65-F5344CB8AC3E}">
        <p14:creationId xmlns:p14="http://schemas.microsoft.com/office/powerpoint/2010/main" val="394755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F8EAF-D9DE-9FD3-ED83-7032E7D7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A6679F-0290-515C-BB0F-947C10AC81E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Start with a hook and a clear purpose. Engage your audience using eye contact, storytelling, and questions. Design slides that enhance your message, not distract. And deliver with confidence. </a:t>
            </a:r>
          </a:p>
        </p:txBody>
      </p:sp>
    </p:spTree>
    <p:extLst>
      <p:ext uri="{BB962C8B-B14F-4D97-AF65-F5344CB8AC3E}">
        <p14:creationId xmlns:p14="http://schemas.microsoft.com/office/powerpoint/2010/main" val="265105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09B1-CECE-7466-7044-9D73619E5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6681B-5E1B-BD2B-6960-3B46EFE83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this portion of your presentation to answer audience questions.</a:t>
            </a:r>
          </a:p>
        </p:txBody>
      </p:sp>
      <p:pic>
        <p:nvPicPr>
          <p:cNvPr id="7" name="Picture Placeholder 6" descr="A close up of a plant">
            <a:extLst>
              <a:ext uri="{FF2B5EF4-FFF2-40B4-BE49-F238E27FC236}">
                <a16:creationId xmlns:a16="http://schemas.microsoft.com/office/drawing/2014/main" id="{0F06CFED-994E-137F-0F8E-1A9795C48E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99968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55C6-1E2E-E4BD-2E9F-B3321C22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02" y="2357324"/>
            <a:ext cx="4396436" cy="214335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04E6-B771-F1FA-85F4-B7984DE55A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0568" y="608991"/>
            <a:ext cx="4325112" cy="5640019"/>
          </a:xfrm>
        </p:spPr>
        <p:txBody>
          <a:bodyPr>
            <a:normAutofit/>
          </a:bodyPr>
          <a:lstStyle/>
          <a:p>
            <a:r>
              <a:rPr lang="en-US" dirty="0"/>
              <a:t>Introducing yourself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appeal</a:t>
            </a:r>
          </a:p>
          <a:p>
            <a:r>
              <a:rPr lang="en-US" dirty="0"/>
              <a:t>Effective delivery techniques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1652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44A5-0283-F980-85F3-EE51746F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5359-5FD3-D5C8-1467-F7082543AA4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introducing yourself, keep it concise and relevant. </a:t>
            </a:r>
          </a:p>
          <a:p>
            <a:pPr marL="0" indent="0">
              <a:buNone/>
            </a:pPr>
            <a:r>
              <a:rPr lang="en-US" sz="1800" dirty="0"/>
              <a:t>Start with a hook, state your expertise, and explain why you’re presenting.</a:t>
            </a:r>
          </a:p>
          <a:p>
            <a:pPr marL="0" indent="0">
              <a:buNone/>
            </a:pPr>
            <a:r>
              <a:rPr lang="en-US" sz="1800" dirty="0"/>
              <a:t>If possible, keep your introduction to under 60 seconds to maintain interest.</a:t>
            </a:r>
          </a:p>
        </p:txBody>
      </p:sp>
      <p:pic>
        <p:nvPicPr>
          <p:cNvPr id="6" name="Picture Placeholder 5" descr="A close up of a leaf">
            <a:extLst>
              <a:ext uri="{FF2B5EF4-FFF2-40B4-BE49-F238E27FC236}">
                <a16:creationId xmlns:a16="http://schemas.microsoft.com/office/drawing/2014/main" id="{D6E9EE89-2952-15AB-D32F-B1FA5961B0B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31345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33A0-1764-3DC0-A9D7-7733B04AF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“They may forget what you said, but they will never forget how you made them feel.”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6822A-D1D9-EA6C-D8F4-6F6AB9565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– Carl W. Buechner</a:t>
            </a:r>
          </a:p>
        </p:txBody>
      </p:sp>
    </p:spTree>
    <p:extLst>
      <p:ext uri="{BB962C8B-B14F-4D97-AF65-F5344CB8AC3E}">
        <p14:creationId xmlns:p14="http://schemas.microsoft.com/office/powerpoint/2010/main" val="147103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F81C-2BD8-A4FA-1C47-752CDA281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091" y="3072384"/>
            <a:ext cx="6812280" cy="2889504"/>
          </a:xfrm>
        </p:spPr>
        <p:txBody>
          <a:bodyPr/>
          <a:lstStyle/>
          <a:p>
            <a:r>
              <a:rPr lang="en-US" dirty="0"/>
              <a:t>Key elements of a memorable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53411-4585-040B-5834-42C4EFE7629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84188"/>
            <a:ext cx="7772400" cy="595312"/>
          </a:xfrm>
        </p:spPr>
        <p:txBody>
          <a:bodyPr>
            <a:normAutofit/>
          </a:bodyPr>
          <a:lstStyle/>
          <a:p>
            <a:r>
              <a:rPr lang="en-US" dirty="0"/>
              <a:t>Crafting an engaging, impactful, and professional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9869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50E1-014E-2F32-5FE0-025C2732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70B6-B9DD-8293-E045-C9E0BE21FE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Make eye contact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It builds trust and keeps the audience focused. Successful presentations inform as well as captivate and good eye contact helps everyone stay engaged.</a:t>
            </a:r>
          </a:p>
          <a:p>
            <a:pPr marL="0" indent="0">
              <a:buNone/>
            </a:pPr>
            <a:r>
              <a:rPr lang="en-US" sz="1800" b="1" dirty="0"/>
              <a:t>Tell a story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Storytelling make messages stick. Use personal or industry-related stories. Try the “what, so what, now what” framework to structure your narrative.</a:t>
            </a:r>
          </a:p>
          <a:p>
            <a:pPr marL="0" indent="0">
              <a:buNone/>
            </a:pPr>
            <a:r>
              <a:rPr lang="en-US" sz="1800" b="1" dirty="0"/>
              <a:t>Make it interactive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Encourage interaction by asking questions, taking live polls, or inviting audience input. Use survey tools to collect real-time responses.</a:t>
            </a:r>
          </a:p>
        </p:txBody>
      </p:sp>
    </p:spTree>
    <p:extLst>
      <p:ext uri="{BB962C8B-B14F-4D97-AF65-F5344CB8AC3E}">
        <p14:creationId xmlns:p14="http://schemas.microsoft.com/office/powerpoint/2010/main" val="18792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D2400-94AD-31F6-37F1-0D9392194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50A7-8097-B5C9-4E58-9ED8D14A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02336"/>
            <a:ext cx="10634472" cy="1088136"/>
          </a:xfrm>
        </p:spPr>
        <p:txBody>
          <a:bodyPr>
            <a:normAutofit/>
          </a:bodyPr>
          <a:lstStyle/>
          <a:p>
            <a:r>
              <a:rPr lang="en-US" dirty="0"/>
              <a:t>Engagement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E0E4A8A-55D4-88B9-EAFE-F5DD91417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067416"/>
              </p:ext>
            </p:extLst>
          </p:nvPr>
        </p:nvGraphicFramePr>
        <p:xfrm>
          <a:off x="544513" y="1771650"/>
          <a:ext cx="10653711" cy="45932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1237">
                  <a:extLst>
                    <a:ext uri="{9D8B030D-6E8A-4147-A177-3AD203B41FA5}">
                      <a16:colId xmlns:a16="http://schemas.microsoft.com/office/drawing/2014/main" val="2236123262"/>
                    </a:ext>
                  </a:extLst>
                </a:gridCol>
                <a:gridCol w="3551237">
                  <a:extLst>
                    <a:ext uri="{9D8B030D-6E8A-4147-A177-3AD203B41FA5}">
                      <a16:colId xmlns:a16="http://schemas.microsoft.com/office/drawing/2014/main" val="583127937"/>
                    </a:ext>
                  </a:extLst>
                </a:gridCol>
                <a:gridCol w="3551237">
                  <a:extLst>
                    <a:ext uri="{9D8B030D-6E8A-4147-A177-3AD203B41FA5}">
                      <a16:colId xmlns:a16="http://schemas.microsoft.com/office/drawing/2014/main" val="3633622998"/>
                    </a:ext>
                  </a:extLst>
                </a:gridCol>
              </a:tblGrid>
              <a:tr h="656182">
                <a:tc>
                  <a:txBody>
                    <a:bodyPr/>
                    <a:lstStyle/>
                    <a:p>
                      <a:r>
                        <a:rPr lang="en-US" sz="1800" b="0" dirty="0"/>
                        <a:t>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Impact on engagement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733978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r>
                        <a:rPr lang="en-US" sz="1800" b="0" dirty="0"/>
                        <a:t>Eye contact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80% more audience connection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Business review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163444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r>
                        <a:rPr lang="en-US" sz="1800" b="0" dirty="0"/>
                        <a:t>Storytelling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Increases retention by 22x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University study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465077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r>
                        <a:rPr lang="en-US" sz="1800" b="0" dirty="0"/>
                        <a:t>Interactive polls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Leads to 34% higher engagement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LinkedIn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75176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r>
                        <a:rPr lang="en-US" sz="1800" b="0" dirty="0"/>
                        <a:t>Visual aids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Boosts retention by 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Company research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27124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r>
                        <a:rPr lang="en-US" sz="1800" b="0" dirty="0"/>
                        <a:t>Attention spans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Lasts about 5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Journal article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04910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r>
                        <a:rPr lang="en-US" sz="1800" b="0" dirty="0"/>
                        <a:t>First impressions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Made in the first 15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Industry 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033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37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visuals matter</a:t>
            </a:r>
          </a:p>
        </p:txBody>
      </p:sp>
      <p:pic>
        <p:nvPicPr>
          <p:cNvPr id="11" name="Picture Placeholder 10" descr="A close up of a leaf">
            <a:extLst>
              <a:ext uri="{FF2B5EF4-FFF2-40B4-BE49-F238E27FC236}">
                <a16:creationId xmlns:a16="http://schemas.microsoft.com/office/drawing/2014/main" id="{3398BEF8-3100-5CCE-9D77-26B49F0E2C8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Studies show that 35% of an audience’s retention rate is attributed to visuals, so use these best practices.</a:t>
            </a:r>
          </a:p>
          <a:p>
            <a:pPr marL="0" indent="0">
              <a:buNone/>
            </a:pPr>
            <a:r>
              <a:rPr lang="en-US" sz="1800" b="1" dirty="0"/>
              <a:t>Use high-quality images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Avoid stock photos that feel overused. Use animated images sparingly. Motion should enhance, not distract.</a:t>
            </a:r>
          </a:p>
          <a:p>
            <a:pPr marL="0" indent="0">
              <a:buNone/>
            </a:pPr>
            <a:r>
              <a:rPr lang="en-US" sz="1800" b="1" dirty="0"/>
              <a:t>Leverage infographics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Present complex data in an easy-to-digest format.</a:t>
            </a:r>
          </a:p>
          <a:p>
            <a:pPr marL="0" indent="0">
              <a:buNone/>
            </a:pPr>
            <a:r>
              <a:rPr lang="en-US" sz="1800" b="1" dirty="0"/>
              <a:t>Keep text minimal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Slides should support your speech, not replace it.</a:t>
            </a:r>
          </a:p>
          <a:p>
            <a:pPr marL="0" indent="0">
              <a:buNone/>
            </a:pPr>
            <a:r>
              <a:rPr lang="en-US" sz="1800" b="1" dirty="0"/>
              <a:t>Use brand colors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Maintain consistency in fonts and color palettes for professionalism.</a:t>
            </a:r>
          </a:p>
        </p:txBody>
      </p:sp>
    </p:spTree>
    <p:extLst>
      <p:ext uri="{BB962C8B-B14F-4D97-AF65-F5344CB8AC3E}">
        <p14:creationId xmlns:p14="http://schemas.microsoft.com/office/powerpoint/2010/main" val="194137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32A3-41ED-5C79-EEE4-FB0C4C50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35%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CD8EA-EA7C-8648-6703-261B5BAF00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of an audience’s retention rate is attributed to the visuals used</a:t>
            </a:r>
          </a:p>
        </p:txBody>
      </p:sp>
    </p:spTree>
    <p:extLst>
      <p:ext uri="{BB962C8B-B14F-4D97-AF65-F5344CB8AC3E}">
        <p14:creationId xmlns:p14="http://schemas.microsoft.com/office/powerpoint/2010/main" val="5300112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">
  <a:themeElements>
    <a:clrScheme name="Portal">
      <a:dk1>
        <a:sysClr val="windowText" lastClr="000000"/>
      </a:dk1>
      <a:lt1>
        <a:sysClr val="window" lastClr="FFFFFF"/>
      </a:lt1>
      <a:dk2>
        <a:srgbClr val="051618"/>
      </a:dk2>
      <a:lt2>
        <a:srgbClr val="EEEEE7"/>
      </a:lt2>
      <a:accent1>
        <a:srgbClr val="2E744E"/>
      </a:accent1>
      <a:accent2>
        <a:srgbClr val="64924A"/>
      </a:accent2>
      <a:accent3>
        <a:srgbClr val="A9A747"/>
      </a:accent3>
      <a:accent4>
        <a:srgbClr val="20758C"/>
      </a:accent4>
      <a:accent5>
        <a:srgbClr val="23958F"/>
      </a:accent5>
      <a:accent6>
        <a:srgbClr val="E48754"/>
      </a:accent6>
      <a:hlink>
        <a:srgbClr val="64924A"/>
      </a:hlink>
      <a:folHlink>
        <a:srgbClr val="23958F"/>
      </a:folHlink>
    </a:clrScheme>
    <a:fontScheme name="Portal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rtal_win32_DN_V3" id="{E9FDF70A-E247-4F49-9C0E-6AD845C43691}" vid="{BF28B221-EE61-4668-B95F-EFA93621CE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668EA8-E89D-4943-9315-E81020F99F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3395738-AF4E-4066-B400-6EBBDDBE92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842B2D-4607-4642-A3AF-BEEF34E672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519</Words>
  <Application>Microsoft Office PowerPoint</Application>
  <PresentationFormat>Widescreen</PresentationFormat>
  <Paragraphs>76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Portal</vt:lpstr>
      <vt:lpstr>BASIC PRESENTATION</vt:lpstr>
      <vt:lpstr>Agenda</vt:lpstr>
      <vt:lpstr>Introduction</vt:lpstr>
      <vt:lpstr>“They may forget what you said, but they will never forget how you made them feel.”</vt:lpstr>
      <vt:lpstr>Key elements of a memorable presentation</vt:lpstr>
      <vt:lpstr>Engaging the audience</vt:lpstr>
      <vt:lpstr>Engagement data</vt:lpstr>
      <vt:lpstr>Why visuals matter</vt:lpstr>
      <vt:lpstr>35%</vt:lpstr>
      <vt:lpstr>Delivering with impact</vt:lpstr>
      <vt:lpstr>Effective delivery techniques</vt:lpstr>
      <vt:lpstr>Delivering with confidence </vt:lpstr>
      <vt:lpstr>Conclusion 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2025-08-04T14:52:04Z</dcterms:created>
  <dcterms:modified xsi:type="dcterms:W3CDTF">2025-08-04T14:52:26Z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