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DB4E-CB52-4029-A27A-C331D15E434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1101FF1-C2E3-4AB1-BC62-331CE4B9DD9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53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DB4E-CB52-4029-A27A-C331D15E434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1FF1-C2E3-4AB1-BC62-331CE4B9DD9A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28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DB4E-CB52-4029-A27A-C331D15E434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1FF1-C2E3-4AB1-BC62-331CE4B9DD9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55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DB4E-CB52-4029-A27A-C331D15E434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1FF1-C2E3-4AB1-BC62-331CE4B9DD9A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39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DB4E-CB52-4029-A27A-C331D15E434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1FF1-C2E3-4AB1-BC62-331CE4B9DD9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49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DB4E-CB52-4029-A27A-C331D15E434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1FF1-C2E3-4AB1-BC62-331CE4B9DD9A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46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DB4E-CB52-4029-A27A-C331D15E434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1FF1-C2E3-4AB1-BC62-331CE4B9DD9A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06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DB4E-CB52-4029-A27A-C331D15E434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1FF1-C2E3-4AB1-BC62-331CE4B9DD9A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42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DB4E-CB52-4029-A27A-C331D15E434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1FF1-C2E3-4AB1-BC62-331CE4B9D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67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DB4E-CB52-4029-A27A-C331D15E434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1FF1-C2E3-4AB1-BC62-331CE4B9DD9A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08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085DB4E-CB52-4029-A27A-C331D15E434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1FF1-C2E3-4AB1-BC62-331CE4B9DD9A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5DB4E-CB52-4029-A27A-C331D15E434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1101FF1-C2E3-4AB1-BC62-331CE4B9DD9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89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DISASTER MANAGEMENT HELPLINE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r"/>
            <a:r>
              <a:rPr lang="en-US" sz="5600" dirty="0"/>
              <a:t>PROJECT BY TEAM bs</a:t>
            </a:r>
          </a:p>
          <a:p>
            <a:pPr algn="r"/>
            <a:r>
              <a:rPr lang="en-US" sz="5600" dirty="0"/>
              <a:t>MEMBERS: Abhijeet  </a:t>
            </a:r>
            <a:r>
              <a:rPr lang="en-US" sz="5600" dirty="0" err="1"/>
              <a:t>Khare</a:t>
            </a:r>
            <a:endParaRPr lang="en-US" sz="5600" dirty="0"/>
          </a:p>
          <a:p>
            <a:pPr algn="r"/>
            <a:r>
              <a:rPr lang="en-US" sz="5600" dirty="0" err="1"/>
              <a:t>Arkadeep</a:t>
            </a:r>
            <a:r>
              <a:rPr lang="en-US" sz="5600" dirty="0"/>
              <a:t>  </a:t>
            </a:r>
            <a:r>
              <a:rPr lang="en-US" sz="5600" dirty="0" err="1"/>
              <a:t>chowdhary</a:t>
            </a:r>
            <a:endParaRPr lang="en-US" sz="5600" dirty="0"/>
          </a:p>
          <a:p>
            <a:pPr algn="r"/>
            <a:r>
              <a:rPr lang="en-US" sz="5600" dirty="0" err="1"/>
              <a:t>Khushi</a:t>
            </a:r>
            <a:endParaRPr lang="en-US" sz="5600" dirty="0"/>
          </a:p>
          <a:p>
            <a:pPr algn="r"/>
            <a:r>
              <a:rPr lang="en-US" sz="5600" dirty="0"/>
              <a:t>K </a:t>
            </a:r>
            <a:r>
              <a:rPr lang="en-US" sz="5600" dirty="0" err="1"/>
              <a:t>Pallavi</a:t>
            </a:r>
            <a:endParaRPr lang="en-US" sz="5600" dirty="0"/>
          </a:p>
          <a:p>
            <a:pPr algn="r"/>
            <a:r>
              <a:rPr lang="en-US" sz="5600" dirty="0" err="1"/>
              <a:t>Preeti</a:t>
            </a:r>
            <a:r>
              <a:rPr lang="en-US" sz="5600" dirty="0"/>
              <a:t> Singh</a:t>
            </a:r>
          </a:p>
          <a:p>
            <a:pPr algn="r"/>
            <a:r>
              <a:rPr lang="en-US" sz="5600" dirty="0" err="1"/>
              <a:t>Spandan</a:t>
            </a:r>
            <a:endParaRPr lang="en-US" sz="5600" dirty="0"/>
          </a:p>
          <a:p>
            <a:pPr algn="r"/>
            <a:endParaRPr lang="en-US" sz="5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7047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Challenges and Solutions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Accuracy:</a:t>
            </a:r>
            <a:endParaRPr lang="en-US" dirty="0"/>
          </a:p>
          <a:p>
            <a:pPr lvl="1"/>
            <a:r>
              <a:rPr lang="en-US" dirty="0"/>
              <a:t>Regular updates and validation from trusted sources to ensure reliability.</a:t>
            </a:r>
          </a:p>
          <a:p>
            <a:r>
              <a:rPr lang="en-US" b="1" dirty="0"/>
              <a:t>User Engagement:</a:t>
            </a:r>
            <a:endParaRPr lang="en-US" dirty="0"/>
          </a:p>
          <a:p>
            <a:pPr lvl="1"/>
            <a:r>
              <a:rPr lang="en-US" dirty="0"/>
              <a:t>Awareness campaigns and partnerships with local authorities to encourage community participation.</a:t>
            </a:r>
          </a:p>
          <a:p>
            <a:r>
              <a:rPr lang="en-US" b="1" dirty="0"/>
              <a:t>Scalability:</a:t>
            </a:r>
            <a:endParaRPr lang="en-US" dirty="0"/>
          </a:p>
          <a:p>
            <a:pPr lvl="1"/>
            <a:r>
              <a:rPr lang="en-US" dirty="0"/>
              <a:t>Cloud infrastructure to handle high traffic during disaster situations.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966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Summary:</a:t>
            </a:r>
            <a:endParaRPr lang="en-US" dirty="0"/>
          </a:p>
          <a:p>
            <a:pPr lvl="1"/>
            <a:r>
              <a:rPr lang="en-US" dirty="0"/>
              <a:t>Our disaster management website will significantly contribute to reducing the impact of disasters through timely information, resources, and a supportive platform for missing persons.</a:t>
            </a:r>
          </a:p>
          <a:p>
            <a:r>
              <a:rPr lang="en-US" b="1" dirty="0"/>
              <a:t>Call to Action:</a:t>
            </a:r>
            <a:endParaRPr lang="en-US" dirty="0"/>
          </a:p>
          <a:p>
            <a:pPr lvl="1"/>
            <a:r>
              <a:rPr lang="en-US" dirty="0"/>
              <a:t>Let's work together to make our communities safer and more resilient!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0409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599B-5B3F-AA4C-37EA-B82BAD926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481" y="302321"/>
            <a:ext cx="9603275" cy="1049235"/>
          </a:xfrm>
        </p:spPr>
        <p:txBody>
          <a:bodyPr/>
          <a:lstStyle/>
          <a:p>
            <a:r>
              <a:rPr lang="en-IN" sz="4400" b="1" dirty="0"/>
              <a:t>Prototype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44F74D-B339-5BA3-B5FC-1D354927E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146" y="1376602"/>
            <a:ext cx="10071422" cy="4654459"/>
          </a:xfrm>
        </p:spPr>
      </p:pic>
    </p:spTree>
    <p:extLst>
      <p:ext uri="{BB962C8B-B14F-4D97-AF65-F5344CB8AC3E}">
        <p14:creationId xmlns:p14="http://schemas.microsoft.com/office/powerpoint/2010/main" val="2187436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THANKYOU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058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Objective:</a:t>
            </a:r>
            <a:br>
              <a:rPr lang="en-US" dirty="0"/>
            </a:br>
            <a:r>
              <a:rPr lang="en-US" dirty="0"/>
              <a:t>To develop a comprehensive disaster management website that aids in risk mitigation, preparedness, and response during disasters.</a:t>
            </a:r>
          </a:p>
          <a:p>
            <a:r>
              <a:rPr lang="en-US" b="1" dirty="0"/>
              <a:t>Vision:</a:t>
            </a:r>
            <a:br>
              <a:rPr lang="en-US" dirty="0"/>
            </a:br>
            <a:r>
              <a:rPr lang="en-US" dirty="0"/>
              <a:t>Create a platform that provides timely information, resources, and tools to help people stay safe and connected before, during, and after a disaster.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037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Current Challenges in Disaster Management:</a:t>
            </a:r>
          </a:p>
          <a:p>
            <a:r>
              <a:rPr lang="en-US" dirty="0"/>
              <a:t>Lack of real-time information and updates during disasters.</a:t>
            </a:r>
          </a:p>
          <a:p>
            <a:r>
              <a:rPr lang="en-US" dirty="0"/>
              <a:t>Inadequate preparedness and awareness among communities.</a:t>
            </a:r>
          </a:p>
          <a:p>
            <a:r>
              <a:rPr lang="en-US" dirty="0"/>
              <a:t>Difficulty in locating essential services such as hospitals and emergency shelters.</a:t>
            </a:r>
          </a:p>
          <a:p>
            <a:r>
              <a:rPr lang="en-US" dirty="0"/>
              <a:t>Lack of a centralized platform for reporting missing people and finding them.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721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Our Solution:</a:t>
            </a:r>
            <a:br>
              <a:rPr lang="en-US" dirty="0"/>
            </a:br>
            <a:r>
              <a:rPr lang="en-US" dirty="0"/>
              <a:t>A user-friendly website that offers crucial information and resources related to disaster preparedness, response, and recovery.</a:t>
            </a:r>
          </a:p>
          <a:p>
            <a:pPr marL="0" indent="0">
              <a:buNone/>
            </a:pPr>
            <a:r>
              <a:rPr lang="en-US" b="1" dirty="0"/>
              <a:t>Features:</a:t>
            </a:r>
          </a:p>
          <a:p>
            <a:pPr marL="0" indent="0">
              <a:buNone/>
            </a:pPr>
            <a:r>
              <a:rPr lang="en-US" dirty="0"/>
              <a:t>Precautions to take before a disaster.</a:t>
            </a:r>
          </a:p>
          <a:p>
            <a:r>
              <a:rPr lang="en-US" dirty="0"/>
              <a:t>Real-time remedies and actions during disasters.</a:t>
            </a:r>
          </a:p>
          <a:p>
            <a:r>
              <a:rPr lang="en-US" dirty="0"/>
              <a:t>Locating nearby hospitals and shelters.</a:t>
            </a:r>
          </a:p>
          <a:p>
            <a:r>
              <a:rPr lang="en-US" dirty="0"/>
              <a:t>Providing emergency helpline numbers.</a:t>
            </a:r>
          </a:p>
          <a:p>
            <a:r>
              <a:rPr lang="en-US" dirty="0"/>
              <a:t>Weather news and updates on ongoing calamities using API integration.</a:t>
            </a:r>
          </a:p>
          <a:p>
            <a:r>
              <a:rPr lang="en-US" dirty="0"/>
              <a:t>Registration and search feature for missing people.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009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 and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988840"/>
            <a:ext cx="4500405" cy="34506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Precautions and Preparedness:</a:t>
            </a:r>
          </a:p>
          <a:p>
            <a:r>
              <a:rPr lang="en-US" dirty="0"/>
              <a:t>Detailed guides on what to do before various types of disasters (earthquakes, floods, etc.).</a:t>
            </a:r>
          </a:p>
          <a:p>
            <a:r>
              <a:rPr lang="en-US" dirty="0"/>
              <a:t>Checklists for emergency kits, evacuation plans, etc.</a:t>
            </a:r>
          </a:p>
          <a:p>
            <a:pPr marL="0" indent="0">
              <a:buNone/>
            </a:pPr>
            <a:r>
              <a:rPr lang="en-US" b="1" dirty="0"/>
              <a:t>During Disaster:</a:t>
            </a:r>
          </a:p>
          <a:p>
            <a:r>
              <a:rPr lang="en-US" dirty="0"/>
              <a:t>Real-time weather updates and disaster alerts.</a:t>
            </a:r>
          </a:p>
          <a:p>
            <a:r>
              <a:rPr lang="en-US" dirty="0"/>
              <a:t>Safety tips to follow during the disaster.</a:t>
            </a:r>
          </a:p>
          <a:p>
            <a:r>
              <a:rPr lang="en-US" dirty="0"/>
              <a:t>Maps and navigation to nearby hospitals, shelters, and safe zones.</a:t>
            </a:r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038DFD-5195-D578-680D-D4C7C7CCAFBD}"/>
              </a:ext>
            </a:extLst>
          </p:cNvPr>
          <p:cNvSpPr txBox="1">
            <a:spLocks/>
          </p:cNvSpPr>
          <p:nvPr/>
        </p:nvSpPr>
        <p:spPr>
          <a:xfrm>
            <a:off x="6105015" y="1875684"/>
            <a:ext cx="450040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Post-Disaster:</a:t>
            </a:r>
          </a:p>
          <a:p>
            <a:r>
              <a:rPr lang="en-US" dirty="0"/>
              <a:t>First aid tips and emergency response guidelines.</a:t>
            </a:r>
          </a:p>
          <a:p>
            <a:r>
              <a:rPr lang="en-US" dirty="0"/>
              <a:t>Updates on ongoing rescue operations and relief camps.</a:t>
            </a:r>
          </a:p>
          <a:p>
            <a:pPr marL="0" indent="0">
              <a:buNone/>
            </a:pPr>
            <a:r>
              <a:rPr lang="en-US" b="1" dirty="0"/>
              <a:t>Missing Persons Registry:</a:t>
            </a:r>
          </a:p>
          <a:p>
            <a:r>
              <a:rPr lang="en-US" dirty="0"/>
              <a:t>Form to register missing persons.</a:t>
            </a:r>
          </a:p>
          <a:p>
            <a:r>
              <a:rPr lang="en-US" dirty="0"/>
              <a:t>Database to search for missing people.</a:t>
            </a:r>
          </a:p>
          <a:p>
            <a:r>
              <a:rPr lang="en-US" dirty="0"/>
              <a:t>Notification system to alert about found persons.</a:t>
            </a:r>
          </a:p>
        </p:txBody>
      </p:sp>
    </p:spTree>
    <p:extLst>
      <p:ext uri="{BB962C8B-B14F-4D97-AF65-F5344CB8AC3E}">
        <p14:creationId xmlns:p14="http://schemas.microsoft.com/office/powerpoint/2010/main" val="3685207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Technology Stack:</a:t>
            </a:r>
          </a:p>
          <a:p>
            <a:r>
              <a:rPr lang="en-IN" dirty="0"/>
              <a:t>Frontend: HTML, CSS, JavaScript, React (or other framework).</a:t>
            </a:r>
          </a:p>
          <a:p>
            <a:r>
              <a:rPr lang="en-IN" dirty="0"/>
              <a:t>Backend: Node.js, (or relevant server-side language).</a:t>
            </a:r>
          </a:p>
          <a:p>
            <a:r>
              <a:rPr lang="en-IN" dirty="0"/>
              <a:t>Database: MySQL, for storing data on missing persons, hospitals, etc.</a:t>
            </a:r>
          </a:p>
          <a:p>
            <a:r>
              <a:rPr lang="en-IN" dirty="0"/>
              <a:t>APIs: Integration with weather and news APIs for real-time updates.</a:t>
            </a:r>
          </a:p>
          <a:p>
            <a:r>
              <a:rPr lang="en-IN" dirty="0"/>
              <a:t>Geolocation: Google Maps API for locating hospitals and safe zones.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9610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 Integrations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Weather and News Updates: </a:t>
            </a:r>
            <a:r>
              <a:rPr lang="en-US" dirty="0"/>
              <a:t>Integration with third-party APIs to provide real-time information about weather conditions, disaster news, and warnings.</a:t>
            </a:r>
          </a:p>
          <a:p>
            <a:r>
              <a:rPr lang="en-US" b="1" dirty="0"/>
              <a:t>Geolocation and Navigation: </a:t>
            </a:r>
            <a:r>
              <a:rPr lang="en-US" dirty="0"/>
              <a:t>Google Maps API to show nearby hospitals, shelters, and safe routes during emergencies.</a:t>
            </a:r>
          </a:p>
          <a:p>
            <a:r>
              <a:rPr lang="en-US" b="1" dirty="0"/>
              <a:t>Emergency Contacts: </a:t>
            </a:r>
            <a:r>
              <a:rPr lang="en-US" dirty="0"/>
              <a:t>Integration with local government databases to provide up-to-date helpline numbers and emergency contacts.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4862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Benefits and Impact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Community Awareness and Preparedness:</a:t>
            </a:r>
            <a:endParaRPr lang="en-US" dirty="0"/>
          </a:p>
          <a:p>
            <a:pPr lvl="1"/>
            <a:r>
              <a:rPr lang="en-US" dirty="0"/>
              <a:t>Empower individuals with knowledge and tools to handle disasters effectively.</a:t>
            </a:r>
          </a:p>
          <a:p>
            <a:r>
              <a:rPr lang="en-US" b="1" dirty="0"/>
              <a:t>Life-Saving Information:</a:t>
            </a:r>
            <a:endParaRPr lang="en-US" dirty="0"/>
          </a:p>
          <a:p>
            <a:pPr lvl="1"/>
            <a:r>
              <a:rPr lang="en-US" dirty="0"/>
              <a:t>Quick access to emergency services and guidelines can save lives.</a:t>
            </a:r>
          </a:p>
          <a:p>
            <a:r>
              <a:rPr lang="en-US" b="1" dirty="0"/>
              <a:t>Efficient Rescue Operations:</a:t>
            </a:r>
            <a:endParaRPr lang="en-US" dirty="0"/>
          </a:p>
          <a:p>
            <a:pPr lvl="1"/>
            <a:r>
              <a:rPr lang="en-US" dirty="0"/>
              <a:t>Centralized information aids in faster and organized rescue efforts.</a:t>
            </a:r>
          </a:p>
          <a:p>
            <a:r>
              <a:rPr lang="en-US" b="1" dirty="0"/>
              <a:t>Reuniting Families:</a:t>
            </a:r>
            <a:endParaRPr lang="en-US" dirty="0"/>
          </a:p>
          <a:p>
            <a:pPr lvl="1"/>
            <a:r>
              <a:rPr lang="en-US" dirty="0"/>
              <a:t>Missing persons registry helps in finding and reuniting families separated during disasters.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3623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Future Scope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AI and Machine Learning:</a:t>
            </a:r>
            <a:endParaRPr lang="en-IN" dirty="0"/>
          </a:p>
          <a:p>
            <a:pPr lvl="1"/>
            <a:r>
              <a:rPr lang="en-IN" dirty="0"/>
              <a:t>Predictive analytics to anticipate disasters and automate emergency responses.</a:t>
            </a:r>
          </a:p>
          <a:p>
            <a:r>
              <a:rPr lang="en-IN" b="1" dirty="0"/>
              <a:t>Social Media Integration:</a:t>
            </a:r>
            <a:endParaRPr lang="en-IN" dirty="0"/>
          </a:p>
          <a:p>
            <a:pPr lvl="1"/>
            <a:r>
              <a:rPr lang="en-IN" dirty="0"/>
              <a:t>Real-time updates and alerts via social media platforms.</a:t>
            </a:r>
          </a:p>
          <a:p>
            <a:r>
              <a:rPr lang="en-IN" b="1" dirty="0"/>
              <a:t>Community Feedback Loop:</a:t>
            </a:r>
            <a:endParaRPr lang="en-IN" dirty="0"/>
          </a:p>
          <a:p>
            <a:pPr lvl="1"/>
            <a:r>
              <a:rPr lang="en-IN" dirty="0"/>
              <a:t>User feedback system to continuously improve the platform's features and accuracy.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175236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54</TotalTime>
  <Words>642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DISASTER MANAGEMENT HELPLINE</vt:lpstr>
      <vt:lpstr>INTRODUCTION</vt:lpstr>
      <vt:lpstr>Problem Statement</vt:lpstr>
      <vt:lpstr>Solution Overview</vt:lpstr>
      <vt:lpstr>Key Features and Functionalities</vt:lpstr>
      <vt:lpstr>Technical Implementation</vt:lpstr>
      <vt:lpstr>API Integrations</vt:lpstr>
      <vt:lpstr>Benefits and Impact </vt:lpstr>
      <vt:lpstr>Future Scope </vt:lpstr>
      <vt:lpstr>Challenges and Solutions </vt:lpstr>
      <vt:lpstr>Conclusion </vt:lpstr>
      <vt:lpstr>Prototype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DISASTER MANAGEMENT HELPLINE</dc:title>
  <dc:creator>Preeti</dc:creator>
  <cp:lastModifiedBy>Abhijeet Khare</cp:lastModifiedBy>
  <cp:revision>6</cp:revision>
  <dcterms:created xsi:type="dcterms:W3CDTF">2024-09-03T19:15:03Z</dcterms:created>
  <dcterms:modified xsi:type="dcterms:W3CDTF">2024-09-04T21:21:32Z</dcterms:modified>
</cp:coreProperties>
</file>