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3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28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55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9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9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6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6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2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7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08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8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029185" cy="2060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11824" y="476672"/>
            <a:ext cx="6480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Ministry: </a:t>
            </a:r>
            <a:r>
              <a:rPr lang="en-US" sz="2400" dirty="0" smtClean="0"/>
              <a:t>Ministry Of Education’s Innovation Cell (MIC)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Problem Statement ID: </a:t>
            </a:r>
            <a:r>
              <a:rPr lang="en-US" sz="2400" dirty="0" smtClean="0"/>
              <a:t>1587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Problem Statement Title</a:t>
            </a:r>
            <a:r>
              <a:rPr lang="en-US" sz="2400" dirty="0" smtClean="0"/>
              <a:t>: Student Innovation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Team Name: </a:t>
            </a:r>
            <a:r>
              <a:rPr lang="en-US" sz="2400" b="1" dirty="0" smtClean="0"/>
              <a:t> </a:t>
            </a:r>
            <a:r>
              <a:rPr lang="en-US" sz="2400" dirty="0" smtClean="0"/>
              <a:t>Team BS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Description : </a:t>
            </a:r>
            <a:r>
              <a:rPr lang="en-US" sz="2400" dirty="0" smtClean="0"/>
              <a:t>Disaster Management includes ideas related to risk mitigation and planning before, after or duration of disaster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Institution Name: </a:t>
            </a:r>
            <a:r>
              <a:rPr lang="en-US" sz="2400" dirty="0" smtClean="0"/>
              <a:t>SRM Institute Of Science And Technology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Theme Name: </a:t>
            </a:r>
            <a:r>
              <a:rPr lang="en-US" sz="2400" dirty="0" smtClean="0"/>
              <a:t>Disaster Management</a:t>
            </a:r>
          </a:p>
        </p:txBody>
      </p:sp>
    </p:spTree>
    <p:extLst>
      <p:ext uri="{BB962C8B-B14F-4D97-AF65-F5344CB8AC3E}">
        <p14:creationId xmlns:p14="http://schemas.microsoft.com/office/powerpoint/2010/main" val="2321741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Future Scope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AI and Machine Learning:</a:t>
            </a:r>
            <a:endParaRPr lang="en-IN" dirty="0"/>
          </a:p>
          <a:p>
            <a:pPr lvl="1"/>
            <a:r>
              <a:rPr lang="en-IN" dirty="0"/>
              <a:t>Predictive analytics to anticipate disasters and automate emergency responses.</a:t>
            </a:r>
          </a:p>
          <a:p>
            <a:r>
              <a:rPr lang="en-IN" b="1" dirty="0"/>
              <a:t>Social Media Integration:</a:t>
            </a:r>
            <a:endParaRPr lang="en-IN" dirty="0"/>
          </a:p>
          <a:p>
            <a:pPr lvl="1"/>
            <a:r>
              <a:rPr lang="en-IN" dirty="0"/>
              <a:t>Real-time updates and alerts via social media platforms.</a:t>
            </a:r>
          </a:p>
          <a:p>
            <a:r>
              <a:rPr lang="en-IN" b="1" dirty="0"/>
              <a:t>Community Feedback Loop:</a:t>
            </a:r>
            <a:endParaRPr lang="en-IN" dirty="0"/>
          </a:p>
          <a:p>
            <a:pPr lvl="1"/>
            <a:r>
              <a:rPr lang="en-IN" dirty="0"/>
              <a:t>User feedback system to continuously improve the platform's features and accuracy.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0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5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Challenges and Solutions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Accuracy:</a:t>
            </a:r>
            <a:endParaRPr lang="en-US" dirty="0"/>
          </a:p>
          <a:p>
            <a:pPr lvl="1"/>
            <a:r>
              <a:rPr lang="en-US" dirty="0"/>
              <a:t>Regular updates and validation from trusted sources to ensure reliability.</a:t>
            </a:r>
          </a:p>
          <a:p>
            <a:r>
              <a:rPr lang="en-US" b="1" dirty="0"/>
              <a:t>User Engagement:</a:t>
            </a:r>
            <a:endParaRPr lang="en-US" dirty="0"/>
          </a:p>
          <a:p>
            <a:pPr lvl="1"/>
            <a:r>
              <a:rPr lang="en-US" dirty="0"/>
              <a:t>Awareness campaigns and partnerships with local authorities to encourage community participation.</a:t>
            </a:r>
          </a:p>
          <a:p>
            <a:r>
              <a:rPr lang="en-US" b="1" dirty="0"/>
              <a:t>Scalability:</a:t>
            </a:r>
            <a:endParaRPr lang="en-US" dirty="0"/>
          </a:p>
          <a:p>
            <a:pPr lvl="1"/>
            <a:r>
              <a:rPr lang="en-US" dirty="0"/>
              <a:t>Cloud infrastructure to handle high traffic during disaster situations.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0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6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Summary:</a:t>
            </a:r>
            <a:endParaRPr lang="en-US" dirty="0"/>
          </a:p>
          <a:p>
            <a:pPr lvl="1"/>
            <a:r>
              <a:rPr lang="en-US" dirty="0"/>
              <a:t>Our disaster management website will significantly contribute to reducing the impact of disasters through timely information, resources, and a supportive platform for missing persons.</a:t>
            </a:r>
          </a:p>
          <a:p>
            <a:r>
              <a:rPr lang="en-US" b="1" dirty="0"/>
              <a:t>Call to Action:</a:t>
            </a:r>
            <a:endParaRPr lang="en-US" dirty="0"/>
          </a:p>
          <a:p>
            <a:pPr lvl="1"/>
            <a:r>
              <a:rPr lang="en-US" dirty="0"/>
              <a:t>Let's work together to make our communities safer and more resilient!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0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0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3599B-5B3F-AA4C-37EA-B82BAD92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481" y="302321"/>
            <a:ext cx="9603275" cy="1049235"/>
          </a:xfrm>
        </p:spPr>
        <p:txBody>
          <a:bodyPr/>
          <a:lstStyle/>
          <a:p>
            <a:r>
              <a:rPr lang="en-IN" sz="4400" b="1" dirty="0"/>
              <a:t>Prototype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0"/>
            <a:ext cx="1512168" cy="151216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340768"/>
            <a:ext cx="10081120" cy="4392488"/>
          </a:xfrm>
        </p:spPr>
      </p:pic>
    </p:spTree>
    <p:extLst>
      <p:ext uri="{BB962C8B-B14F-4D97-AF65-F5344CB8AC3E}">
        <p14:creationId xmlns:p14="http://schemas.microsoft.com/office/powerpoint/2010/main" val="218743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58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DISASTER MANAGEMENT </a:t>
            </a:r>
            <a:r>
              <a:rPr lang="en-US" dirty="0"/>
              <a:t>HELPLINE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r>
              <a:rPr lang="en-US" sz="5600" dirty="0"/>
              <a:t>PROJECT BY TEAM bs</a:t>
            </a:r>
          </a:p>
          <a:p>
            <a:pPr algn="r"/>
            <a:r>
              <a:rPr lang="en-US" sz="5600" dirty="0"/>
              <a:t>MEMBERS: Abhijeet  </a:t>
            </a:r>
            <a:r>
              <a:rPr lang="en-US" sz="5600" dirty="0" err="1"/>
              <a:t>Khare</a:t>
            </a:r>
            <a:endParaRPr lang="en-US" sz="5600" dirty="0"/>
          </a:p>
          <a:p>
            <a:pPr algn="r"/>
            <a:r>
              <a:rPr lang="en-US" sz="5600" dirty="0" err="1"/>
              <a:t>Arkadeep</a:t>
            </a:r>
            <a:r>
              <a:rPr lang="en-US" sz="5600" dirty="0"/>
              <a:t>  </a:t>
            </a:r>
            <a:r>
              <a:rPr lang="en-US" sz="5600" dirty="0" err="1"/>
              <a:t>chowdhary</a:t>
            </a:r>
            <a:endParaRPr lang="en-US" sz="5600" dirty="0"/>
          </a:p>
          <a:p>
            <a:pPr algn="r"/>
            <a:r>
              <a:rPr lang="en-US" sz="5600" dirty="0" err="1"/>
              <a:t>Khushi</a:t>
            </a:r>
            <a:endParaRPr lang="en-US" sz="5600" dirty="0"/>
          </a:p>
          <a:p>
            <a:pPr algn="r"/>
            <a:r>
              <a:rPr lang="en-US" sz="5600" dirty="0"/>
              <a:t>K </a:t>
            </a:r>
            <a:r>
              <a:rPr lang="en-US" sz="5600" dirty="0" err="1"/>
              <a:t>Pallavi</a:t>
            </a:r>
            <a:endParaRPr lang="en-US" sz="5600" dirty="0"/>
          </a:p>
          <a:p>
            <a:pPr algn="r"/>
            <a:r>
              <a:rPr lang="en-US" sz="5600" dirty="0" err="1"/>
              <a:t>Preeti</a:t>
            </a:r>
            <a:r>
              <a:rPr lang="en-US" sz="5600" dirty="0"/>
              <a:t> Singh</a:t>
            </a:r>
          </a:p>
          <a:p>
            <a:pPr algn="r"/>
            <a:r>
              <a:rPr lang="en-US" sz="5600" dirty="0" err="1"/>
              <a:t>Spandan</a:t>
            </a:r>
            <a:endParaRPr lang="en-US" sz="5600" dirty="0"/>
          </a:p>
          <a:p>
            <a:pPr algn="r"/>
            <a:endParaRPr lang="en-US" sz="5600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0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4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develop a comprehensive disaster management website that aids in risk mitigation, preparedness, and response during disasters.</a:t>
            </a:r>
          </a:p>
          <a:p>
            <a:r>
              <a:rPr lang="en-US" b="1" dirty="0"/>
              <a:t>Vision: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Create a platform that provides timely information, resources, and tools to help people stay safe and connected before, during, and after a disaster.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0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7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Current Challenges in Disaster Management:</a:t>
            </a:r>
          </a:p>
          <a:p>
            <a:r>
              <a:rPr lang="en-US" dirty="0"/>
              <a:t>Lack of real-time information and updates during disasters.</a:t>
            </a:r>
          </a:p>
          <a:p>
            <a:r>
              <a:rPr lang="en-US" dirty="0"/>
              <a:t>Inadequate preparedness and awareness among communities.</a:t>
            </a:r>
          </a:p>
          <a:p>
            <a:r>
              <a:rPr lang="en-US" dirty="0"/>
              <a:t>Difficulty in locating essential services such as hospitals and emergency shelters.</a:t>
            </a:r>
          </a:p>
          <a:p>
            <a:r>
              <a:rPr lang="en-US" dirty="0"/>
              <a:t>Lack of a centralized platform for reporting missing people and finding them</a:t>
            </a:r>
            <a:r>
              <a:rPr lang="en-US" dirty="0" smtClean="0"/>
              <a:t>.</a:t>
            </a:r>
          </a:p>
          <a:p>
            <a:r>
              <a:rPr lang="en-US" dirty="0"/>
              <a:t>Businesses not having a structured way to offer disaster-specific supplies or services when needed most.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44624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1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Our Solution: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user-friendly website that offers crucial information and resources related to disaster preparedness, response, and recovery.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pPr marL="0" indent="0">
              <a:buNone/>
            </a:pPr>
            <a:r>
              <a:rPr lang="en-US" dirty="0"/>
              <a:t>Precautions to take before a disaster.</a:t>
            </a:r>
          </a:p>
          <a:p>
            <a:r>
              <a:rPr lang="en-US" dirty="0"/>
              <a:t>Real-time remedies and actions during disasters.</a:t>
            </a:r>
          </a:p>
          <a:p>
            <a:r>
              <a:rPr lang="en-US" dirty="0"/>
              <a:t>Locating nearby hospitals and shelters.</a:t>
            </a:r>
          </a:p>
          <a:p>
            <a:r>
              <a:rPr lang="en-US" dirty="0"/>
              <a:t>Providing emergency helpline numbers.</a:t>
            </a:r>
          </a:p>
          <a:p>
            <a:r>
              <a:rPr lang="en-US" dirty="0"/>
              <a:t>Weather news and updates on ongoing calamities using API integration.</a:t>
            </a:r>
          </a:p>
          <a:p>
            <a:r>
              <a:rPr lang="en-US" dirty="0"/>
              <a:t>Registration and search feature for missing people</a:t>
            </a:r>
            <a:r>
              <a:rPr lang="en-US" dirty="0" smtClean="0"/>
              <a:t>.</a:t>
            </a:r>
          </a:p>
          <a:p>
            <a:r>
              <a:rPr lang="en-US" dirty="0"/>
              <a:t>A platform for businesses to raise tenders and offer disaster-related products or services.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0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9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and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88840"/>
            <a:ext cx="4500405" cy="3450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Precautions and Preparedness:</a:t>
            </a:r>
          </a:p>
          <a:p>
            <a:r>
              <a:rPr lang="en-US" dirty="0"/>
              <a:t>Detailed guides on what to do before various types of disasters (earthquakes, floods, etc.).</a:t>
            </a:r>
          </a:p>
          <a:p>
            <a:r>
              <a:rPr lang="en-US" dirty="0"/>
              <a:t>Checklists for emergency kits, evacuation plans, etc.</a:t>
            </a:r>
          </a:p>
          <a:p>
            <a:pPr marL="0" indent="0">
              <a:buNone/>
            </a:pPr>
            <a:r>
              <a:rPr lang="en-US" b="1" dirty="0"/>
              <a:t>During Disaster:</a:t>
            </a:r>
          </a:p>
          <a:p>
            <a:r>
              <a:rPr lang="en-US" dirty="0"/>
              <a:t>Real-time weather updates and disaster alerts.</a:t>
            </a:r>
          </a:p>
          <a:p>
            <a:r>
              <a:rPr lang="en-US" dirty="0"/>
              <a:t>Safety tips to follow during the disaster.</a:t>
            </a:r>
          </a:p>
          <a:p>
            <a:r>
              <a:rPr lang="en-US" dirty="0"/>
              <a:t>Maps and navigation to nearby hospitals, shelters, and safe zones.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B038DFD-5195-D578-680D-D4C7C7CCAFBD}"/>
              </a:ext>
            </a:extLst>
          </p:cNvPr>
          <p:cNvSpPr txBox="1">
            <a:spLocks/>
          </p:cNvSpPr>
          <p:nvPr/>
        </p:nvSpPr>
        <p:spPr>
          <a:xfrm>
            <a:off x="6105014" y="1897516"/>
            <a:ext cx="4500405" cy="46998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300" b="1" dirty="0" smtClean="0"/>
              <a:t>Tender</a:t>
            </a:r>
            <a:r>
              <a:rPr lang="en-US" sz="4300" b="1" dirty="0" smtClean="0"/>
              <a:t>:</a:t>
            </a:r>
            <a:endParaRPr lang="en-US" sz="4300" b="1" dirty="0"/>
          </a:p>
          <a:p>
            <a:r>
              <a:rPr lang="en-US" sz="4000" dirty="0"/>
              <a:t>Marketplace for businesses to submit tenders for disaster-specific </a:t>
            </a:r>
            <a:r>
              <a:rPr lang="en-US" sz="4000" dirty="0" smtClean="0"/>
              <a:t>Government </a:t>
            </a:r>
            <a:r>
              <a:rPr lang="en-US" sz="4000" dirty="0"/>
              <a:t>agencies and NGOs can browse and procure necessary goods or services.</a:t>
            </a:r>
          </a:p>
          <a:p>
            <a:r>
              <a:rPr lang="en-US" sz="4000" dirty="0"/>
              <a:t>Facilitates private-public collaboration during crises.</a:t>
            </a:r>
          </a:p>
          <a:p>
            <a:r>
              <a:rPr lang="en-US" sz="4000" dirty="0"/>
              <a:t>Ensures timely availability of critical resources</a:t>
            </a:r>
            <a:r>
              <a:rPr lang="en-US" sz="2300" dirty="0" smtClean="0"/>
              <a:t>.</a:t>
            </a:r>
            <a:endParaRPr lang="en-US" sz="2300" b="1" dirty="0" smtClean="0"/>
          </a:p>
          <a:p>
            <a:pPr marL="0" indent="0">
              <a:buNone/>
            </a:pPr>
            <a:r>
              <a:rPr lang="en-US" sz="4300" b="1" dirty="0" smtClean="0"/>
              <a:t>Missing Persons Registry:</a:t>
            </a:r>
          </a:p>
          <a:p>
            <a:r>
              <a:rPr lang="en-US" sz="4000" dirty="0" smtClean="0"/>
              <a:t>Form </a:t>
            </a:r>
            <a:r>
              <a:rPr lang="en-US" sz="4000" dirty="0"/>
              <a:t>to register missing persons.</a:t>
            </a:r>
          </a:p>
          <a:p>
            <a:r>
              <a:rPr lang="en-US" sz="4000" dirty="0"/>
              <a:t>Database to search for missing people.</a:t>
            </a:r>
          </a:p>
          <a:p>
            <a:r>
              <a:rPr lang="en-US" sz="4000" dirty="0"/>
              <a:t>Notification system to alert about found persons</a:t>
            </a:r>
            <a:r>
              <a:rPr lang="en-US" sz="1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0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0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Technology Stack:</a:t>
            </a:r>
          </a:p>
          <a:p>
            <a:r>
              <a:rPr lang="en-IN" dirty="0"/>
              <a:t>Frontend: HTML, CSS, JavaScript, React (or other framework).</a:t>
            </a:r>
          </a:p>
          <a:p>
            <a:r>
              <a:rPr lang="en-IN" dirty="0"/>
              <a:t>Backend: Node.js, (or relevant server-side language).</a:t>
            </a:r>
          </a:p>
          <a:p>
            <a:r>
              <a:rPr lang="en-IN" dirty="0"/>
              <a:t>Database: MySQL, for storing data on missing persons, hospitals, etc.</a:t>
            </a:r>
          </a:p>
          <a:p>
            <a:r>
              <a:rPr lang="en-IN" dirty="0"/>
              <a:t>APIs: Integration with weather and news APIs for real-time updates.</a:t>
            </a:r>
          </a:p>
          <a:p>
            <a:r>
              <a:rPr lang="en-IN" dirty="0"/>
              <a:t>Geolocation: Google Maps API for locating hospitals and safe zones.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0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1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Integrations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Weather and News Updates: </a:t>
            </a:r>
            <a:r>
              <a:rPr lang="en-US" dirty="0"/>
              <a:t>Integration with third-party APIs to provide real-time information about weather conditions, disaster news, and warnings.</a:t>
            </a:r>
          </a:p>
          <a:p>
            <a:r>
              <a:rPr lang="en-US" b="1" dirty="0"/>
              <a:t>Geolocation and Navigation: </a:t>
            </a:r>
            <a:r>
              <a:rPr lang="en-US" dirty="0"/>
              <a:t>Google Maps API to show nearby hospitals, shelters, and safe routes during emergencies.</a:t>
            </a:r>
          </a:p>
          <a:p>
            <a:r>
              <a:rPr lang="en-US" b="1" dirty="0"/>
              <a:t>Emergency Contacts: </a:t>
            </a:r>
            <a:r>
              <a:rPr lang="en-US" dirty="0"/>
              <a:t>Integration with local government databases to provide up-to-date helpline numbers and emergency contacts.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0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6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and Impact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Community Awareness and Preparedness:</a:t>
            </a:r>
            <a:endParaRPr lang="en-US" dirty="0"/>
          </a:p>
          <a:p>
            <a:pPr lvl="1"/>
            <a:r>
              <a:rPr lang="en-US" dirty="0"/>
              <a:t>Empower individuals with knowledge and tools to handle disasters effectively.</a:t>
            </a:r>
          </a:p>
          <a:p>
            <a:r>
              <a:rPr lang="en-US" b="1" dirty="0"/>
              <a:t>Life-Saving Information:</a:t>
            </a:r>
            <a:endParaRPr lang="en-US" dirty="0"/>
          </a:p>
          <a:p>
            <a:pPr lvl="1"/>
            <a:r>
              <a:rPr lang="en-US" dirty="0"/>
              <a:t>Quick access to emergency services and guidelines can save lives.</a:t>
            </a:r>
          </a:p>
          <a:p>
            <a:r>
              <a:rPr lang="en-US" b="1" dirty="0"/>
              <a:t>Efficient Rescue Operations:</a:t>
            </a:r>
            <a:endParaRPr lang="en-US" dirty="0"/>
          </a:p>
          <a:p>
            <a:pPr lvl="1"/>
            <a:r>
              <a:rPr lang="en-US" dirty="0"/>
              <a:t>Centralized information aids in faster and organized rescue efforts.</a:t>
            </a:r>
          </a:p>
          <a:p>
            <a:r>
              <a:rPr lang="en-US" b="1" dirty="0"/>
              <a:t>Reuniting Families:</a:t>
            </a:r>
            <a:endParaRPr lang="en-US" dirty="0"/>
          </a:p>
          <a:p>
            <a:pPr lvl="1"/>
            <a:r>
              <a:rPr lang="en-US" dirty="0"/>
              <a:t>Missing persons registry helps in finding and reuniting families separated during disasters.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0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237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</TotalTime>
  <Words>610</Words>
  <Application>Microsoft Office PowerPoint</Application>
  <PresentationFormat>Custom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Gallery</vt:lpstr>
      <vt:lpstr>PowerPoint Presentation</vt:lpstr>
      <vt:lpstr>DISASTER MANAGEMENT HELPLINE</vt:lpstr>
      <vt:lpstr>INTRODUCTION</vt:lpstr>
      <vt:lpstr>Problem Statement</vt:lpstr>
      <vt:lpstr>Solution Overview</vt:lpstr>
      <vt:lpstr>Key Features and Functionalities</vt:lpstr>
      <vt:lpstr>Technical Implementation</vt:lpstr>
      <vt:lpstr>API Integrations</vt:lpstr>
      <vt:lpstr>Benefits and Impact </vt:lpstr>
      <vt:lpstr>Future Scope </vt:lpstr>
      <vt:lpstr>Challenges and Solutions </vt:lpstr>
      <vt:lpstr>Conclusion </vt:lpstr>
      <vt:lpstr>Prototype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MANAGEMENT HELPLINE</dc:title>
  <dc:creator>Preeti</dc:creator>
  <cp:lastModifiedBy>Preeti</cp:lastModifiedBy>
  <cp:revision>12</cp:revision>
  <dcterms:created xsi:type="dcterms:W3CDTF">2024-09-03T19:15:03Z</dcterms:created>
  <dcterms:modified xsi:type="dcterms:W3CDTF">2024-09-05T09:32:58Z</dcterms:modified>
</cp:coreProperties>
</file>