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067cd70f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067cd70f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067cd70f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067cd70f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067cd70f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067cd70f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067cd70f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067cd70f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067cd70f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067cd70f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67cd70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067cd70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Flexible Timing - Team Work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0843fb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0843fb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0843fb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0843fb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067cd70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067cd70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067cd70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067cd70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067cd70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067cd70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067cd70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067cd70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067cd70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067cd70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0843fb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0843fb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067cd70f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067cd70f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0843fb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0843fb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2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Course-Hub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9"/>
            <a:ext cx="81231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Indranil Guha, Abhijeet Kharkar, Nabeel Khan, Ali Asgher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Functional &amp; Load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4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Functional Testing using Selenium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400">
                <a:solidFill>
                  <a:schemeClr val="lt1"/>
                </a:solidFill>
              </a:rPr>
              <a:t>Number of </a:t>
            </a:r>
            <a:r>
              <a:rPr lang="en" sz="1400">
                <a:solidFill>
                  <a:schemeClr val="lt1"/>
                </a:solidFill>
              </a:rPr>
              <a:t>scenarios</a:t>
            </a:r>
            <a:r>
              <a:rPr lang="en" sz="1400">
                <a:solidFill>
                  <a:schemeClr val="lt1"/>
                </a:solidFill>
              </a:rPr>
              <a:t> covered : 26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Load Testing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400">
                <a:solidFill>
                  <a:schemeClr val="lt1"/>
                </a:solidFill>
              </a:rPr>
              <a:t>Using Apache JMeter</a:t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400">
                <a:solidFill>
                  <a:schemeClr val="lt1"/>
                </a:solidFill>
              </a:rPr>
              <a:t>Tested Backend API</a:t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400">
                <a:solidFill>
                  <a:schemeClr val="lt1"/>
                </a:solidFill>
              </a:rPr>
              <a:t>Search and autosuggest APIs are tested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27" y="1152475"/>
            <a:ext cx="1156192" cy="10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329" y="2642925"/>
            <a:ext cx="1902400" cy="10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Load</a:t>
            </a:r>
            <a:r>
              <a:rPr lang="en">
                <a:solidFill>
                  <a:schemeClr val="lt1"/>
                </a:solidFill>
              </a:rPr>
              <a:t> testing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2" y="1358150"/>
            <a:ext cx="45815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47" y="1358150"/>
            <a:ext cx="4288326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425825"/>
            <a:ext cx="85206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Overview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Technology &amp; Architecture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Product Testing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Sprint Retrospective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Demo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BurnDown Charts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1154075"/>
            <a:ext cx="7430502" cy="3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Velocity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Total story points covered: 213/</a:t>
            </a:r>
            <a:r>
              <a:rPr lang="en" sz="1600">
                <a:solidFill>
                  <a:schemeClr val="lt1"/>
                </a:solidFill>
              </a:rPr>
              <a:t>215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9875"/>
            <a:ext cx="3911849" cy="24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200" y="1919875"/>
            <a:ext cx="4572000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 </a:t>
            </a:r>
            <a:r>
              <a:rPr lang="en">
                <a:solidFill>
                  <a:schemeClr val="lt1"/>
                </a:solidFill>
              </a:rPr>
              <a:t>Assessment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Strengths </a:t>
            </a:r>
            <a:endParaRPr sz="16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Tried to learn &amp; f</a:t>
            </a:r>
            <a:r>
              <a:rPr lang="en" sz="1200">
                <a:solidFill>
                  <a:schemeClr val="lt1"/>
                </a:solidFill>
              </a:rPr>
              <a:t>ollowed guidelines set in Wiki (Coding, Name Protocols &amp; Issues)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Brainstorming session helped to come up with additional features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Learned new Tools &amp; Technologies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Team Work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Healthy knowledge transfer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Weakness</a:t>
            </a:r>
            <a:endParaRPr sz="16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Guidelines to define Task atomicity.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Preferred line coverage over quality testing.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Resource availability before sprint planning.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Screenshots should have been added with FrontEnd PR.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Code does not have structured comments. 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Lessons Learned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253" y="1152475"/>
            <a:ext cx="1636900" cy="35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67272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Atomic Tasks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If it’s not tested, </a:t>
            </a:r>
            <a:r>
              <a:rPr lang="en" sz="1600">
                <a:solidFill>
                  <a:schemeClr val="lt1"/>
                </a:solidFill>
              </a:rPr>
              <a:t>It’s broken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Through Brainstorming &amp; Research before finalizing a feature.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Clean Code &amp; Comments should be a priority.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Importance of Design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831525" y="2117975"/>
            <a:ext cx="12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5825"/>
            <a:ext cx="85206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Overview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Technology &amp; Architecture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Product Testing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Sprint Retrospective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Demo</a:t>
            </a:r>
            <a:endParaRPr sz="16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Course-Hub?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Central Catalog for Online Courses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Uniform course review and rating platform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Platform to Compare Multiple Courses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Runs on an advertisement-based model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User posted course deals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Micro-degree recommendation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Auto-suggestion of courses at search time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Favorite courses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00" y="149499"/>
            <a:ext cx="2469900" cy="6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9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Agile Methodology is followed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Github is used for code base management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Zenhub is used to create stories, task and  track sprint progress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Pull Requests(PR) merged after at least 1 review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Product owner is responsible for merging PR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Each PR should have appropriate testing for the functionality.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202400"/>
            <a:ext cx="1584525" cy="1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800" y="2786925"/>
            <a:ext cx="1581912" cy="15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25825"/>
            <a:ext cx="85206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Overview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Technology &amp; Architecture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Product Testing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Sprint Retrospective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Demo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 Used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8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Services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Frontend 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Backend 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aws lambdas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Database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Elastic Search(aws)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Auth Service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Firebase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Infrastructure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Semaphore CI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Code Climate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Docker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Google Cloud 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Kubernetes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138" y="1369925"/>
            <a:ext cx="969687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00" y="1369937"/>
            <a:ext cx="1244300" cy="6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200" y="1369927"/>
            <a:ext cx="669670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050" y="2221325"/>
            <a:ext cx="754775" cy="7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2050" y="3088326"/>
            <a:ext cx="1484807" cy="7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054" y="3955317"/>
            <a:ext cx="700850" cy="7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1" y="3948536"/>
            <a:ext cx="700850" cy="71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01950" y="3959825"/>
            <a:ext cx="669675" cy="69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00725" y="3970913"/>
            <a:ext cx="669675" cy="6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99500" y="3959008"/>
            <a:ext cx="1244301" cy="69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00" y="1165383"/>
            <a:ext cx="7062820" cy="3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425825"/>
            <a:ext cx="8520600" cy="4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Overview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Technology &amp; Architecture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Product Testing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Sprint Retrospective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Demo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41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Jest &amp; Enzyme 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NodeJS and ReactJS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Python Unit Test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aws lambda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Code Coverage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Backend Coverage (91%)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Frontend Coverage (88%)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aws lambda Coverage (92%)</a:t>
            </a:r>
            <a:endParaRPr sz="12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Code coverage tool: Istanbul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Overall code coverage: 89%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 flipH="1" rot="10800000">
            <a:off x="0" y="1042250"/>
            <a:ext cx="91443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75" y="1931575"/>
            <a:ext cx="708880" cy="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80" y="3573522"/>
            <a:ext cx="769400" cy="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473" y="1128662"/>
            <a:ext cx="1279299" cy="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361" y="2734496"/>
            <a:ext cx="17906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8075" y="1128650"/>
            <a:ext cx="668575" cy="6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