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3c4d8a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3c4d8a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3c4d8a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3c4d8a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3c4d8af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3c4d8a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3c4d8a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3c4d8a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3c4d8af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3c4d8af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Retrospective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Indranil Guha, Nabeel Khan, Abhijeet Kharkar, Ali Asgher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up Elastic Search database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Loaded data into Elastic Search from multiple course API’s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Intial Frontend and Backend app for the project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environment (Semaphore CI)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53250" y="1571150"/>
            <a:ext cx="370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story points completed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~90%  unit test coverage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Healthy knowledge transfer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950" y="1278450"/>
            <a:ext cx="4495152" cy="337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532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48450" y="1545475"/>
            <a:ext cx="42363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Integration issues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in writing unit tests using  mocha and chai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Big tasks took long to complete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Delayed review of the pull requests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with having multiple apps in the same repository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750" y="1498412"/>
            <a:ext cx="4394902" cy="25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532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needed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469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 down big task into multiple smaller tasks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Timely review and merger of pull requests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 stand-ups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42775" y="1494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