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0"/>
      <p:bold r:id="rId11"/>
      <p:italic r:id="rId12"/>
      <p:boldItalic r:id="rId13"/>
    </p:embeddedFont>
    <p:embeddedFont>
      <p:font typeface="Raleway" panose="020B0503030101060003" pitchFamily="34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54"/>
  </p:normalViewPr>
  <p:slideViewPr>
    <p:cSldViewPr snapToGrid="0" snapToObjects="1">
      <p:cViewPr varScale="1">
        <p:scale>
          <a:sx n="145" d="100"/>
          <a:sy n="145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3c4d8af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3c4d8af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3c4d8af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3c4d8af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3c4d8af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3c4d8af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00429a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00429a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d00429a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d00429a5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3c4d8af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3c4d8af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Retrospective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Indranil Guha, Nabeel Khan, Abhijeet Kharkar, Ali Asgher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Implemented autosuggest during course search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Authentication and Using Firebase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Profile Management using </a:t>
            </a:r>
            <a:r>
              <a:rPr lang="en" dirty="0" err="1"/>
              <a:t>ElasticSearch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App Setup using Webpack and Babel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Overall test coverage 75%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532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and BurnDown Rate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53250" y="1571150"/>
            <a:ext cx="3707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story points completed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time due to learning curve.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125" y="1427250"/>
            <a:ext cx="5236300" cy="33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532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and Changes needed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Improve on linking Commits and PR’s with the User Stories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Thorough Unit Testing before generating PR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Planned team meetings</a:t>
            </a:r>
          </a:p>
          <a:p>
            <a:pPr lvl="0">
              <a:lnSpc>
                <a:spcPct val="200000"/>
              </a:lnSpc>
            </a:pPr>
            <a:r>
              <a:rPr lang="en-IN" dirty="0"/>
              <a:t>Overall test coverage 75%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55800"/>
            <a:ext cx="3657601" cy="274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800" y="1455800"/>
            <a:ext cx="3657601" cy="27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622775" y="630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Snapshots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300" y="1313924"/>
            <a:ext cx="2923741" cy="18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950" y="1313262"/>
            <a:ext cx="2937926" cy="1842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250" y="3217775"/>
            <a:ext cx="2923750" cy="18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842775" y="14947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2743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Macintosh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Streamline</vt:lpstr>
      <vt:lpstr>Sprint 2 Retrospective</vt:lpstr>
      <vt:lpstr>Accomplishments</vt:lpstr>
      <vt:lpstr>Velocity and BurnDown Rate</vt:lpstr>
      <vt:lpstr>Issues and Changes needed</vt:lpstr>
      <vt:lpstr>Snapshots</vt:lpstr>
      <vt:lpstr> Snapshots 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Retrospective</dc:title>
  <cp:lastModifiedBy>Microsoft Office User</cp:lastModifiedBy>
  <cp:revision>1</cp:revision>
  <dcterms:modified xsi:type="dcterms:W3CDTF">2019-03-04T08:07:56Z</dcterms:modified>
</cp:coreProperties>
</file>