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pmjs.com/package/mocha" TargetMode="External"/><Relationship Id="rId3" Type="http://schemas.openxmlformats.org/officeDocument/2006/relationships/hyperlink" Target="https://www.npmjs.com/package/tape" TargetMode="External"/><Relationship Id="rId4" Type="http://schemas.openxmlformats.org/officeDocument/2006/relationships/hyperlink" Target="http://chaijs.com/" TargetMode="External"/><Relationship Id="rId5" Type="http://schemas.openxmlformats.org/officeDocument/2006/relationships/hyperlink" Target="http://sinonjs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78565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78565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https://mherman.org/blog/testing-node-js-with-mocha-and-chai/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785655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785655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For unit testing, we are going to use the following modules: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test runner</a:t>
            </a:r>
            <a:r>
              <a:rPr lang="en-GB" sz="1200">
                <a:solidFill>
                  <a:schemeClr val="dk1"/>
                </a:solidFill>
              </a:rPr>
              <a:t>: </a:t>
            </a:r>
            <a:r>
              <a:rPr lang="en-GB" sz="1200" u="sng">
                <a:solidFill>
                  <a:srgbClr val="40AA94"/>
                </a:solidFill>
                <a:hlinkClick r:id="rId2"/>
              </a:rPr>
              <a:t>mocha</a:t>
            </a:r>
            <a:endParaRPr sz="1200" u="sng">
              <a:solidFill>
                <a:srgbClr val="40AA94"/>
              </a:solidFill>
              <a:hlinkClick r:id="rId3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assertion library</a:t>
            </a:r>
            <a:r>
              <a:rPr lang="en-GB" sz="1200">
                <a:solidFill>
                  <a:schemeClr val="dk1"/>
                </a:solidFill>
              </a:rPr>
              <a:t>: </a:t>
            </a:r>
            <a:r>
              <a:rPr lang="en-GB" sz="1200" u="sng">
                <a:solidFill>
                  <a:srgbClr val="40AA94"/>
                </a:solidFill>
                <a:hlinkClick r:id="rId4"/>
              </a:rPr>
              <a:t>chai</a:t>
            </a:r>
            <a:r>
              <a:rPr lang="en-GB" sz="1200">
                <a:solidFill>
                  <a:schemeClr val="dk1"/>
                </a:solidFill>
              </a:rPr>
              <a:t>, alternatively the </a:t>
            </a:r>
            <a:r>
              <a:rPr b="1" lang="en-GB" sz="1200">
                <a:solidFill>
                  <a:schemeClr val="dk1"/>
                </a:solidFill>
              </a:rPr>
              <a:t>assert</a:t>
            </a:r>
            <a:r>
              <a:rPr lang="en-GB" sz="1200">
                <a:solidFill>
                  <a:schemeClr val="dk1"/>
                </a:solidFill>
              </a:rPr>
              <a:t> module </a:t>
            </a:r>
            <a:r>
              <a:rPr i="1" lang="en-GB" sz="1200">
                <a:solidFill>
                  <a:schemeClr val="dk1"/>
                </a:solidFill>
              </a:rPr>
              <a:t>(for asserting)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test spies, stubs and mocks</a:t>
            </a:r>
            <a:r>
              <a:rPr lang="en-GB" sz="1200">
                <a:solidFill>
                  <a:schemeClr val="dk1"/>
                </a:solidFill>
              </a:rPr>
              <a:t>: </a:t>
            </a:r>
            <a:r>
              <a:rPr lang="en-GB" sz="1200" u="sng">
                <a:solidFill>
                  <a:srgbClr val="40AA94"/>
                </a:solidFill>
                <a:hlinkClick r:id="rId5"/>
              </a:rPr>
              <a:t>sinon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i="1" lang="en-GB" sz="1200">
                <a:solidFill>
                  <a:schemeClr val="dk1"/>
                </a:solidFill>
              </a:rPr>
              <a:t>(for test setup)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785655a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785655a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https://istanbul.js.org/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ead23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ead23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785655a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785655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https://mherman.org/blog/testing-node-js-with-mocha-and-chai/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Course-Hub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67725" y="5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Policies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90550" y="1666400"/>
            <a:ext cx="80580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Writing Tests to ensure that the software fulfills its requirements.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Feature should be thoroughly tested through unit and integration testing before making a PR.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Unit testing code coverage should be at least 80% for lines of code.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There would be no outstanding blocker issues prior to product release for a sprint.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Story assignees would be responsible for the unit and integration testing of their story.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Product Owner is responsible to ensuring compliance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46425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Testing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00" y="1796399"/>
            <a:ext cx="1550725" cy="15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450" y="1853850"/>
            <a:ext cx="47076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363" y="3448687"/>
            <a:ext cx="3190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913" y="3566425"/>
            <a:ext cx="1448625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126" y="3107425"/>
            <a:ext cx="1876675" cy="1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82075" y="61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Coverage - Istanbul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950" y="2281563"/>
            <a:ext cx="2226275" cy="19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17400" y="1536550"/>
            <a:ext cx="54609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 get a better idea of how well your codebase is covered with tests, we will generate a coverage report. This report will include metrics 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Line Coverage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Statement Coverage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Branch Coverage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Function Coverage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3500" y="56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800" y="2007575"/>
            <a:ext cx="2428350" cy="24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876900" y="3965000"/>
            <a:ext cx="6344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65675" y="1576800"/>
            <a:ext cx="48981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 test suits will be run when changes are merged to the master branch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Semaphore CI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Integrated with GitHub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26900" y="61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Testing</a:t>
            </a:r>
            <a:endParaRPr/>
          </a:p>
        </p:txBody>
      </p:sp>
      <p:pic>
        <p:nvPicPr>
          <p:cNvPr descr="Image result for jmeter"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1636199"/>
            <a:ext cx="4409226" cy="149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tillery io"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325" y="3155625"/>
            <a:ext cx="4908075" cy="1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