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5be058c3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5be058c3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be058c3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be058c3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be058c3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be058c3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be058c3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be058c3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be058c39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be058c39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5be058c39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5be058c39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be058c3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be058c3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5be058c39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5be058c39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5be058c3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5be058c3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3761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002 : Course-Hub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Semester Review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Abhijeet Kharkar, Indranil Guha, Nabeel Ahmed Khan and Ali Asghar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42775" y="1494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Milestones - Sprint 1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69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Setup</a:t>
            </a:r>
            <a:r>
              <a:rPr lang="en" sz="1100"/>
              <a:t> ElasticSearch(ES) database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Loaded data into ES from multiple course API’s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Initial Frontend and Backend app for the project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Set up Semaphore CI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Testing Coverage : 90%</a:t>
            </a:r>
            <a:endParaRPr sz="11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075" y="1282950"/>
            <a:ext cx="4071601" cy="263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- Sprint 2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469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Implemented autosuggest during course search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Authentication using Firebase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Profile Management using ElasticSearch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App Setup using Webpack and Babel for dev env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Testing Coverage : 75%</a:t>
            </a:r>
            <a:endParaRPr sz="11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115" y="1469273"/>
            <a:ext cx="4317885" cy="28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- Sprint 3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469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Paginated </a:t>
            </a:r>
            <a:r>
              <a:rPr lang="en" sz="1100"/>
              <a:t>Backend API’s for course search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FrontEnd app layout.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Set up Docker environment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Set up webpack and babel for Production environment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Testing Coverage : 89%</a:t>
            </a:r>
            <a:endParaRPr sz="11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477" y="1574775"/>
            <a:ext cx="4325576" cy="300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r>
              <a:rPr lang="en"/>
              <a:t> Sprints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469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Course Deals [Sprint 4]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User Reviews [Sprint 4]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Course Comparison [Sprint 4]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Microdegree functionality [Sprint 5]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Functional Testing [Sprint 5]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Product Tuning [Sprint 6 - Final Sprint]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1469275"/>
            <a:ext cx="2732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Consistent Velocity across all the sprints  ~ 45 points</a:t>
            </a:r>
            <a:endParaRPr sz="11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826" y="1168050"/>
            <a:ext cx="5301999" cy="344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6532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Faced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Data collection from multiple API sources and setting up ES database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Setting up continuous integration environment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Breaking down large user stories into smaller issues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Managing burndown rates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Maintaining consistent theme across the project.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6532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Architecture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-3939" l="4670" r="-4670" t="3940"/>
          <a:stretch/>
        </p:blipFill>
        <p:spPr>
          <a:xfrm>
            <a:off x="1455275" y="1301000"/>
            <a:ext cx="6404152" cy="367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842775" y="1494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      Demo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