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abin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bin-regular.fntdata"/><Relationship Id="rId10" Type="http://schemas.openxmlformats.org/officeDocument/2006/relationships/slide" Target="slides/slide6.xml"/><Relationship Id="rId13" Type="http://schemas.openxmlformats.org/officeDocument/2006/relationships/font" Target="fonts/Cabin-italic.fntdata"/><Relationship Id="rId12" Type="http://schemas.openxmlformats.org/officeDocument/2006/relationships/font" Target="fonts/Cabin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abin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We will be indexing catalog from different portal’s after certain interval of time.</a:t>
            </a:r>
            <a:endParaRPr sz="1400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These reviews will help users figure out if the course is right for you or not.</a:t>
            </a:r>
            <a:endParaRPr sz="1400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Easy in browsing since user don't have to jump to different websites to search &amp; compare.</a:t>
            </a:r>
            <a:endParaRPr sz="1400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de8d6c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4dde8d6c3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 title="scalloped circle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7606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7606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7606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7606C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7606C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7606C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7606C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7606C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7606C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7606C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7606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" name="Google Shape;37;p5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8" name="Google Shape;38;p5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9" name="Google Shape;39;p5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bin"/>
              <a:buNone/>
              <a:defRPr b="1" i="0" sz="1900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9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Google Shape;72;p10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1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bin"/>
              <a:buNone/>
              <a:defRPr b="1" i="0" sz="19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ctrTitle"/>
          </p:nvPr>
        </p:nvSpPr>
        <p:spPr>
          <a:xfrm>
            <a:off x="1762681" y="3510974"/>
            <a:ext cx="8915399" cy="1296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lang="en-US"/>
              <a:t>COURSE-HUB</a:t>
            </a:r>
            <a:endParaRPr/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2291245" y="5805024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NABEEL KHAN, ABHIJEET KHARKAR, ALI ASGHER &amp; INDRANIL GUHA</a:t>
            </a:r>
            <a:endParaRPr/>
          </a:p>
        </p:txBody>
      </p:sp>
      <p:pic>
        <p:nvPicPr>
          <p:cNvPr descr="https://lh5.googleusercontent.com/AVCL0MqCZsuQs1qrVRjgasjmWi9IWCMAK00_xVdD9xBEaBaz6bYAb4vRi9FvoLBfp4UkLj3G5O2oIub84bsdchfrjNsZfi-HVV0Q9mNmC2vjiyzbN1X8LWY0HgmAluqTmCKA7jYc0lg" id="97" name="Google Shape;97;p13"/>
          <p:cNvPicPr preferRelativeResize="0"/>
          <p:nvPr/>
        </p:nvPicPr>
        <p:blipFill rotWithShape="1">
          <a:blip r:embed="rId3">
            <a:alphaModFix/>
          </a:blip>
          <a:srcRect b="16874" l="0" r="0" t="16875"/>
          <a:stretch/>
        </p:blipFill>
        <p:spPr>
          <a:xfrm>
            <a:off x="10058638" y="4490799"/>
            <a:ext cx="1440000" cy="9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gCtvuO_AeJMXvk8cZMXI4Cexs0r0RgqVwiRryBG_7Yw5KgVoamZLRYgCWYmkY3VnLpMeNyY99-UifCRiFkdtwwK72yJfP14nRXTyHxyCIImqtGLnbBtBupm7J3Ln2LVZWHqWVOLivAo" id="98" name="Google Shape;9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647" y="4536356"/>
            <a:ext cx="1440000" cy="95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3"/>
          <p:cNvGrpSpPr/>
          <p:nvPr/>
        </p:nvGrpSpPr>
        <p:grpSpPr>
          <a:xfrm>
            <a:off x="942123" y="354450"/>
            <a:ext cx="10647393" cy="3196631"/>
            <a:chOff x="864594" y="649626"/>
            <a:chExt cx="10647393" cy="3196631"/>
          </a:xfrm>
        </p:grpSpPr>
        <p:pic>
          <p:nvPicPr>
            <p:cNvPr descr="https://lh3.googleusercontent.com/wYa8Dmy5dioIW8T-YS1B9InbJCV41WnvMi1hpavSj8SRr6jB2fVK5JsUS44TqYKHA2mjfjczFHe26VOubB8aUCYBAIN2DU3cdXokEm9UHpFFqDsAfhnOdBXEM_JZCRbrewA9nw9plnE" id="100" name="Google Shape;100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4594" y="3123275"/>
              <a:ext cx="1440000" cy="6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lh6.googleusercontent.com/IDexIQ0e-O7pvWF71n0rvMFAnFhAbjNfV14_pOhSbGBtW4YeOeU_-KTRiTKP3pXPBLyT1veoB_QYLYt82e0cFnkFQNghq4lLTzX8-U8tHlAjfeHsx5mTQ96WDcep8U6XMttwpXC8jVQ" id="101" name="Google Shape;101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351987" y="2712257"/>
              <a:ext cx="2160000" cy="11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lh3.googleusercontent.com/tKKwLLvfgyasjqoQuuApTIFeW43cI63Zou5Eh2CcHzsSA0CZub86rKwRUJm19TWEgdBDS5mtqg8FXElH0gnJuzy4KKxrR2hLe3YY5tRvwBumv8pRa1zDlTM6rBX-2zJ_K-9c6hyGIF4" id="102" name="Google Shape;102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118480" y="649626"/>
              <a:ext cx="1800000" cy="945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lh5.googleusercontent.com/psin4d7wc3ZP-p5jyjwfu_dtH2T-hITT8Nf5b0gtFB61LJwL9jkU1zMmB5XTLnjqO-8FvuQ48Pbp_C77rhgQpUB3ipRHO5DzwNQf0ovsWe6FkwBKVH6mWrY7GR7Z-9UWhCf-M9MKKGI" id="103" name="Google Shape;103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31386" y="1299448"/>
            <a:ext cx="1513920" cy="7948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CLqrqL81dYQM07_s7DD_LGgt8aaJIT7n4eEsMKRfhFvHVRW44BCgWd3VEntcJP29p52gRndSl9vVCp6lCxit-hTReh0lEe52zivjVsC-_voPLIcNbovkW0RLSYnRbJTWy2DTUJgFpmo" id="104" name="Google Shape;10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89164" y="993141"/>
            <a:ext cx="1069474" cy="106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PROJECT VISION</a:t>
            </a:r>
            <a:endParaRPr/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251675" y="2286000"/>
            <a:ext cx="101784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Portal for Searching and Comparing Online Courses from Multiple Education Portals</a:t>
            </a:r>
            <a:endParaRPr/>
          </a:p>
          <a:p>
            <a:pPr indent="-82550" lvl="0" marL="22860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300"/>
          </a:p>
          <a:p>
            <a:pPr indent="-228600" lvl="0" marL="22860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Filter Courses based on User-Rating, Price &amp; Availability</a:t>
            </a:r>
            <a:endParaRPr/>
          </a:p>
          <a:p>
            <a:pPr indent="-82550" lvl="0" marL="22860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300"/>
          </a:p>
          <a:p>
            <a:pPr indent="-228600" lvl="0" marL="228600" rtl="0" algn="just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User posted deals on Courses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WHY COURSE-HUB ?</a:t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1251678" y="2286002"/>
            <a:ext cx="10178322" cy="30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One-stop-shop for students. Giant Curated Catalog for courses from multiple portals</a:t>
            </a:r>
            <a:endParaRPr/>
          </a:p>
          <a:p>
            <a:pPr indent="-889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Independent Review and Rating System for courses.</a:t>
            </a:r>
            <a:endParaRPr/>
          </a:p>
          <a:p>
            <a:pPr indent="-889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Easy to browse and organize content spread across different portals.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UNIQUE FEATURES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1251678" y="2337503"/>
            <a:ext cx="8915400" cy="32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User posted Course Deals. Users will be posting course deals for similar to SlickDeals</a:t>
            </a:r>
            <a:endParaRPr sz="2200"/>
          </a:p>
          <a:p>
            <a:pPr indent="-889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 uniform review platform for courses from different websites.</a:t>
            </a:r>
            <a:endParaRPr/>
          </a:p>
          <a:p>
            <a:pPr indent="-889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Micro Degree recommendations based on </a:t>
            </a:r>
            <a:r>
              <a:rPr lang="en-US" sz="2200"/>
              <a:t>U</a:t>
            </a:r>
            <a:r>
              <a:rPr lang="en-US" sz="2200"/>
              <a:t>ser’s Time Frame.</a:t>
            </a:r>
            <a:endParaRPr/>
          </a:p>
          <a:p>
            <a:pPr indent="-889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  <a:p>
            <a:pPr indent="-889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b="1" lang="en-US"/>
              <a:t>Questionaire</a:t>
            </a:r>
            <a:endParaRPr b="1"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1251675" y="2337499"/>
            <a:ext cx="8915400" cy="4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Did Course-Hub save your time?</a:t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Did you find the Course you were looking for in the Catalog?</a:t>
            </a:r>
            <a:endParaRPr sz="2200"/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Were the features enough to filter through the courses?</a:t>
            </a:r>
            <a:endParaRPr sz="2200"/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Did you get a good deal by comparing Courses from different portals?</a:t>
            </a:r>
            <a:endParaRPr sz="2200"/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Was the User Experience seamless?</a:t>
            </a:r>
            <a:endParaRPr sz="2200"/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Were the reviews helpful?s</a:t>
            </a:r>
            <a:br>
              <a:rPr lang="en-US" sz="2200"/>
            </a:br>
            <a:endParaRPr sz="2200"/>
          </a:p>
          <a:p>
            <a:pPr indent="-889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3512633" y="3010829"/>
            <a:ext cx="49065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