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03c4d8af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03c4d8af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03c4d8af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03c4d8af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03c4d8af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03c4d8af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d00429a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d00429a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d00429a5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d00429a5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03c4d8af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03c4d8af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Retrospective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Indranil Guha, Nabeel Khan, Abhijeet Kharkar, Ali Asgher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Accomplishments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469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Implemented autosuggest during course search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Authentication and Using Firebase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Profile Management using ElasticSearch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 Setup using Webpack and Babel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Overall test coverage 75%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532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Velocity and BurnDown Rate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53250" y="1571150"/>
            <a:ext cx="3707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story points completed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Initial time due to learning curve.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125" y="1427250"/>
            <a:ext cx="5236300" cy="33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6532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and Changes needed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1469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 on linking Commits and PR’s with the User Stories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Thorough Unit Testing before generating PR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Planned team meetings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Snapshots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455800"/>
            <a:ext cx="3657601" cy="2743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1800" y="1455800"/>
            <a:ext cx="3657601" cy="274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622775" y="630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</a:t>
            </a:r>
            <a:r>
              <a:rPr lang="en"/>
              <a:t>Snapshots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300" y="1313924"/>
            <a:ext cx="2923741" cy="18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8950" y="1313262"/>
            <a:ext cx="2937926" cy="1842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6250" y="3217775"/>
            <a:ext cx="2923750" cy="184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842775" y="14947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2743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/>
              <a:t>Questions?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