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7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10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1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70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4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0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5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273" y="1945598"/>
            <a:ext cx="8283378" cy="71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220" dirty="0"/>
              <a:t>Coursera </a:t>
            </a:r>
            <a:r>
              <a:rPr u="sng" spc="-330" dirty="0"/>
              <a:t>Capstone</a:t>
            </a:r>
            <a:r>
              <a:rPr u="sng" spc="165" dirty="0"/>
              <a:t> </a:t>
            </a:r>
            <a:r>
              <a:rPr u="sng"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2448" y="4961689"/>
            <a:ext cx="80790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n-IN" sz="3600" spc="-285" dirty="0">
                <a:solidFill>
                  <a:srgbClr val="FFFFFF"/>
                </a:solidFill>
                <a:latin typeface="Arial"/>
                <a:cs typeface="Arial"/>
              </a:rPr>
              <a:t> Professional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>
                <a:solidFill>
                  <a:srgbClr val="FFFFFF"/>
                </a:solidFill>
                <a:latin typeface="Arial"/>
                <a:cs typeface="Arial"/>
              </a:rPr>
              <a:t>Abhijeet kumar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spc="-70" dirty="0">
                <a:solidFill>
                  <a:srgbClr val="FFFFFF"/>
                </a:solidFill>
                <a:latin typeface="Arial"/>
                <a:cs typeface="Arial"/>
              </a:rPr>
              <a:t>May 02, 20</a:t>
            </a:r>
            <a:r>
              <a:rPr lang="en-IN" spc="-7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1C4F9-F92F-41FB-AEC6-834213F8F4C9}"/>
              </a:ext>
            </a:extLst>
          </p:cNvPr>
          <p:cNvSpPr txBox="1"/>
          <p:nvPr/>
        </p:nvSpPr>
        <p:spPr>
          <a:xfrm>
            <a:off x="2368567" y="3425495"/>
            <a:ext cx="8283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The Battle of Neighbourhoods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257" y="631786"/>
            <a:ext cx="914628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314" y="797975"/>
            <a:ext cx="645217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215" y="342900"/>
            <a:ext cx="6916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394" y="961857"/>
            <a:ext cx="719719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35" dirty="0"/>
              <a:t>Apartment</a:t>
            </a:r>
            <a:r>
              <a:rPr sz="4800" u="sng" spc="-30" dirty="0"/>
              <a:t> </a:t>
            </a:r>
            <a:r>
              <a:rPr sz="4800" u="sng" spc="15" dirty="0"/>
              <a:t>Selection</a:t>
            </a:r>
            <a:endParaRPr sz="4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9633" y="858229"/>
            <a:ext cx="54655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25" dirty="0"/>
              <a:t>Report</a:t>
            </a:r>
            <a:r>
              <a:rPr sz="4800" u="sng" spc="-45" dirty="0"/>
              <a:t> </a:t>
            </a:r>
            <a:r>
              <a:rPr sz="4800" u="sng" spc="45" dirty="0"/>
              <a:t>Content</a:t>
            </a:r>
            <a:endParaRPr sz="4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94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329565" algn="l"/>
                <a:tab pos="3768725" algn="l"/>
              </a:tabLst>
            </a:pP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414655" algn="l"/>
              </a:tabLst>
            </a:pP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55600" marR="140970" indent="-342900" algn="just">
              <a:lnSpc>
                <a:spcPct val="100699"/>
              </a:lnSpc>
              <a:buFont typeface="Arial" panose="020B0604020202020204" pitchFamily="34" charset="0"/>
              <a:buChar char="•"/>
            </a:pP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677208"/>
            <a:ext cx="5340350" cy="71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5" dirty="0"/>
              <a:t>5.0</a:t>
            </a:r>
            <a:r>
              <a:rPr u="sng" spc="-55" dirty="0"/>
              <a:t> </a:t>
            </a:r>
            <a:r>
              <a:rPr u="sng"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3600" y="1646563"/>
            <a:ext cx="9322478" cy="75810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2800" spc="-155" dirty="0">
                <a:solidFill>
                  <a:schemeClr val="tx1"/>
                </a:solidFill>
              </a:rPr>
              <a:t>In </a:t>
            </a:r>
            <a:r>
              <a:rPr sz="2800" spc="-215" dirty="0">
                <a:solidFill>
                  <a:schemeClr val="tx1"/>
                </a:solidFill>
              </a:rPr>
              <a:t>general, </a:t>
            </a: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345" dirty="0">
                <a:solidFill>
                  <a:schemeClr val="tx1"/>
                </a:solidFill>
              </a:rPr>
              <a:t>am </a:t>
            </a:r>
            <a:r>
              <a:rPr sz="2800" spc="-135" dirty="0">
                <a:solidFill>
                  <a:schemeClr val="tx1"/>
                </a:solidFill>
              </a:rPr>
              <a:t>positively </a:t>
            </a:r>
            <a:r>
              <a:rPr sz="2800" spc="-210" dirty="0">
                <a:solidFill>
                  <a:schemeClr val="tx1"/>
                </a:solidFill>
              </a:rPr>
              <a:t>impressed </a:t>
            </a:r>
            <a:r>
              <a:rPr sz="2800" spc="-10" dirty="0">
                <a:solidFill>
                  <a:schemeClr val="tx1"/>
                </a:solidFill>
              </a:rPr>
              <a:t>with </a:t>
            </a:r>
            <a:r>
              <a:rPr sz="2800" spc="-100" dirty="0">
                <a:solidFill>
                  <a:schemeClr val="tx1"/>
                </a:solidFill>
              </a:rPr>
              <a:t>the </a:t>
            </a:r>
            <a:r>
              <a:rPr sz="2800" spc="-130" dirty="0">
                <a:solidFill>
                  <a:schemeClr val="tx1"/>
                </a:solidFill>
              </a:rPr>
              <a:t>overall  </a:t>
            </a:r>
            <a:r>
              <a:rPr sz="2800" spc="-150" dirty="0">
                <a:solidFill>
                  <a:schemeClr val="tx1"/>
                </a:solidFill>
              </a:rPr>
              <a:t>organization, </a:t>
            </a:r>
            <a:r>
              <a:rPr sz="2800" spc="-80" dirty="0">
                <a:solidFill>
                  <a:schemeClr val="tx1"/>
                </a:solidFill>
              </a:rPr>
              <a:t>content </a:t>
            </a:r>
            <a:r>
              <a:rPr sz="2800" spc="-280" dirty="0">
                <a:solidFill>
                  <a:schemeClr val="tx1"/>
                </a:solidFill>
              </a:rPr>
              <a:t>and </a:t>
            </a:r>
            <a:r>
              <a:rPr sz="2800" spc="-229" dirty="0">
                <a:solidFill>
                  <a:schemeClr val="tx1"/>
                </a:solidFill>
              </a:rPr>
              <a:t>lab </a:t>
            </a:r>
            <a:r>
              <a:rPr sz="2800" spc="-75" dirty="0">
                <a:solidFill>
                  <a:schemeClr val="tx1"/>
                </a:solidFill>
              </a:rPr>
              <a:t>works </a:t>
            </a:r>
            <a:r>
              <a:rPr sz="2800" spc="-165" dirty="0">
                <a:solidFill>
                  <a:schemeClr val="tx1"/>
                </a:solidFill>
              </a:rPr>
              <a:t>presented </a:t>
            </a:r>
            <a:r>
              <a:rPr sz="2800" spc="-140" dirty="0">
                <a:solidFill>
                  <a:schemeClr val="tx1"/>
                </a:solidFill>
              </a:rPr>
              <a:t>during  </a:t>
            </a:r>
            <a:r>
              <a:rPr sz="2800" spc="-100" dirty="0">
                <a:solidFill>
                  <a:schemeClr val="tx1"/>
                </a:solidFill>
              </a:rPr>
              <a:t>the </a:t>
            </a:r>
            <a:r>
              <a:rPr sz="2800" spc="-125" dirty="0">
                <a:solidFill>
                  <a:schemeClr val="tx1"/>
                </a:solidFill>
              </a:rPr>
              <a:t>Coursera </a:t>
            </a:r>
            <a:r>
              <a:rPr sz="2800" spc="-225" dirty="0">
                <a:solidFill>
                  <a:schemeClr val="tx1"/>
                </a:solidFill>
              </a:rPr>
              <a:t>IBM </a:t>
            </a:r>
            <a:r>
              <a:rPr sz="2800" spc="-45" dirty="0">
                <a:solidFill>
                  <a:schemeClr val="tx1"/>
                </a:solidFill>
              </a:rPr>
              <a:t>Certification</a:t>
            </a:r>
            <a:r>
              <a:rPr sz="2800" spc="420" dirty="0">
                <a:solidFill>
                  <a:schemeClr val="tx1"/>
                </a:solidFill>
              </a:rPr>
              <a:t> </a:t>
            </a:r>
            <a:r>
              <a:rPr sz="2800" spc="-125" dirty="0">
                <a:solidFill>
                  <a:schemeClr val="tx1"/>
                </a:solidFill>
              </a:rPr>
              <a:t>Course</a:t>
            </a:r>
            <a:endParaRPr sz="2800" dirty="0">
              <a:solidFill>
                <a:schemeClr val="tx1"/>
              </a:solidFill>
            </a:endParaRPr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180" dirty="0">
                <a:solidFill>
                  <a:schemeClr val="tx1"/>
                </a:solidFill>
              </a:rPr>
              <a:t>feel </a:t>
            </a:r>
            <a:r>
              <a:rPr sz="2800" spc="-110" dirty="0">
                <a:solidFill>
                  <a:schemeClr val="tx1"/>
                </a:solidFill>
              </a:rPr>
              <a:t>this </a:t>
            </a:r>
            <a:r>
              <a:rPr sz="2800" spc="-190" dirty="0">
                <a:solidFill>
                  <a:schemeClr val="tx1"/>
                </a:solidFill>
              </a:rPr>
              <a:t>Capstone </a:t>
            </a:r>
            <a:r>
              <a:rPr sz="2800" spc="-60" dirty="0">
                <a:solidFill>
                  <a:schemeClr val="tx1"/>
                </a:solidFill>
              </a:rPr>
              <a:t>project </a:t>
            </a:r>
            <a:r>
              <a:rPr sz="2800" spc="-165" dirty="0">
                <a:solidFill>
                  <a:schemeClr val="tx1"/>
                </a:solidFill>
              </a:rPr>
              <a:t>presented </a:t>
            </a:r>
            <a:r>
              <a:rPr sz="2800" spc="-254" dirty="0">
                <a:solidFill>
                  <a:schemeClr val="tx1"/>
                </a:solidFill>
              </a:rPr>
              <a:t>me </a:t>
            </a:r>
            <a:r>
              <a:rPr sz="2800" spc="-470" dirty="0">
                <a:solidFill>
                  <a:schemeClr val="tx1"/>
                </a:solidFill>
              </a:rPr>
              <a:t>a </a:t>
            </a:r>
            <a:r>
              <a:rPr sz="2800" spc="-175" dirty="0">
                <a:solidFill>
                  <a:schemeClr val="tx1"/>
                </a:solidFill>
              </a:rPr>
              <a:t>great  </a:t>
            </a:r>
            <a:r>
              <a:rPr sz="2800" spc="-40" dirty="0">
                <a:solidFill>
                  <a:schemeClr val="tx1"/>
                </a:solidFill>
              </a:rPr>
              <a:t>opportunity </a:t>
            </a:r>
            <a:r>
              <a:rPr sz="2800" spc="90" dirty="0">
                <a:solidFill>
                  <a:schemeClr val="tx1"/>
                </a:solidFill>
              </a:rPr>
              <a:t>to </a:t>
            </a:r>
            <a:r>
              <a:rPr sz="2800" spc="-125" dirty="0">
                <a:solidFill>
                  <a:schemeClr val="tx1"/>
                </a:solidFill>
              </a:rPr>
              <a:t>practice </a:t>
            </a:r>
            <a:r>
              <a:rPr sz="2800" spc="-280" dirty="0">
                <a:solidFill>
                  <a:schemeClr val="tx1"/>
                </a:solidFill>
              </a:rPr>
              <a:t>and </a:t>
            </a:r>
            <a:r>
              <a:rPr sz="2800" spc="-240" dirty="0">
                <a:solidFill>
                  <a:schemeClr val="tx1"/>
                </a:solidFill>
              </a:rPr>
              <a:t>apply </a:t>
            </a:r>
            <a:r>
              <a:rPr sz="2800" spc="-100" dirty="0">
                <a:solidFill>
                  <a:schemeClr val="tx1"/>
                </a:solidFill>
              </a:rPr>
              <a:t>the </a:t>
            </a:r>
            <a:r>
              <a:rPr sz="2800" spc="-160" dirty="0">
                <a:solidFill>
                  <a:schemeClr val="tx1"/>
                </a:solidFill>
              </a:rPr>
              <a:t>Data </a:t>
            </a:r>
            <a:r>
              <a:rPr sz="2800" spc="-285" dirty="0">
                <a:solidFill>
                  <a:schemeClr val="tx1"/>
                </a:solidFill>
              </a:rPr>
              <a:t>Science  </a:t>
            </a:r>
            <a:r>
              <a:rPr sz="2800" spc="-55" dirty="0">
                <a:solidFill>
                  <a:schemeClr val="tx1"/>
                </a:solidFill>
              </a:rPr>
              <a:t>tools </a:t>
            </a:r>
            <a:r>
              <a:rPr sz="2800" spc="-280" dirty="0">
                <a:solidFill>
                  <a:schemeClr val="tx1"/>
                </a:solidFill>
              </a:rPr>
              <a:t>and </a:t>
            </a:r>
            <a:r>
              <a:rPr sz="2800" spc="-150" dirty="0">
                <a:solidFill>
                  <a:schemeClr val="tx1"/>
                </a:solidFill>
              </a:rPr>
              <a:t>methodologies</a:t>
            </a:r>
            <a:r>
              <a:rPr sz="2800" spc="-405" dirty="0">
                <a:solidFill>
                  <a:schemeClr val="tx1"/>
                </a:solidFill>
              </a:rPr>
              <a:t> </a:t>
            </a:r>
            <a:r>
              <a:rPr sz="2800" spc="-175" dirty="0">
                <a:solidFill>
                  <a:schemeClr val="tx1"/>
                </a:solidFill>
              </a:rPr>
              <a:t>learned.</a:t>
            </a:r>
            <a:endParaRPr sz="2800" dirty="0">
              <a:solidFill>
                <a:schemeClr val="tx1"/>
              </a:solidFill>
            </a:endParaRPr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345" dirty="0">
                <a:solidFill>
                  <a:schemeClr val="tx1"/>
                </a:solidFill>
              </a:rPr>
              <a:t>have </a:t>
            </a:r>
            <a:r>
              <a:rPr sz="2800" spc="-155" dirty="0">
                <a:solidFill>
                  <a:schemeClr val="tx1"/>
                </a:solidFill>
              </a:rPr>
              <a:t>created </a:t>
            </a:r>
            <a:r>
              <a:rPr sz="2800" spc="-470" dirty="0">
                <a:solidFill>
                  <a:schemeClr val="tx1"/>
                </a:solidFill>
              </a:rPr>
              <a:t>a </a:t>
            </a:r>
            <a:r>
              <a:rPr sz="2800" spc="-180" dirty="0">
                <a:solidFill>
                  <a:schemeClr val="tx1"/>
                </a:solidFill>
              </a:rPr>
              <a:t>good </a:t>
            </a:r>
            <a:r>
              <a:rPr sz="2800" spc="-60" dirty="0">
                <a:solidFill>
                  <a:schemeClr val="tx1"/>
                </a:solidFill>
              </a:rPr>
              <a:t>project </a:t>
            </a:r>
            <a:r>
              <a:rPr sz="2800" spc="-70" dirty="0">
                <a:solidFill>
                  <a:schemeClr val="tx1"/>
                </a:solidFill>
              </a:rPr>
              <a:t>that </a:t>
            </a: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300" dirty="0">
                <a:solidFill>
                  <a:schemeClr val="tx1"/>
                </a:solidFill>
              </a:rPr>
              <a:t>can </a:t>
            </a:r>
            <a:r>
              <a:rPr sz="2800" spc="-150" dirty="0">
                <a:solidFill>
                  <a:schemeClr val="tx1"/>
                </a:solidFill>
              </a:rPr>
              <a:t>present </a:t>
            </a:r>
            <a:r>
              <a:rPr sz="2800" spc="-445" dirty="0">
                <a:solidFill>
                  <a:schemeClr val="tx1"/>
                </a:solidFill>
              </a:rPr>
              <a:t>as </a:t>
            </a:r>
            <a:r>
              <a:rPr sz="2800" spc="-335" dirty="0">
                <a:solidFill>
                  <a:schemeClr val="tx1"/>
                </a:solidFill>
              </a:rPr>
              <a:t>an  </a:t>
            </a:r>
            <a:r>
              <a:rPr sz="2800" spc="-210" dirty="0">
                <a:solidFill>
                  <a:schemeClr val="tx1"/>
                </a:solidFill>
              </a:rPr>
              <a:t>example </a:t>
            </a:r>
            <a:r>
              <a:rPr sz="2800" spc="90" dirty="0">
                <a:solidFill>
                  <a:schemeClr val="tx1"/>
                </a:solidFill>
              </a:rPr>
              <a:t>to </a:t>
            </a:r>
            <a:r>
              <a:rPr sz="2800" spc="-175" dirty="0">
                <a:solidFill>
                  <a:schemeClr val="tx1"/>
                </a:solidFill>
              </a:rPr>
              <a:t>show </a:t>
            </a:r>
            <a:r>
              <a:rPr sz="2800" spc="-290" dirty="0">
                <a:solidFill>
                  <a:schemeClr val="tx1"/>
                </a:solidFill>
              </a:rPr>
              <a:t>my</a:t>
            </a:r>
            <a:r>
              <a:rPr sz="2800" spc="275" dirty="0">
                <a:solidFill>
                  <a:schemeClr val="tx1"/>
                </a:solidFill>
              </a:rPr>
              <a:t> </a:t>
            </a:r>
            <a:r>
              <a:rPr sz="2800" spc="-105" dirty="0">
                <a:solidFill>
                  <a:schemeClr val="tx1"/>
                </a:solidFill>
              </a:rPr>
              <a:t>potential.</a:t>
            </a:r>
            <a:endParaRPr sz="2800" dirty="0">
              <a:solidFill>
                <a:schemeClr val="tx1"/>
              </a:solidFill>
            </a:endParaRPr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180" dirty="0">
                <a:solidFill>
                  <a:schemeClr val="tx1"/>
                </a:solidFill>
              </a:rPr>
              <a:t>feel </a:t>
            </a: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345" dirty="0">
                <a:solidFill>
                  <a:schemeClr val="tx1"/>
                </a:solidFill>
              </a:rPr>
              <a:t>have </a:t>
            </a:r>
            <a:r>
              <a:rPr sz="2800" spc="-175" dirty="0">
                <a:solidFill>
                  <a:schemeClr val="tx1"/>
                </a:solidFill>
              </a:rPr>
              <a:t>acquired </a:t>
            </a:r>
            <a:r>
              <a:rPr sz="2800" spc="-470" dirty="0">
                <a:solidFill>
                  <a:schemeClr val="tx1"/>
                </a:solidFill>
              </a:rPr>
              <a:t>a </a:t>
            </a:r>
            <a:r>
              <a:rPr sz="2800" spc="-180" dirty="0">
                <a:solidFill>
                  <a:schemeClr val="tx1"/>
                </a:solidFill>
              </a:rPr>
              <a:t>good </a:t>
            </a:r>
            <a:r>
              <a:rPr sz="2800" spc="-110" dirty="0">
                <a:solidFill>
                  <a:schemeClr val="tx1"/>
                </a:solidFill>
              </a:rPr>
              <a:t>starting </a:t>
            </a:r>
            <a:r>
              <a:rPr sz="2800" spc="-50" dirty="0">
                <a:solidFill>
                  <a:schemeClr val="tx1"/>
                </a:solidFill>
              </a:rPr>
              <a:t>point </a:t>
            </a:r>
            <a:r>
              <a:rPr sz="2800" spc="90" dirty="0">
                <a:solidFill>
                  <a:schemeClr val="tx1"/>
                </a:solidFill>
              </a:rPr>
              <a:t>to </a:t>
            </a:r>
            <a:r>
              <a:rPr sz="2800" spc="-204" dirty="0">
                <a:solidFill>
                  <a:schemeClr val="tx1"/>
                </a:solidFill>
              </a:rPr>
              <a:t>become  </a:t>
            </a:r>
            <a:r>
              <a:rPr sz="2800" spc="-470" dirty="0">
                <a:solidFill>
                  <a:schemeClr val="tx1"/>
                </a:solidFill>
              </a:rPr>
              <a:t>a </a:t>
            </a:r>
            <a:r>
              <a:rPr sz="2800" spc="-175" dirty="0">
                <a:solidFill>
                  <a:schemeClr val="tx1"/>
                </a:solidFill>
              </a:rPr>
              <a:t>professional </a:t>
            </a:r>
            <a:r>
              <a:rPr sz="2800" spc="-160" dirty="0">
                <a:solidFill>
                  <a:schemeClr val="tx1"/>
                </a:solidFill>
              </a:rPr>
              <a:t>Data </a:t>
            </a:r>
            <a:r>
              <a:rPr sz="2800" spc="-170" dirty="0">
                <a:solidFill>
                  <a:schemeClr val="tx1"/>
                </a:solidFill>
              </a:rPr>
              <a:t>Scientist </a:t>
            </a:r>
            <a:r>
              <a:rPr sz="2800" spc="-280" dirty="0">
                <a:solidFill>
                  <a:schemeClr val="tx1"/>
                </a:solidFill>
              </a:rPr>
              <a:t>and </a:t>
            </a:r>
            <a:r>
              <a:rPr sz="2800" spc="-105" dirty="0">
                <a:solidFill>
                  <a:schemeClr val="tx1"/>
                </a:solidFill>
              </a:rPr>
              <a:t>I </a:t>
            </a:r>
            <a:r>
              <a:rPr sz="2800" spc="-15" dirty="0">
                <a:solidFill>
                  <a:schemeClr val="tx1"/>
                </a:solidFill>
              </a:rPr>
              <a:t>will </a:t>
            </a:r>
            <a:r>
              <a:rPr sz="2800" spc="-125" dirty="0">
                <a:solidFill>
                  <a:schemeClr val="tx1"/>
                </a:solidFill>
              </a:rPr>
              <a:t>continue  </a:t>
            </a:r>
            <a:r>
              <a:rPr sz="2800" spc="-110" dirty="0">
                <a:solidFill>
                  <a:schemeClr val="tx1"/>
                </a:solidFill>
              </a:rPr>
              <a:t>exploring </a:t>
            </a:r>
            <a:r>
              <a:rPr sz="2800" spc="90" dirty="0">
                <a:solidFill>
                  <a:schemeClr val="tx1"/>
                </a:solidFill>
              </a:rPr>
              <a:t>to </a:t>
            </a:r>
            <a:r>
              <a:rPr sz="2800" spc="-165" dirty="0">
                <a:solidFill>
                  <a:schemeClr val="tx1"/>
                </a:solidFill>
              </a:rPr>
              <a:t>creating </a:t>
            </a:r>
            <a:r>
              <a:rPr sz="2800" spc="-235" dirty="0">
                <a:solidFill>
                  <a:schemeClr val="tx1"/>
                </a:solidFill>
              </a:rPr>
              <a:t>examples </a:t>
            </a:r>
            <a:r>
              <a:rPr sz="2800" spc="-60" dirty="0">
                <a:solidFill>
                  <a:schemeClr val="tx1"/>
                </a:solidFill>
              </a:rPr>
              <a:t>of </a:t>
            </a:r>
            <a:r>
              <a:rPr sz="2800" spc="-135" dirty="0">
                <a:solidFill>
                  <a:schemeClr val="tx1"/>
                </a:solidFill>
              </a:rPr>
              <a:t>practical</a:t>
            </a:r>
            <a:r>
              <a:rPr sz="2800" spc="455" dirty="0">
                <a:solidFill>
                  <a:schemeClr val="tx1"/>
                </a:solidFill>
              </a:rPr>
              <a:t> </a:t>
            </a:r>
            <a:r>
              <a:rPr sz="2800" spc="-340" dirty="0">
                <a:solidFill>
                  <a:schemeClr val="tx1"/>
                </a:solidFill>
              </a:rPr>
              <a:t>cases.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609600"/>
            <a:ext cx="5410200" cy="71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5" dirty="0"/>
              <a:t>6.0</a:t>
            </a:r>
            <a:r>
              <a:rPr u="sng" spc="-65" dirty="0"/>
              <a:t> </a:t>
            </a:r>
            <a:r>
              <a:rPr u="sng"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60" y="1923013"/>
            <a:ext cx="11943080" cy="672280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200" dirty="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200" dirty="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2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200" dirty="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2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73" y="373556"/>
            <a:ext cx="59684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-5" dirty="0"/>
              <a:t>1.0</a:t>
            </a:r>
            <a:r>
              <a:rPr sz="4800" u="sng" spc="-45" dirty="0"/>
              <a:t> </a:t>
            </a:r>
            <a:r>
              <a:rPr sz="4800" u="sng" spc="55" dirty="0"/>
              <a:t>Introduction</a:t>
            </a:r>
            <a:endParaRPr sz="4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941" y="624840"/>
            <a:ext cx="540091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-5" dirty="0"/>
              <a:t>2.0 </a:t>
            </a:r>
            <a:r>
              <a:rPr sz="4800" u="sng" spc="-25" dirty="0"/>
              <a:t>Data</a:t>
            </a:r>
            <a:r>
              <a:rPr sz="4800" u="sng" spc="-60" dirty="0"/>
              <a:t> </a:t>
            </a:r>
            <a:r>
              <a:rPr sz="4800" u="sng" spc="35" dirty="0"/>
              <a:t>Section</a:t>
            </a:r>
            <a:endParaRPr sz="4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.google.com/ 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www.rentmanhattan.com/index.cfm?page=search&amp;state=results</a:t>
            </a:r>
            <a:r>
              <a:rPr sz="2000" spc="10" dirty="0">
                <a:solidFill>
                  <a:schemeClr val="bg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.nestpick.com/sear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chemeClr val="bg1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801" y="457926"/>
            <a:ext cx="589774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-5" dirty="0"/>
              <a:t>3.0</a:t>
            </a:r>
            <a:r>
              <a:rPr sz="4800" u="sng" spc="-65" dirty="0"/>
              <a:t> </a:t>
            </a:r>
            <a:r>
              <a:rPr sz="4800" u="sng" spc="70" dirty="0"/>
              <a:t>Methodology</a:t>
            </a:r>
            <a:endParaRPr sz="4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063" y="3657600"/>
            <a:ext cx="84406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-5" dirty="0"/>
              <a:t>4.0 </a:t>
            </a:r>
            <a:r>
              <a:rPr sz="4800" u="sng" spc="15" dirty="0"/>
              <a:t>Execution </a:t>
            </a:r>
            <a:r>
              <a:rPr sz="4800" u="sng" spc="25" dirty="0"/>
              <a:t>and</a:t>
            </a:r>
            <a:r>
              <a:rPr sz="4800" u="sng" spc="-45" dirty="0"/>
              <a:t> </a:t>
            </a:r>
            <a:r>
              <a:rPr sz="4800" u="sng" spc="-15" dirty="0"/>
              <a:t>Results</a:t>
            </a:r>
            <a:endParaRPr sz="4800" u="sng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796089"/>
            <a:ext cx="12115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779956"/>
            <a:ext cx="1203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526710"/>
            <a:ext cx="11887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1440</Words>
  <Application>Microsoft Office PowerPoint</Application>
  <PresentationFormat>Custom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Abhijeet Kumar</dc:creator>
  <cp:lastModifiedBy>Abhijeet Kumar</cp:lastModifiedBy>
  <cp:revision>2</cp:revision>
  <dcterms:created xsi:type="dcterms:W3CDTF">2020-05-03T06:26:17Z</dcterms:created>
  <dcterms:modified xsi:type="dcterms:W3CDTF">2020-05-03T06:42:17Z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2020-05-03T00:00:00Z</vt:filetime>
  </property>
</Properties>
</file>