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D39-0007-4CA7-908E-7F2794E00533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5464-316E-4459-974B-EFC7E920B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21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D39-0007-4CA7-908E-7F2794E00533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5464-316E-4459-974B-EFC7E920B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10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D39-0007-4CA7-908E-7F2794E00533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5464-316E-4459-974B-EFC7E920B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D39-0007-4CA7-908E-7F2794E00533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5464-316E-4459-974B-EFC7E920B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1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D39-0007-4CA7-908E-7F2794E00533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5464-316E-4459-974B-EFC7E920B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D39-0007-4CA7-908E-7F2794E00533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5464-316E-4459-974B-EFC7E920B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48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D39-0007-4CA7-908E-7F2794E00533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5464-316E-4459-974B-EFC7E920B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70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D39-0007-4CA7-908E-7F2794E00533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5464-316E-4459-974B-EFC7E920B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20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D39-0007-4CA7-908E-7F2794E00533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5464-316E-4459-974B-EFC7E920B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02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D39-0007-4CA7-908E-7F2794E00533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5464-316E-4459-974B-EFC7E920B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59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CD39-0007-4CA7-908E-7F2794E00533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5464-316E-4459-974B-EFC7E920B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28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ECD39-0007-4CA7-908E-7F2794E00533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45464-316E-4459-974B-EFC7E920B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76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9269" y="2481943"/>
            <a:ext cx="11129553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sz="6000" b="1" dirty="0" smtClean="0"/>
              <a:t>Comparison Chart of question 3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27393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454" y="500062"/>
            <a:ext cx="10515600" cy="1325563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b="1" dirty="0" smtClean="0"/>
              <a:t>Resnet50</a:t>
            </a:r>
            <a:r>
              <a:rPr lang="en-US" dirty="0" smtClean="0"/>
              <a:t> (Original and Augmented data)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1" y="1825625"/>
            <a:ext cx="6521333" cy="2175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4116850"/>
            <a:ext cx="6521334" cy="2535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668148"/>
            <a:ext cx="2773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dataset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201674"/>
            <a:ext cx="2773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Augmented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45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US" b="1" dirty="0" smtClean="0"/>
              <a:t>Loss Plots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59" y="1690688"/>
            <a:ext cx="6339841" cy="39785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852159" cy="39785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8340" y="5959988"/>
            <a:ext cx="2773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dataset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947660" y="5959988"/>
            <a:ext cx="2773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Augmented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08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 smtClean="0"/>
              <a:t>Accuracy Plots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423660" cy="42757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660" y="1690689"/>
            <a:ext cx="6134100" cy="42757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78380" y="6211448"/>
            <a:ext cx="2773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dataset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313420" y="6211448"/>
            <a:ext cx="2773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Augmented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33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VGG16 </a:t>
            </a:r>
            <a:r>
              <a:rPr lang="en-US" dirty="0" smtClean="0"/>
              <a:t>(Original and Augmented data)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295" y="1690688"/>
            <a:ext cx="6921540" cy="23098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295" y="4183381"/>
            <a:ext cx="6921540" cy="26746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668148"/>
            <a:ext cx="2773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dataset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201674"/>
            <a:ext cx="2773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Augmented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14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 smtClean="0"/>
              <a:t>Loss </a:t>
            </a:r>
            <a:r>
              <a:rPr lang="en-US" dirty="0" smtClean="0"/>
              <a:t>Plots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87248"/>
            <a:ext cx="5410200" cy="34277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" y="2198960"/>
            <a:ext cx="5417820" cy="3516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4120" y="6223272"/>
            <a:ext cx="2773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dataset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719060" y="6223272"/>
            <a:ext cx="2773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Augmented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96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 smtClean="0"/>
              <a:t>Accuracy plot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" y="1690688"/>
            <a:ext cx="5829300" cy="35960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520" y="1690689"/>
            <a:ext cx="4907280" cy="35960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8420" y="5651772"/>
            <a:ext cx="2773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dataset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719060" y="5651772"/>
            <a:ext cx="2773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Augmented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70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Resnet50 (Original and Augmented data)</vt:lpstr>
      <vt:lpstr>Loss Plots</vt:lpstr>
      <vt:lpstr>Accuracy Plots</vt:lpstr>
      <vt:lpstr>VGG16 (Original and Augmented data)</vt:lpstr>
      <vt:lpstr>Loss Plots</vt:lpstr>
      <vt:lpstr>Accuracy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Chart of question 3</dc:title>
  <dc:creator>Admin</dc:creator>
  <cp:lastModifiedBy>Admin</cp:lastModifiedBy>
  <cp:revision>4</cp:revision>
  <dcterms:created xsi:type="dcterms:W3CDTF">2023-01-11T05:49:57Z</dcterms:created>
  <dcterms:modified xsi:type="dcterms:W3CDTF">2023-01-11T06:31:37Z</dcterms:modified>
</cp:coreProperties>
</file>