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4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0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A36E-E9DE-4866-8C28-E580E34C416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3986-15D6-4865-B136-4199DF3BF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47" y="2377440"/>
            <a:ext cx="10515600" cy="124450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Comparison Chart of question 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672" y="4119200"/>
            <a:ext cx="5568950" cy="150018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Models used are </a:t>
            </a:r>
            <a:r>
              <a:rPr lang="en-IN" dirty="0" err="1" smtClean="0">
                <a:solidFill>
                  <a:schemeClr val="tx1"/>
                </a:solidFill>
              </a:rPr>
              <a:t>resnet</a:t>
            </a:r>
            <a:r>
              <a:rPr lang="en-IN" dirty="0" smtClean="0">
                <a:solidFill>
                  <a:schemeClr val="tx1"/>
                </a:solidFill>
              </a:rPr>
              <a:t> , vgg16 and CNN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(NO result is plotted for CNN in this presentation but .</a:t>
            </a:r>
            <a:r>
              <a:rPr lang="en-IN" dirty="0" err="1" smtClean="0">
                <a:solidFill>
                  <a:schemeClr val="tx1"/>
                </a:solidFill>
              </a:rPr>
              <a:t>ipynb</a:t>
            </a:r>
            <a:r>
              <a:rPr lang="en-IN" dirty="0" smtClean="0">
                <a:solidFill>
                  <a:schemeClr val="tx1"/>
                </a:solidFill>
              </a:rPr>
              <a:t> file is added on git hub)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-21711"/>
            <a:ext cx="10763795" cy="11234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Vgg16 (Original and Augmented data)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24" y="1776549"/>
            <a:ext cx="7680960" cy="2267266"/>
          </a:xfrm>
        </p:spPr>
      </p:pic>
      <p:sp>
        <p:nvSpPr>
          <p:cNvPr id="5" name="TextBox 4"/>
          <p:cNvSpPr txBox="1"/>
          <p:nvPr/>
        </p:nvSpPr>
        <p:spPr>
          <a:xfrm>
            <a:off x="838200" y="1023317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While training the vgg16 model the weights are </a:t>
            </a:r>
            <a:r>
              <a:rPr lang="en-IN" dirty="0" smtClean="0">
                <a:solidFill>
                  <a:srgbClr val="FF0000"/>
                </a:solidFill>
              </a:rPr>
              <a:t>not copied </a:t>
            </a:r>
            <a:r>
              <a:rPr lang="en-IN" dirty="0" smtClean="0"/>
              <a:t>from </a:t>
            </a:r>
            <a:r>
              <a:rPr lang="en-IN" dirty="0" err="1" smtClean="0"/>
              <a:t>keras</a:t>
            </a:r>
            <a:r>
              <a:rPr lang="en-IN" dirty="0" smtClean="0"/>
              <a:t> it is </a:t>
            </a:r>
            <a:r>
              <a:rPr lang="en-IN" dirty="0" smtClean="0">
                <a:solidFill>
                  <a:srgbClr val="FF0000"/>
                </a:solidFill>
              </a:rPr>
              <a:t>purely custom project</a:t>
            </a:r>
            <a:r>
              <a:rPr lang="en-IN" dirty="0" smtClean="0"/>
              <a:t>. All the weights are found through the training only.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6389" y="246888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Dataset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3" y="4527140"/>
            <a:ext cx="6544588" cy="2333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389" y="4754880"/>
            <a:ext cx="23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8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4" y="365125"/>
            <a:ext cx="10794274" cy="1032601"/>
          </a:xfrm>
          <a:solidFill>
            <a:schemeClr val="accent2"/>
          </a:solidFill>
        </p:spPr>
        <p:txBody>
          <a:bodyPr/>
          <a:lstStyle/>
          <a:p>
            <a:r>
              <a:rPr lang="en-IN" dirty="0" smtClean="0"/>
              <a:t>Plots of Original vs Augmented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1690688"/>
            <a:ext cx="4708088" cy="3268886"/>
          </a:xfrm>
        </p:spPr>
      </p:pic>
      <p:sp>
        <p:nvSpPr>
          <p:cNvPr id="5" name="TextBox 4"/>
          <p:cNvSpPr txBox="1"/>
          <p:nvPr/>
        </p:nvSpPr>
        <p:spPr>
          <a:xfrm>
            <a:off x="1737361" y="508145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dataset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23" y="1690689"/>
            <a:ext cx="4623445" cy="3268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8006" y="508145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60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365"/>
            <a:ext cx="10515600" cy="1030741"/>
          </a:xfrm>
          <a:solidFill>
            <a:schemeClr val="accent2"/>
          </a:solidFill>
        </p:spPr>
        <p:txBody>
          <a:bodyPr/>
          <a:lstStyle/>
          <a:p>
            <a:r>
              <a:rPr lang="en-IN" dirty="0" smtClean="0"/>
              <a:t>Prediction Original vs Augmented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08" y="1472928"/>
            <a:ext cx="3891144" cy="3443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7" y="1767749"/>
            <a:ext cx="3648532" cy="3028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0617" y="5091109"/>
            <a:ext cx="39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Prediction of Augmented dataset model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90308" y="509110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Prediction of original dataset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0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84"/>
            <a:ext cx="11092692" cy="1006486"/>
          </a:xfrm>
          <a:solidFill>
            <a:schemeClr val="accent2"/>
          </a:solidFill>
        </p:spPr>
        <p:txBody>
          <a:bodyPr/>
          <a:lstStyle/>
          <a:p>
            <a:r>
              <a:rPr lang="en-IN" dirty="0" smtClean="0"/>
              <a:t>ResNet50 (Original and Augmented Data)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024743"/>
            <a:ext cx="8273293" cy="2141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807465"/>
            <a:ext cx="7998972" cy="1737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4034" y="2910871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47947" y="5398309"/>
            <a:ext cx="171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Augmented dataset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53097" y="1270880"/>
            <a:ext cx="723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Accuracy at the end of the epochs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6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306"/>
          </a:xfrm>
          <a:solidFill>
            <a:schemeClr val="accent2"/>
          </a:solidFill>
        </p:spPr>
        <p:txBody>
          <a:bodyPr/>
          <a:lstStyle/>
          <a:p>
            <a:r>
              <a:rPr lang="en-IN" dirty="0" smtClean="0"/>
              <a:t>Plots of Original vs Augmented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7526" cy="38218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7" y="1690688"/>
            <a:ext cx="4820323" cy="3821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2157" y="5773783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</a:t>
            </a:r>
            <a:r>
              <a:rPr lang="en-IN" dirty="0" err="1" smtClean="0"/>
              <a:t>Datase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00638" y="577378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47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Comparison Chart of question 3</vt:lpstr>
      <vt:lpstr>Vgg16 (Original and Augmented data) </vt:lpstr>
      <vt:lpstr>Plots of Original vs Augmented dataset</vt:lpstr>
      <vt:lpstr>Prediction Original vs Augmented</vt:lpstr>
      <vt:lpstr>ResNet50 (Original and Augmented Data)</vt:lpstr>
      <vt:lpstr>Plots of Original vs Augmented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2022-12-24T22:20:11Z</dcterms:created>
  <dcterms:modified xsi:type="dcterms:W3CDTF">2022-12-24T23:25:25Z</dcterms:modified>
</cp:coreProperties>
</file>